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75" r:id="rId14"/>
    <p:sldId id="271" r:id="rId15"/>
    <p:sldId id="270" r:id="rId16"/>
    <p:sldId id="272" r:id="rId17"/>
    <p:sldId id="268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B0AB4-479B-48D3-BD16-3490F442E4D5}" v="1448" dt="2023-01-11T10:19:18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d97c82c4aa0fd7cd1a28f89e9ca01fc94318193fcfa359fc7d5185d8872a777b::" providerId="AD" clId="Web-{0685F996-EC80-4B44-AE08-34325F38499B}"/>
    <pc:docChg chg="modSld">
      <pc:chgData name="Guest User" userId="S::urn:spo:anon#d97c82c4aa0fd7cd1a28f89e9ca01fc94318193fcfa359fc7d5185d8872a777b::" providerId="AD" clId="Web-{0685F996-EC80-4B44-AE08-34325F38499B}" dt="2023-01-11T09:13:27.189" v="5" actId="20577"/>
      <pc:docMkLst>
        <pc:docMk/>
      </pc:docMkLst>
      <pc:sldChg chg="modSp">
        <pc:chgData name="Guest User" userId="S::urn:spo:anon#d97c82c4aa0fd7cd1a28f89e9ca01fc94318193fcfa359fc7d5185d8872a777b::" providerId="AD" clId="Web-{0685F996-EC80-4B44-AE08-34325F38499B}" dt="2023-01-11T09:11:59.374" v="0" actId="14100"/>
        <pc:sldMkLst>
          <pc:docMk/>
          <pc:sldMk cId="719098281" sldId="259"/>
        </pc:sldMkLst>
        <pc:graphicFrameChg chg="mod">
          <ac:chgData name="Guest User" userId="S::urn:spo:anon#d97c82c4aa0fd7cd1a28f89e9ca01fc94318193fcfa359fc7d5185d8872a777b::" providerId="AD" clId="Web-{0685F996-EC80-4B44-AE08-34325F38499B}" dt="2023-01-11T09:11:59.374" v="0" actId="14100"/>
          <ac:graphicFrameMkLst>
            <pc:docMk/>
            <pc:sldMk cId="719098281" sldId="259"/>
            <ac:graphicFrameMk id="6" creationId="{32B3616F-2ABF-BFF3-6633-025C0A3DA9AB}"/>
          </ac:graphicFrameMkLst>
        </pc:graphicFrameChg>
      </pc:sldChg>
      <pc:sldChg chg="modSp">
        <pc:chgData name="Guest User" userId="S::urn:spo:anon#d97c82c4aa0fd7cd1a28f89e9ca01fc94318193fcfa359fc7d5185d8872a777b::" providerId="AD" clId="Web-{0685F996-EC80-4B44-AE08-34325F38499B}" dt="2023-01-11T09:13:27.189" v="5" actId="20577"/>
        <pc:sldMkLst>
          <pc:docMk/>
          <pc:sldMk cId="1251535260" sldId="260"/>
        </pc:sldMkLst>
        <pc:graphicFrameChg chg="modGraphic">
          <ac:chgData name="Guest User" userId="S::urn:spo:anon#d97c82c4aa0fd7cd1a28f89e9ca01fc94318193fcfa359fc7d5185d8872a777b::" providerId="AD" clId="Web-{0685F996-EC80-4B44-AE08-34325F38499B}" dt="2023-01-11T09:13:27.189" v="5" actId="20577"/>
          <ac:graphicFrameMkLst>
            <pc:docMk/>
            <pc:sldMk cId="1251535260" sldId="260"/>
            <ac:graphicFrameMk id="5" creationId="{09F21C72-752D-B050-B6F6-C5E7A1603F46}"/>
          </ac:graphicFrameMkLst>
        </pc:graphicFrameChg>
      </pc:sldChg>
    </pc:docChg>
  </pc:docChgLst>
  <pc:docChgLst>
    <pc:chgData name="MUHAMMET KAYRA BULUT" userId="fc912a3c-39cc-4896-8f64-2891e01336e6" providerId="ADAL" clId="{5DCB0AB4-479B-48D3-BD16-3490F442E4D5}"/>
    <pc:docChg chg="undo redo custSel addSld delSld modSld sldOrd addMainMaster delMainMaster">
      <pc:chgData name="MUHAMMET KAYRA BULUT" userId="fc912a3c-39cc-4896-8f64-2891e01336e6" providerId="ADAL" clId="{5DCB0AB4-479B-48D3-BD16-3490F442E4D5}" dt="2023-01-11T10:19:18.022" v="2329"/>
      <pc:docMkLst>
        <pc:docMk/>
      </pc:docMkLst>
      <pc:sldChg chg="addSp delSp modSp new mod modMedia setBg modClrScheme addAnim delAnim setClrOvrMap chgLayout">
        <pc:chgData name="MUHAMMET KAYRA BULUT" userId="fc912a3c-39cc-4896-8f64-2891e01336e6" providerId="ADAL" clId="{5DCB0AB4-479B-48D3-BD16-3490F442E4D5}" dt="2023-01-11T09:01:47.350" v="244" actId="26606"/>
        <pc:sldMkLst>
          <pc:docMk/>
          <pc:sldMk cId="186065012" sldId="256"/>
        </pc:sldMkLst>
        <pc:spChg chg="mod">
          <ac:chgData name="MUHAMMET KAYRA BULUT" userId="fc912a3c-39cc-4896-8f64-2891e01336e6" providerId="ADAL" clId="{5DCB0AB4-479B-48D3-BD16-3490F442E4D5}" dt="2023-01-11T09:01:47.350" v="244" actId="26606"/>
          <ac:spMkLst>
            <pc:docMk/>
            <pc:sldMk cId="186065012" sldId="256"/>
            <ac:spMk id="2" creationId="{7FAF7055-7C72-75DC-78F7-3312E8179332}"/>
          </ac:spMkLst>
        </pc:spChg>
        <pc:spChg chg="mod">
          <ac:chgData name="MUHAMMET KAYRA BULUT" userId="fc912a3c-39cc-4896-8f64-2891e01336e6" providerId="ADAL" clId="{5DCB0AB4-479B-48D3-BD16-3490F442E4D5}" dt="2023-01-11T09:01:47.350" v="244" actId="26606"/>
          <ac:spMkLst>
            <pc:docMk/>
            <pc:sldMk cId="186065012" sldId="256"/>
            <ac:spMk id="3" creationId="{699AA10C-35AC-2F63-C936-73E63D0AC112}"/>
          </ac:spMkLst>
        </pc:spChg>
        <pc:spChg chg="add del">
          <ac:chgData name="MUHAMMET KAYRA BULUT" userId="fc912a3c-39cc-4896-8f64-2891e01336e6" providerId="ADAL" clId="{5DCB0AB4-479B-48D3-BD16-3490F442E4D5}" dt="2023-01-11T08:59:44.137" v="3" actId="26606"/>
          <ac:spMkLst>
            <pc:docMk/>
            <pc:sldMk cId="186065012" sldId="256"/>
            <ac:spMk id="9" creationId="{A38827F1-3359-44F6-9009-43AE2B17FEAD}"/>
          </ac:spMkLst>
        </pc:spChg>
        <pc:spChg chg="add del">
          <ac:chgData name="MUHAMMET KAYRA BULUT" userId="fc912a3c-39cc-4896-8f64-2891e01336e6" providerId="ADAL" clId="{5DCB0AB4-479B-48D3-BD16-3490F442E4D5}" dt="2023-01-11T08:59:44.137" v="3" actId="26606"/>
          <ac:spMkLst>
            <pc:docMk/>
            <pc:sldMk cId="186065012" sldId="256"/>
            <ac:spMk id="11" creationId="{17AFAD67-5350-4773-886F-D6DD7E66DB04}"/>
          </ac:spMkLst>
        </pc:spChg>
        <pc:spChg chg="add del">
          <ac:chgData name="MUHAMMET KAYRA BULUT" userId="fc912a3c-39cc-4896-8f64-2891e01336e6" providerId="ADAL" clId="{5DCB0AB4-479B-48D3-BD16-3490F442E4D5}" dt="2023-01-11T08:59:45.124" v="5" actId="26606"/>
          <ac:spMkLst>
            <pc:docMk/>
            <pc:sldMk cId="186065012" sldId="256"/>
            <ac:spMk id="21" creationId="{BF642132-805A-497E-9C84-8D6774339CB3}"/>
          </ac:spMkLst>
        </pc:spChg>
        <pc:spChg chg="add del">
          <ac:chgData name="MUHAMMET KAYRA BULUT" userId="fc912a3c-39cc-4896-8f64-2891e01336e6" providerId="ADAL" clId="{5DCB0AB4-479B-48D3-BD16-3490F442E4D5}" dt="2023-01-11T08:59:45.124" v="5" actId="26606"/>
          <ac:spMkLst>
            <pc:docMk/>
            <pc:sldMk cId="186065012" sldId="256"/>
            <ac:spMk id="22" creationId="{F1E7F1DA-407F-41FD-AC0F-D9CAD118768B}"/>
          </ac:spMkLst>
        </pc:spChg>
        <pc:spChg chg="add del">
          <ac:chgData name="MUHAMMET KAYRA BULUT" userId="fc912a3c-39cc-4896-8f64-2891e01336e6" providerId="ADAL" clId="{5DCB0AB4-479B-48D3-BD16-3490F442E4D5}" dt="2023-01-11T08:59:46.526" v="7" actId="26606"/>
          <ac:spMkLst>
            <pc:docMk/>
            <pc:sldMk cId="186065012" sldId="256"/>
            <ac:spMk id="33" creationId="{F1174801-1395-44C5-9B00-CCAC45C056E7}"/>
          </ac:spMkLst>
        </pc:spChg>
        <pc:spChg chg="add del">
          <ac:chgData name="MUHAMMET KAYRA BULUT" userId="fc912a3c-39cc-4896-8f64-2891e01336e6" providerId="ADAL" clId="{5DCB0AB4-479B-48D3-BD16-3490F442E4D5}" dt="2023-01-11T08:59:46.526" v="7" actId="26606"/>
          <ac:spMkLst>
            <pc:docMk/>
            <pc:sldMk cId="186065012" sldId="256"/>
            <ac:spMk id="37" creationId="{996DFAFB-BCE1-4BEC-82FB-D574234DEF0A}"/>
          </ac:spMkLst>
        </pc:spChg>
        <pc:spChg chg="add del">
          <ac:chgData name="MUHAMMET KAYRA BULUT" userId="fc912a3c-39cc-4896-8f64-2891e01336e6" providerId="ADAL" clId="{5DCB0AB4-479B-48D3-BD16-3490F442E4D5}" dt="2023-01-11T08:59:46.951" v="9" actId="26606"/>
          <ac:spMkLst>
            <pc:docMk/>
            <pc:sldMk cId="186065012" sldId="256"/>
            <ac:spMk id="46" creationId="{94C0C11B-582D-4BD6-AFEF-ED15AAF1604A}"/>
          </ac:spMkLst>
        </pc:spChg>
        <pc:spChg chg="add del">
          <ac:chgData name="MUHAMMET KAYRA BULUT" userId="fc912a3c-39cc-4896-8f64-2891e01336e6" providerId="ADAL" clId="{5DCB0AB4-479B-48D3-BD16-3490F442E4D5}" dt="2023-01-11T08:59:46.951" v="9" actId="26606"/>
          <ac:spMkLst>
            <pc:docMk/>
            <pc:sldMk cId="186065012" sldId="256"/>
            <ac:spMk id="47" creationId="{72EF3F9A-9717-4ACB-A30D-96694842C4F7}"/>
          </ac:spMkLst>
        </pc:spChg>
        <pc:spChg chg="add del">
          <ac:chgData name="MUHAMMET KAYRA BULUT" userId="fc912a3c-39cc-4896-8f64-2891e01336e6" providerId="ADAL" clId="{5DCB0AB4-479B-48D3-BD16-3490F442E4D5}" dt="2023-01-11T08:59:47.588" v="11" actId="26606"/>
          <ac:spMkLst>
            <pc:docMk/>
            <pc:sldMk cId="186065012" sldId="256"/>
            <ac:spMk id="50" creationId="{A173122F-D466-4F08-90FA-0038F7AC214A}"/>
          </ac:spMkLst>
        </pc:spChg>
        <pc:spChg chg="add del">
          <ac:chgData name="MUHAMMET KAYRA BULUT" userId="fc912a3c-39cc-4896-8f64-2891e01336e6" providerId="ADAL" clId="{5DCB0AB4-479B-48D3-BD16-3490F442E4D5}" dt="2023-01-11T08:59:47.588" v="11" actId="26606"/>
          <ac:spMkLst>
            <pc:docMk/>
            <pc:sldMk cId="186065012" sldId="256"/>
            <ac:spMk id="61" creationId="{33F2B4F9-421B-46F9-A5C1-235873782449}"/>
          </ac:spMkLst>
        </pc:spChg>
        <pc:spChg chg="add del">
          <ac:chgData name="MUHAMMET KAYRA BULUT" userId="fc912a3c-39cc-4896-8f64-2891e01336e6" providerId="ADAL" clId="{5DCB0AB4-479B-48D3-BD16-3490F442E4D5}" dt="2023-01-11T08:59:48.451" v="13" actId="26606"/>
          <ac:spMkLst>
            <pc:docMk/>
            <pc:sldMk cId="186065012" sldId="256"/>
            <ac:spMk id="64" creationId="{94C0C11B-582D-4BD6-AFEF-ED15AAF1604A}"/>
          </ac:spMkLst>
        </pc:spChg>
        <pc:spChg chg="add del">
          <ac:chgData name="MUHAMMET KAYRA BULUT" userId="fc912a3c-39cc-4896-8f64-2891e01336e6" providerId="ADAL" clId="{5DCB0AB4-479B-48D3-BD16-3490F442E4D5}" dt="2023-01-11T08:59:48.451" v="13" actId="26606"/>
          <ac:spMkLst>
            <pc:docMk/>
            <pc:sldMk cId="186065012" sldId="256"/>
            <ac:spMk id="65" creationId="{72EF3F9A-9717-4ACB-A30D-96694842C4F7}"/>
          </ac:spMkLst>
        </pc:spChg>
        <pc:spChg chg="add del">
          <ac:chgData name="MUHAMMET KAYRA BULUT" userId="fc912a3c-39cc-4896-8f64-2891e01336e6" providerId="ADAL" clId="{5DCB0AB4-479B-48D3-BD16-3490F442E4D5}" dt="2023-01-11T09:00:38.747" v="106" actId="26606"/>
          <ac:spMkLst>
            <pc:docMk/>
            <pc:sldMk cId="186065012" sldId="256"/>
            <ac:spMk id="68" creationId="{F1174801-1395-44C5-9B00-CCAC45C056E7}"/>
          </ac:spMkLst>
        </pc:spChg>
        <pc:spChg chg="add del">
          <ac:chgData name="MUHAMMET KAYRA BULUT" userId="fc912a3c-39cc-4896-8f64-2891e01336e6" providerId="ADAL" clId="{5DCB0AB4-479B-48D3-BD16-3490F442E4D5}" dt="2023-01-11T09:00:38.747" v="106" actId="26606"/>
          <ac:spMkLst>
            <pc:docMk/>
            <pc:sldMk cId="186065012" sldId="256"/>
            <ac:spMk id="69" creationId="{996DFAFB-BCE1-4BEC-82FB-D574234DEF0A}"/>
          </ac:spMkLst>
        </pc:spChg>
        <pc:spChg chg="add del">
          <ac:chgData name="MUHAMMET KAYRA BULUT" userId="fc912a3c-39cc-4896-8f64-2891e01336e6" providerId="ADAL" clId="{5DCB0AB4-479B-48D3-BD16-3490F442E4D5}" dt="2023-01-11T09:00:38.675" v="105" actId="26606"/>
          <ac:spMkLst>
            <pc:docMk/>
            <pc:sldMk cId="186065012" sldId="256"/>
            <ac:spMk id="81" creationId="{FBE9DB16-5C17-4090-8D3F-03B9BAAB4041}"/>
          </ac:spMkLst>
        </pc:spChg>
        <pc:spChg chg="add del">
          <ac:chgData name="MUHAMMET KAYRA BULUT" userId="fc912a3c-39cc-4896-8f64-2891e01336e6" providerId="ADAL" clId="{5DCB0AB4-479B-48D3-BD16-3490F442E4D5}" dt="2023-01-11T09:00:38.675" v="105" actId="26606"/>
          <ac:spMkLst>
            <pc:docMk/>
            <pc:sldMk cId="186065012" sldId="256"/>
            <ac:spMk id="83" creationId="{DEAF34AB-AE16-45B5-ABC1-801F062234F5}"/>
          </ac:spMkLst>
        </pc:spChg>
        <pc:spChg chg="add del">
          <ac:chgData name="MUHAMMET KAYRA BULUT" userId="fc912a3c-39cc-4896-8f64-2891e01336e6" providerId="ADAL" clId="{5DCB0AB4-479B-48D3-BD16-3490F442E4D5}" dt="2023-01-11T09:00:38.675" v="105" actId="26606"/>
          <ac:spMkLst>
            <pc:docMk/>
            <pc:sldMk cId="186065012" sldId="256"/>
            <ac:spMk id="85" creationId="{91080BBA-334D-47E7-984F-354D2ADEEB59}"/>
          </ac:spMkLst>
        </pc:spChg>
        <pc:spChg chg="add del">
          <ac:chgData name="MUHAMMET KAYRA BULUT" userId="fc912a3c-39cc-4896-8f64-2891e01336e6" providerId="ADAL" clId="{5DCB0AB4-479B-48D3-BD16-3490F442E4D5}" dt="2023-01-11T09:01:47.350" v="244" actId="26606"/>
          <ac:spMkLst>
            <pc:docMk/>
            <pc:sldMk cId="186065012" sldId="256"/>
            <ac:spMk id="93" creationId="{37FDDF72-DE39-4F99-A3C1-DD9D7815D7DB}"/>
          </ac:spMkLst>
        </pc:spChg>
        <pc:spChg chg="add del">
          <ac:chgData name="MUHAMMET KAYRA BULUT" userId="fc912a3c-39cc-4896-8f64-2891e01336e6" providerId="ADAL" clId="{5DCB0AB4-479B-48D3-BD16-3490F442E4D5}" dt="2023-01-11T09:01:47.350" v="244" actId="26606"/>
          <ac:spMkLst>
            <pc:docMk/>
            <pc:sldMk cId="186065012" sldId="256"/>
            <ac:spMk id="94" creationId="{5E4ECE80-3AD1-450C-B62A-98788F193948}"/>
          </ac:spMkLst>
        </pc:spChg>
        <pc:spChg chg="add del">
          <ac:chgData name="MUHAMMET KAYRA BULUT" userId="fc912a3c-39cc-4896-8f64-2891e01336e6" providerId="ADAL" clId="{5DCB0AB4-479B-48D3-BD16-3490F442E4D5}" dt="2023-01-11T09:01:47.350" v="244" actId="26606"/>
          <ac:spMkLst>
            <pc:docMk/>
            <pc:sldMk cId="186065012" sldId="256"/>
            <ac:spMk id="95" creationId="{C4056FD6-9767-4B1A-ACC2-9883F6A5B86D}"/>
          </ac:spMkLst>
        </pc:spChg>
        <pc:spChg chg="add del">
          <ac:chgData name="MUHAMMET KAYRA BULUT" userId="fc912a3c-39cc-4896-8f64-2891e01336e6" providerId="ADAL" clId="{5DCB0AB4-479B-48D3-BD16-3490F442E4D5}" dt="2023-01-11T09:01:38.571" v="233" actId="26606"/>
          <ac:spMkLst>
            <pc:docMk/>
            <pc:sldMk cId="186065012" sldId="256"/>
            <ac:spMk id="101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09:01:38.571" v="233" actId="26606"/>
          <ac:spMkLst>
            <pc:docMk/>
            <pc:sldMk cId="186065012" sldId="256"/>
            <ac:spMk id="107" creationId="{94459D96-B947-4C7F-8BCA-915F8B07C0AA}"/>
          </ac:spMkLst>
        </pc:spChg>
        <pc:spChg chg="add del">
          <ac:chgData name="MUHAMMET KAYRA BULUT" userId="fc912a3c-39cc-4896-8f64-2891e01336e6" providerId="ADAL" clId="{5DCB0AB4-479B-48D3-BD16-3490F442E4D5}" dt="2023-01-11T09:01:39.905" v="235" actId="26606"/>
          <ac:spMkLst>
            <pc:docMk/>
            <pc:sldMk cId="186065012" sldId="256"/>
            <ac:spMk id="109" creationId="{68CA250C-CF5A-4736-9249-D6111F7C5545}"/>
          </ac:spMkLst>
        </pc:spChg>
        <pc:spChg chg="add del">
          <ac:chgData name="MUHAMMET KAYRA BULUT" userId="fc912a3c-39cc-4896-8f64-2891e01336e6" providerId="ADAL" clId="{5DCB0AB4-479B-48D3-BD16-3490F442E4D5}" dt="2023-01-11T09:01:39.905" v="235" actId="26606"/>
          <ac:spMkLst>
            <pc:docMk/>
            <pc:sldMk cId="186065012" sldId="256"/>
            <ac:spMk id="110" creationId="{3BBB887A-DB02-4431-8FDF-F517505C9E46}"/>
          </ac:spMkLst>
        </pc:spChg>
        <pc:spChg chg="add del">
          <ac:chgData name="MUHAMMET KAYRA BULUT" userId="fc912a3c-39cc-4896-8f64-2891e01336e6" providerId="ADAL" clId="{5DCB0AB4-479B-48D3-BD16-3490F442E4D5}" dt="2023-01-11T09:01:44.361" v="237" actId="26606"/>
          <ac:spMkLst>
            <pc:docMk/>
            <pc:sldMk cId="186065012" sldId="256"/>
            <ac:spMk id="112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09:01:44.361" v="237" actId="26606"/>
          <ac:spMkLst>
            <pc:docMk/>
            <pc:sldMk cId="186065012" sldId="256"/>
            <ac:spMk id="114" creationId="{94459D96-B947-4C7F-8BCA-915F8B07C0AA}"/>
          </ac:spMkLst>
        </pc:spChg>
        <pc:spChg chg="add del">
          <ac:chgData name="MUHAMMET KAYRA BULUT" userId="fc912a3c-39cc-4896-8f64-2891e01336e6" providerId="ADAL" clId="{5DCB0AB4-479B-48D3-BD16-3490F442E4D5}" dt="2023-01-11T09:01:44.805" v="239" actId="26606"/>
          <ac:spMkLst>
            <pc:docMk/>
            <pc:sldMk cId="186065012" sldId="256"/>
            <ac:spMk id="116" creationId="{F518D20D-5F05-49C3-8900-68783F8ACB6F}"/>
          </ac:spMkLst>
        </pc:spChg>
        <pc:spChg chg="add del">
          <ac:chgData name="MUHAMMET KAYRA BULUT" userId="fc912a3c-39cc-4896-8f64-2891e01336e6" providerId="ADAL" clId="{5DCB0AB4-479B-48D3-BD16-3490F442E4D5}" dt="2023-01-11T09:01:44.805" v="239" actId="26606"/>
          <ac:spMkLst>
            <pc:docMk/>
            <pc:sldMk cId="186065012" sldId="256"/>
            <ac:spMk id="117" creationId="{FF50CA5B-2FF8-43D9-B7D8-3BDE1BFD3CF1}"/>
          </ac:spMkLst>
        </pc:spChg>
        <pc:spChg chg="add del">
          <ac:chgData name="MUHAMMET KAYRA BULUT" userId="fc912a3c-39cc-4896-8f64-2891e01336e6" providerId="ADAL" clId="{5DCB0AB4-479B-48D3-BD16-3490F442E4D5}" dt="2023-01-11T09:01:44.805" v="239" actId="26606"/>
          <ac:spMkLst>
            <pc:docMk/>
            <pc:sldMk cId="186065012" sldId="256"/>
            <ac:spMk id="118" creationId="{421A1E60-9477-4E7A-A6B2-63B329C81A40}"/>
          </ac:spMkLst>
        </pc:spChg>
        <pc:spChg chg="add del">
          <ac:chgData name="MUHAMMET KAYRA BULUT" userId="fc912a3c-39cc-4896-8f64-2891e01336e6" providerId="ADAL" clId="{5DCB0AB4-479B-48D3-BD16-3490F442E4D5}" dt="2023-01-11T09:01:46.787" v="241" actId="26606"/>
          <ac:spMkLst>
            <pc:docMk/>
            <pc:sldMk cId="186065012" sldId="256"/>
            <ac:spMk id="120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09:01:46.787" v="241" actId="26606"/>
          <ac:spMkLst>
            <pc:docMk/>
            <pc:sldMk cId="186065012" sldId="256"/>
            <ac:spMk id="122" creationId="{94459D96-B947-4C7F-8BCA-915F8B07C0AA}"/>
          </ac:spMkLst>
        </pc:spChg>
        <pc:spChg chg="add del">
          <ac:chgData name="MUHAMMET KAYRA BULUT" userId="fc912a3c-39cc-4896-8f64-2891e01336e6" providerId="ADAL" clId="{5DCB0AB4-479B-48D3-BD16-3490F442E4D5}" dt="2023-01-11T09:01:47.303" v="243" actId="26606"/>
          <ac:spMkLst>
            <pc:docMk/>
            <pc:sldMk cId="186065012" sldId="256"/>
            <ac:spMk id="124" creationId="{F518D20D-5F05-49C3-8900-68783F8ACB6F}"/>
          </ac:spMkLst>
        </pc:spChg>
        <pc:spChg chg="add del">
          <ac:chgData name="MUHAMMET KAYRA BULUT" userId="fc912a3c-39cc-4896-8f64-2891e01336e6" providerId="ADAL" clId="{5DCB0AB4-479B-48D3-BD16-3490F442E4D5}" dt="2023-01-11T09:01:47.303" v="243" actId="26606"/>
          <ac:spMkLst>
            <pc:docMk/>
            <pc:sldMk cId="186065012" sldId="256"/>
            <ac:spMk id="125" creationId="{FF50CA5B-2FF8-43D9-B7D8-3BDE1BFD3CF1}"/>
          </ac:spMkLst>
        </pc:spChg>
        <pc:spChg chg="add del">
          <ac:chgData name="MUHAMMET KAYRA BULUT" userId="fc912a3c-39cc-4896-8f64-2891e01336e6" providerId="ADAL" clId="{5DCB0AB4-479B-48D3-BD16-3490F442E4D5}" dt="2023-01-11T09:01:47.303" v="243" actId="26606"/>
          <ac:spMkLst>
            <pc:docMk/>
            <pc:sldMk cId="186065012" sldId="256"/>
            <ac:spMk id="126" creationId="{421A1E60-9477-4E7A-A6B2-63B329C81A40}"/>
          </ac:spMkLst>
        </pc:spChg>
        <pc:spChg chg="add">
          <ac:chgData name="MUHAMMET KAYRA BULUT" userId="fc912a3c-39cc-4896-8f64-2891e01336e6" providerId="ADAL" clId="{5DCB0AB4-479B-48D3-BD16-3490F442E4D5}" dt="2023-01-11T09:01:47.350" v="244" actId="26606"/>
          <ac:spMkLst>
            <pc:docMk/>
            <pc:sldMk cId="186065012" sldId="256"/>
            <ac:spMk id="128" creationId="{1DB043B4-68C6-45B9-82AC-A5800EADB8DB}"/>
          </ac:spMkLst>
        </pc:spChg>
        <pc:spChg chg="add">
          <ac:chgData name="MUHAMMET KAYRA BULUT" userId="fc912a3c-39cc-4896-8f64-2891e01336e6" providerId="ADAL" clId="{5DCB0AB4-479B-48D3-BD16-3490F442E4D5}" dt="2023-01-11T09:01:47.350" v="244" actId="26606"/>
          <ac:spMkLst>
            <pc:docMk/>
            <pc:sldMk cId="186065012" sldId="256"/>
            <ac:spMk id="130" creationId="{94459D96-B947-4C7F-8BCA-915F8B07C0AA}"/>
          </ac:spMkLst>
        </pc:spChg>
        <pc:grpChg chg="add del">
          <ac:chgData name="MUHAMMET KAYRA BULUT" userId="fc912a3c-39cc-4896-8f64-2891e01336e6" providerId="ADAL" clId="{5DCB0AB4-479B-48D3-BD16-3490F442E4D5}" dt="2023-01-11T08:59:44.137" v="3" actId="26606"/>
          <ac:grpSpMkLst>
            <pc:docMk/>
            <pc:sldMk cId="186065012" sldId="256"/>
            <ac:grpSpMk id="13" creationId="{3914D2BD-3C47-433D-81FE-DC6C39595F0E}"/>
          </ac:grpSpMkLst>
        </pc:grpChg>
        <pc:grpChg chg="add del">
          <ac:chgData name="MUHAMMET KAYRA BULUT" userId="fc912a3c-39cc-4896-8f64-2891e01336e6" providerId="ADAL" clId="{5DCB0AB4-479B-48D3-BD16-3490F442E4D5}" dt="2023-01-11T08:59:46.526" v="7" actId="26606"/>
          <ac:grpSpMkLst>
            <pc:docMk/>
            <pc:sldMk cId="186065012" sldId="256"/>
            <ac:grpSpMk id="25" creationId="{345A4508-88A7-4C04-9603-4F8CCFCDCE14}"/>
          </ac:grpSpMkLst>
        </pc:grpChg>
        <pc:grpChg chg="add del">
          <ac:chgData name="MUHAMMET KAYRA BULUT" userId="fc912a3c-39cc-4896-8f64-2891e01336e6" providerId="ADAL" clId="{5DCB0AB4-479B-48D3-BD16-3490F442E4D5}" dt="2023-01-11T08:59:46.526" v="7" actId="26606"/>
          <ac:grpSpMkLst>
            <pc:docMk/>
            <pc:sldMk cId="186065012" sldId="256"/>
            <ac:grpSpMk id="34" creationId="{2E2A24AE-1C03-4337-8529-C4233C56F012}"/>
          </ac:grpSpMkLst>
        </pc:grpChg>
        <pc:grpChg chg="add del">
          <ac:chgData name="MUHAMMET KAYRA BULUT" userId="fc912a3c-39cc-4896-8f64-2891e01336e6" providerId="ADAL" clId="{5DCB0AB4-479B-48D3-BD16-3490F442E4D5}" dt="2023-01-11T08:59:46.526" v="7" actId="26606"/>
          <ac:grpSpMkLst>
            <pc:docMk/>
            <pc:sldMk cId="186065012" sldId="256"/>
            <ac:grpSpMk id="38" creationId="{F738262B-3960-4D04-92F3-C363584E92F7}"/>
          </ac:grpSpMkLst>
        </pc:grpChg>
        <pc:grpChg chg="add del">
          <ac:chgData name="MUHAMMET KAYRA BULUT" userId="fc912a3c-39cc-4896-8f64-2891e01336e6" providerId="ADAL" clId="{5DCB0AB4-479B-48D3-BD16-3490F442E4D5}" dt="2023-01-11T08:59:47.588" v="11" actId="26606"/>
          <ac:grpSpMkLst>
            <pc:docMk/>
            <pc:sldMk cId="186065012" sldId="256"/>
            <ac:grpSpMk id="51" creationId="{35C33D14-2894-4D0B-A680-525CBB789993}"/>
          </ac:grpSpMkLst>
        </pc:grpChg>
        <pc:grpChg chg="add del">
          <ac:chgData name="MUHAMMET KAYRA BULUT" userId="fc912a3c-39cc-4896-8f64-2891e01336e6" providerId="ADAL" clId="{5DCB0AB4-479B-48D3-BD16-3490F442E4D5}" dt="2023-01-11T09:00:38.747" v="106" actId="26606"/>
          <ac:grpSpMkLst>
            <pc:docMk/>
            <pc:sldMk cId="186065012" sldId="256"/>
            <ac:grpSpMk id="70" creationId="{F738262B-3960-4D04-92F3-C363584E92F7}"/>
          </ac:grpSpMkLst>
        </pc:grpChg>
        <pc:grpChg chg="add del">
          <ac:chgData name="MUHAMMET KAYRA BULUT" userId="fc912a3c-39cc-4896-8f64-2891e01336e6" providerId="ADAL" clId="{5DCB0AB4-479B-48D3-BD16-3490F442E4D5}" dt="2023-01-11T09:00:38.747" v="106" actId="26606"/>
          <ac:grpSpMkLst>
            <pc:docMk/>
            <pc:sldMk cId="186065012" sldId="256"/>
            <ac:grpSpMk id="75" creationId="{345A4508-88A7-4C04-9603-4F8CCFCDCE14}"/>
          </ac:grpSpMkLst>
        </pc:grpChg>
        <pc:grpChg chg="add del">
          <ac:chgData name="MUHAMMET KAYRA BULUT" userId="fc912a3c-39cc-4896-8f64-2891e01336e6" providerId="ADAL" clId="{5DCB0AB4-479B-48D3-BD16-3490F442E4D5}" dt="2023-01-11T09:00:38.747" v="106" actId="26606"/>
          <ac:grpSpMkLst>
            <pc:docMk/>
            <pc:sldMk cId="186065012" sldId="256"/>
            <ac:grpSpMk id="76" creationId="{2E2A24AE-1C03-4337-8529-C4233C56F012}"/>
          </ac:grpSpMkLst>
        </pc:grpChg>
        <pc:grpChg chg="add del">
          <ac:chgData name="MUHAMMET KAYRA BULUT" userId="fc912a3c-39cc-4896-8f64-2891e01336e6" providerId="ADAL" clId="{5DCB0AB4-479B-48D3-BD16-3490F442E4D5}" dt="2023-01-11T09:00:38.675" v="105" actId="26606"/>
          <ac:grpSpMkLst>
            <pc:docMk/>
            <pc:sldMk cId="186065012" sldId="256"/>
            <ac:grpSpMk id="87" creationId="{38C13093-F147-4C4E-9844-F01238DBC89B}"/>
          </ac:grpSpMkLst>
        </pc:grpChg>
        <pc:grpChg chg="add del">
          <ac:chgData name="MUHAMMET KAYRA BULUT" userId="fc912a3c-39cc-4896-8f64-2891e01336e6" providerId="ADAL" clId="{5DCB0AB4-479B-48D3-BD16-3490F442E4D5}" dt="2023-01-11T09:01:38.571" v="233" actId="26606"/>
          <ac:grpSpMkLst>
            <pc:docMk/>
            <pc:sldMk cId="186065012" sldId="256"/>
            <ac:grpSpMk id="103" creationId="{73840CF4-F848-4FE0-AEA6-C9E806911B9E}"/>
          </ac:grpSpMkLst>
        </pc:grpChg>
        <pc:grpChg chg="add del">
          <ac:chgData name="MUHAMMET KAYRA BULUT" userId="fc912a3c-39cc-4896-8f64-2891e01336e6" providerId="ADAL" clId="{5DCB0AB4-479B-48D3-BD16-3490F442E4D5}" dt="2023-01-11T09:01:44.361" v="237" actId="26606"/>
          <ac:grpSpMkLst>
            <pc:docMk/>
            <pc:sldMk cId="186065012" sldId="256"/>
            <ac:grpSpMk id="113" creationId="{73840CF4-F848-4FE0-AEA6-C9E806911B9E}"/>
          </ac:grpSpMkLst>
        </pc:grpChg>
        <pc:grpChg chg="add del">
          <ac:chgData name="MUHAMMET KAYRA BULUT" userId="fc912a3c-39cc-4896-8f64-2891e01336e6" providerId="ADAL" clId="{5DCB0AB4-479B-48D3-BD16-3490F442E4D5}" dt="2023-01-11T09:01:46.787" v="241" actId="26606"/>
          <ac:grpSpMkLst>
            <pc:docMk/>
            <pc:sldMk cId="186065012" sldId="256"/>
            <ac:grpSpMk id="121" creationId="{73840CF4-F848-4FE0-AEA6-C9E806911B9E}"/>
          </ac:grpSpMkLst>
        </pc:grpChg>
        <pc:grpChg chg="add">
          <ac:chgData name="MUHAMMET KAYRA BULUT" userId="fc912a3c-39cc-4896-8f64-2891e01336e6" providerId="ADAL" clId="{5DCB0AB4-479B-48D3-BD16-3490F442E4D5}" dt="2023-01-11T09:01:47.350" v="244" actId="26606"/>
          <ac:grpSpMkLst>
            <pc:docMk/>
            <pc:sldMk cId="186065012" sldId="256"/>
            <ac:grpSpMk id="129" creationId="{73840CF4-F848-4FE0-AEA6-C9E806911B9E}"/>
          </ac:grpSpMkLst>
        </pc:grpChg>
        <pc:picChg chg="add del">
          <ac:chgData name="MUHAMMET KAYRA BULUT" userId="fc912a3c-39cc-4896-8f64-2891e01336e6" providerId="ADAL" clId="{5DCB0AB4-479B-48D3-BD16-3490F442E4D5}" dt="2023-01-11T08:59:44.137" v="3" actId="26606"/>
          <ac:picMkLst>
            <pc:docMk/>
            <pc:sldMk cId="186065012" sldId="256"/>
            <ac:picMk id="4" creationId="{034273D5-9D40-EE97-9BE5-EB9DEF2AD2BB}"/>
          </ac:picMkLst>
        </pc:picChg>
        <pc:picChg chg="add del">
          <ac:chgData name="MUHAMMET KAYRA BULUT" userId="fc912a3c-39cc-4896-8f64-2891e01336e6" providerId="ADAL" clId="{5DCB0AB4-479B-48D3-BD16-3490F442E4D5}" dt="2023-01-11T08:59:45.124" v="5" actId="26606"/>
          <ac:picMkLst>
            <pc:docMk/>
            <pc:sldMk cId="186065012" sldId="256"/>
            <ac:picMk id="23" creationId="{41F982B8-7956-0BF3-E30C-73012FBA0B4F}"/>
          </ac:picMkLst>
        </pc:picChg>
        <pc:picChg chg="add del">
          <ac:chgData name="MUHAMMET KAYRA BULUT" userId="fc912a3c-39cc-4896-8f64-2891e01336e6" providerId="ADAL" clId="{5DCB0AB4-479B-48D3-BD16-3490F442E4D5}" dt="2023-01-11T08:59:46.526" v="7" actId="26606"/>
          <ac:picMkLst>
            <pc:docMk/>
            <pc:sldMk cId="186065012" sldId="256"/>
            <ac:picMk id="44" creationId="{7B9A9E8B-F9C9-ECCB-6A31-B91611743BA6}"/>
          </ac:picMkLst>
        </pc:picChg>
        <pc:picChg chg="add del">
          <ac:chgData name="MUHAMMET KAYRA BULUT" userId="fc912a3c-39cc-4896-8f64-2891e01336e6" providerId="ADAL" clId="{5DCB0AB4-479B-48D3-BD16-3490F442E4D5}" dt="2023-01-11T08:59:46.951" v="9" actId="26606"/>
          <ac:picMkLst>
            <pc:docMk/>
            <pc:sldMk cId="186065012" sldId="256"/>
            <ac:picMk id="48" creationId="{699CC090-C1DD-AFD9-0211-CAFCAA9F8D41}"/>
          </ac:picMkLst>
        </pc:picChg>
        <pc:picChg chg="add del">
          <ac:chgData name="MUHAMMET KAYRA BULUT" userId="fc912a3c-39cc-4896-8f64-2891e01336e6" providerId="ADAL" clId="{5DCB0AB4-479B-48D3-BD16-3490F442E4D5}" dt="2023-01-11T08:59:47.588" v="11" actId="26606"/>
          <ac:picMkLst>
            <pc:docMk/>
            <pc:sldMk cId="186065012" sldId="256"/>
            <ac:picMk id="62" creationId="{4D2A2EF8-5B3A-AAC3-C304-AC20F3AB3204}"/>
          </ac:picMkLst>
        </pc:picChg>
        <pc:picChg chg="add del">
          <ac:chgData name="MUHAMMET KAYRA BULUT" userId="fc912a3c-39cc-4896-8f64-2891e01336e6" providerId="ADAL" clId="{5DCB0AB4-479B-48D3-BD16-3490F442E4D5}" dt="2023-01-11T08:59:48.451" v="13" actId="26606"/>
          <ac:picMkLst>
            <pc:docMk/>
            <pc:sldMk cId="186065012" sldId="256"/>
            <ac:picMk id="66" creationId="{699CC090-C1DD-AFD9-0211-CAFCAA9F8D41}"/>
          </ac:picMkLst>
        </pc:picChg>
        <pc:picChg chg="add del">
          <ac:chgData name="MUHAMMET KAYRA BULUT" userId="fc912a3c-39cc-4896-8f64-2891e01336e6" providerId="ADAL" clId="{5DCB0AB4-479B-48D3-BD16-3490F442E4D5}" dt="2023-01-11T09:00:30.025" v="101" actId="478"/>
          <ac:picMkLst>
            <pc:docMk/>
            <pc:sldMk cId="186065012" sldId="256"/>
            <ac:picMk id="74" creationId="{7B9A9E8B-F9C9-ECCB-6A31-B91611743BA6}"/>
          </ac:picMkLst>
        </pc:picChg>
        <pc:picChg chg="add del mod">
          <ac:chgData name="MUHAMMET KAYRA BULUT" userId="fc912a3c-39cc-4896-8f64-2891e01336e6" providerId="ADAL" clId="{5DCB0AB4-479B-48D3-BD16-3490F442E4D5}" dt="2023-01-11T09:00:38.675" v="105" actId="26606"/>
          <ac:picMkLst>
            <pc:docMk/>
            <pc:sldMk cId="186065012" sldId="256"/>
            <ac:picMk id="78" creationId="{F1E34B25-0638-2325-40FE-DC7DF7F806BA}"/>
          </ac:picMkLst>
        </pc:picChg>
        <pc:picChg chg="add mod ord">
          <ac:chgData name="MUHAMMET KAYRA BULUT" userId="fc912a3c-39cc-4896-8f64-2891e01336e6" providerId="ADAL" clId="{5DCB0AB4-479B-48D3-BD16-3490F442E4D5}" dt="2023-01-11T09:01:47.350" v="244" actId="26606"/>
          <ac:picMkLst>
            <pc:docMk/>
            <pc:sldMk cId="186065012" sldId="256"/>
            <ac:picMk id="96" creationId="{F4B5A966-23C9-5538-2224-DE75EF9EDEB4}"/>
          </ac:picMkLst>
        </pc:picChg>
      </pc:sldChg>
      <pc:sldChg chg="addSp delSp modSp new mod setBg">
        <pc:chgData name="MUHAMMET KAYRA BULUT" userId="fc912a3c-39cc-4896-8f64-2891e01336e6" providerId="ADAL" clId="{5DCB0AB4-479B-48D3-BD16-3490F442E4D5}" dt="2023-01-11T09:48:32.331" v="1830" actId="20577"/>
        <pc:sldMkLst>
          <pc:docMk/>
          <pc:sldMk cId="3121753366" sldId="257"/>
        </pc:sldMkLst>
        <pc:spChg chg="mod">
          <ac:chgData name="MUHAMMET KAYRA BULUT" userId="fc912a3c-39cc-4896-8f64-2891e01336e6" providerId="ADAL" clId="{5DCB0AB4-479B-48D3-BD16-3490F442E4D5}" dt="2023-01-11T09:04:27.635" v="335" actId="26606"/>
          <ac:spMkLst>
            <pc:docMk/>
            <pc:sldMk cId="3121753366" sldId="257"/>
            <ac:spMk id="2" creationId="{1D65A375-36A2-7475-CFC6-85C3B7E6CA8B}"/>
          </ac:spMkLst>
        </pc:spChg>
        <pc:spChg chg="mod ord">
          <ac:chgData name="MUHAMMET KAYRA BULUT" userId="fc912a3c-39cc-4896-8f64-2891e01336e6" providerId="ADAL" clId="{5DCB0AB4-479B-48D3-BD16-3490F442E4D5}" dt="2023-01-11T09:48:32.331" v="1830" actId="20577"/>
          <ac:spMkLst>
            <pc:docMk/>
            <pc:sldMk cId="3121753366" sldId="257"/>
            <ac:spMk id="3" creationId="{DBCB6327-14FA-9D4F-0933-E0893B4EDE57}"/>
          </ac:spMkLst>
        </pc:spChg>
        <pc:spChg chg="add del">
          <ac:chgData name="MUHAMMET KAYRA BULUT" userId="fc912a3c-39cc-4896-8f64-2891e01336e6" providerId="ADAL" clId="{5DCB0AB4-479B-48D3-BD16-3490F442E4D5}" dt="2023-01-11T09:03:40.451" v="320" actId="26606"/>
          <ac:spMkLst>
            <pc:docMk/>
            <pc:sldMk cId="3121753366" sldId="257"/>
            <ac:spMk id="10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04:35.315" v="342" actId="26606"/>
          <ac:spMkLst>
            <pc:docMk/>
            <pc:sldMk cId="3121753366" sldId="257"/>
            <ac:spMk id="1035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04:35.315" v="342" actId="26606"/>
          <ac:spMkLst>
            <pc:docMk/>
            <pc:sldMk cId="3121753366" sldId="257"/>
            <ac:spMk id="1042" creationId="{647A77D8-817B-4A9F-86AA-FE781E813DBC}"/>
          </ac:spMkLst>
        </pc:spChg>
        <pc:spChg chg="add">
          <ac:chgData name="MUHAMMET KAYRA BULUT" userId="fc912a3c-39cc-4896-8f64-2891e01336e6" providerId="ADAL" clId="{5DCB0AB4-479B-48D3-BD16-3490F442E4D5}" dt="2023-01-11T09:04:35.315" v="342" actId="26606"/>
          <ac:spMkLst>
            <pc:docMk/>
            <pc:sldMk cId="3121753366" sldId="257"/>
            <ac:spMk id="1044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04:27.635" v="335" actId="26606"/>
          <ac:spMkLst>
            <pc:docMk/>
            <pc:sldMk cId="3121753366" sldId="257"/>
            <ac:spMk id="1047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04:27.635" v="335" actId="26606"/>
          <ac:spMkLst>
            <pc:docMk/>
            <pc:sldMk cId="3121753366" sldId="257"/>
            <ac:spMk id="1049" creationId="{C5D31EF7-7A67-43B2-8B5E-B4A6241B1A83}"/>
          </ac:spMkLst>
        </pc:spChg>
        <pc:spChg chg="add">
          <ac:chgData name="MUHAMMET KAYRA BULUT" userId="fc912a3c-39cc-4896-8f64-2891e01336e6" providerId="ADAL" clId="{5DCB0AB4-479B-48D3-BD16-3490F442E4D5}" dt="2023-01-11T09:04:35.315" v="342" actId="26606"/>
          <ac:spMkLst>
            <pc:docMk/>
            <pc:sldMk cId="3121753366" sldId="257"/>
            <ac:spMk id="1054" creationId="{647A77D8-817B-4A9F-86AA-FE781E813DBC}"/>
          </ac:spMkLst>
        </pc:spChg>
        <pc:grpChg chg="add del">
          <ac:chgData name="MUHAMMET KAYRA BULUT" userId="fc912a3c-39cc-4896-8f64-2891e01336e6" providerId="ADAL" clId="{5DCB0AB4-479B-48D3-BD16-3490F442E4D5}" dt="2023-01-11T09:04:35.315" v="342" actId="26606"/>
          <ac:grpSpMkLst>
            <pc:docMk/>
            <pc:sldMk cId="3121753366" sldId="257"/>
            <ac:grpSpMk id="1037" creationId="{183B29DA-9BB8-4BA8-B8E1-8C2B544078C7}"/>
          </ac:grpSpMkLst>
        </pc:grpChg>
        <pc:grpChg chg="add">
          <ac:chgData name="MUHAMMET KAYRA BULUT" userId="fc912a3c-39cc-4896-8f64-2891e01336e6" providerId="ADAL" clId="{5DCB0AB4-479B-48D3-BD16-3490F442E4D5}" dt="2023-01-11T09:04:35.315" v="342" actId="26606"/>
          <ac:grpSpMkLst>
            <pc:docMk/>
            <pc:sldMk cId="3121753366" sldId="257"/>
            <ac:grpSpMk id="1045" creationId="{183B29DA-9BB8-4BA8-B8E1-8C2B544078C7}"/>
          </ac:grpSpMkLst>
        </pc:grpChg>
        <pc:picChg chg="add del">
          <ac:chgData name="MUHAMMET KAYRA BULUT" userId="fc912a3c-39cc-4896-8f64-2891e01336e6" providerId="ADAL" clId="{5DCB0AB4-479B-48D3-BD16-3490F442E4D5}" dt="2023-01-11T09:03:21.904" v="313" actId="478"/>
          <ac:picMkLst>
            <pc:docMk/>
            <pc:sldMk cId="3121753366" sldId="257"/>
            <ac:picMk id="7" creationId="{D05274B8-C088-E350-56BB-309B38905266}"/>
          </ac:picMkLst>
        </pc:picChg>
        <pc:picChg chg="add del">
          <ac:chgData name="MUHAMMET KAYRA BULUT" userId="fc912a3c-39cc-4896-8f64-2891e01336e6" providerId="ADAL" clId="{5DCB0AB4-479B-48D3-BD16-3490F442E4D5}" dt="2023-01-11T09:03:21.904" v="313" actId="478"/>
          <ac:picMkLst>
            <pc:docMk/>
            <pc:sldMk cId="3121753366" sldId="257"/>
            <ac:picMk id="1026" creationId="{9C5F25CC-2959-CB71-0AC4-DA3D688E5A8A}"/>
          </ac:picMkLst>
        </pc:picChg>
        <pc:picChg chg="add del mod">
          <ac:chgData name="MUHAMMET KAYRA BULUT" userId="fc912a3c-39cc-4896-8f64-2891e01336e6" providerId="ADAL" clId="{5DCB0AB4-479B-48D3-BD16-3490F442E4D5}" dt="2023-01-11T09:03:27.963" v="316" actId="478"/>
          <ac:picMkLst>
            <pc:docMk/>
            <pc:sldMk cId="3121753366" sldId="257"/>
            <ac:picMk id="1028" creationId="{CEB7CA6C-676F-8670-E3A5-86B7A0EE4056}"/>
          </ac:picMkLst>
        </pc:picChg>
        <pc:picChg chg="add del mod">
          <ac:chgData name="MUHAMMET KAYRA BULUT" userId="fc912a3c-39cc-4896-8f64-2891e01336e6" providerId="ADAL" clId="{5DCB0AB4-479B-48D3-BD16-3490F442E4D5}" dt="2023-01-11T09:04:32.377" v="339" actId="478"/>
          <ac:picMkLst>
            <pc:docMk/>
            <pc:sldMk cId="3121753366" sldId="257"/>
            <ac:picMk id="1030" creationId="{44D986BE-CC23-2377-5809-C3ABEFBF5692}"/>
          </ac:picMkLst>
        </pc:picChg>
        <pc:picChg chg="add del mod">
          <ac:chgData name="MUHAMMET KAYRA BULUT" userId="fc912a3c-39cc-4896-8f64-2891e01336e6" providerId="ADAL" clId="{5DCB0AB4-479B-48D3-BD16-3490F442E4D5}" dt="2023-01-11T09:04:29.039" v="338"/>
          <ac:picMkLst>
            <pc:docMk/>
            <pc:sldMk cId="3121753366" sldId="257"/>
            <ac:picMk id="1032" creationId="{63151AD9-3A69-7F37-B1D3-5D8B260B41D0}"/>
          </ac:picMkLst>
        </pc:picChg>
        <pc:picChg chg="add del mod">
          <ac:chgData name="MUHAMMET KAYRA BULUT" userId="fc912a3c-39cc-4896-8f64-2891e01336e6" providerId="ADAL" clId="{5DCB0AB4-479B-48D3-BD16-3490F442E4D5}" dt="2023-01-11T09:04:25.900" v="333"/>
          <ac:picMkLst>
            <pc:docMk/>
            <pc:sldMk cId="3121753366" sldId="257"/>
            <ac:picMk id="1034" creationId="{EE30160C-5B37-B342-8F5F-475AD42CD71E}"/>
          </ac:picMkLst>
        </pc:picChg>
        <pc:picChg chg="add mod">
          <ac:chgData name="MUHAMMET KAYRA BULUT" userId="fc912a3c-39cc-4896-8f64-2891e01336e6" providerId="ADAL" clId="{5DCB0AB4-479B-48D3-BD16-3490F442E4D5}" dt="2023-01-11T09:04:35.315" v="342" actId="26606"/>
          <ac:picMkLst>
            <pc:docMk/>
            <pc:sldMk cId="3121753366" sldId="257"/>
            <ac:picMk id="1036" creationId="{5E4578D2-DCC8-19CC-61B5-FAF98778D17C}"/>
          </ac:picMkLst>
        </pc:picChg>
      </pc:sldChg>
      <pc:sldChg chg="addSp delSp modSp new mod setBg">
        <pc:chgData name="MUHAMMET KAYRA BULUT" userId="fc912a3c-39cc-4896-8f64-2891e01336e6" providerId="ADAL" clId="{5DCB0AB4-479B-48D3-BD16-3490F442E4D5}" dt="2023-01-11T09:17:14.968" v="854" actId="20577"/>
        <pc:sldMkLst>
          <pc:docMk/>
          <pc:sldMk cId="3340037424" sldId="258"/>
        </pc:sldMkLst>
        <pc:spChg chg="mod">
          <ac:chgData name="MUHAMMET KAYRA BULUT" userId="fc912a3c-39cc-4896-8f64-2891e01336e6" providerId="ADAL" clId="{5DCB0AB4-479B-48D3-BD16-3490F442E4D5}" dt="2023-01-11T09:07:09.555" v="545" actId="26606"/>
          <ac:spMkLst>
            <pc:docMk/>
            <pc:sldMk cId="3340037424" sldId="258"/>
            <ac:spMk id="2" creationId="{D2AE497B-749D-1B44-D813-176957D9BE53}"/>
          </ac:spMkLst>
        </pc:spChg>
        <pc:spChg chg="del mod">
          <ac:chgData name="MUHAMMET KAYRA BULUT" userId="fc912a3c-39cc-4896-8f64-2891e01336e6" providerId="ADAL" clId="{5DCB0AB4-479B-48D3-BD16-3490F442E4D5}" dt="2023-01-11T09:05:48.902" v="453" actId="26606"/>
          <ac:spMkLst>
            <pc:docMk/>
            <pc:sldMk cId="3340037424" sldId="258"/>
            <ac:spMk id="3" creationId="{7A45525A-B891-D5AD-5631-6DBEA97480CF}"/>
          </ac:spMkLst>
        </pc:spChg>
        <pc:spChg chg="add del">
          <ac:chgData name="MUHAMMET KAYRA BULUT" userId="fc912a3c-39cc-4896-8f64-2891e01336e6" providerId="ADAL" clId="{5DCB0AB4-479B-48D3-BD16-3490F442E4D5}" dt="2023-01-11T09:07:09.555" v="545" actId="26606"/>
          <ac:spMkLst>
            <pc:docMk/>
            <pc:sldMk cId="3340037424" sldId="258"/>
            <ac:spMk id="9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07:09.555" v="545" actId="26606"/>
          <ac:spMkLst>
            <pc:docMk/>
            <pc:sldMk cId="3340037424" sldId="258"/>
            <ac:spMk id="11" creationId="{88392DC7-0988-443B-A0D0-E726C7DB622B}"/>
          </ac:spMkLst>
        </pc:spChg>
        <pc:spChg chg="add del">
          <ac:chgData name="MUHAMMET KAYRA BULUT" userId="fc912a3c-39cc-4896-8f64-2891e01336e6" providerId="ADAL" clId="{5DCB0AB4-479B-48D3-BD16-3490F442E4D5}" dt="2023-01-11T09:07:06.933" v="542" actId="26606"/>
          <ac:spMkLst>
            <pc:docMk/>
            <pc:sldMk cId="3340037424" sldId="258"/>
            <ac:spMk id="16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07:09.539" v="544" actId="26606"/>
          <ac:spMkLst>
            <pc:docMk/>
            <pc:sldMk cId="3340037424" sldId="258"/>
            <ac:spMk id="18" creationId="{88392DC7-0988-443B-A0D0-E726C7DB622B}"/>
          </ac:spMkLst>
        </pc:spChg>
        <pc:spChg chg="add del">
          <ac:chgData name="MUHAMMET KAYRA BULUT" userId="fc912a3c-39cc-4896-8f64-2891e01336e6" providerId="ADAL" clId="{5DCB0AB4-479B-48D3-BD16-3490F442E4D5}" dt="2023-01-11T09:07:09.539" v="544" actId="26606"/>
          <ac:spMkLst>
            <pc:docMk/>
            <pc:sldMk cId="3340037424" sldId="258"/>
            <ac:spMk id="19" creationId="{60B7752B-728D-4CA3-8923-C4F7F77029E3}"/>
          </ac:spMkLst>
        </pc:spChg>
        <pc:spChg chg="add">
          <ac:chgData name="MUHAMMET KAYRA BULUT" userId="fc912a3c-39cc-4896-8f64-2891e01336e6" providerId="ADAL" clId="{5DCB0AB4-479B-48D3-BD16-3490F442E4D5}" dt="2023-01-11T09:07:09.555" v="545" actId="26606"/>
          <ac:spMkLst>
            <pc:docMk/>
            <pc:sldMk cId="3340037424" sldId="258"/>
            <ac:spMk id="21" creationId="{60B7752B-728D-4CA3-8923-C4F7F77029E3}"/>
          </ac:spMkLst>
        </pc:spChg>
        <pc:graphicFrameChg chg="add mod modGraphic">
          <ac:chgData name="MUHAMMET KAYRA BULUT" userId="fc912a3c-39cc-4896-8f64-2891e01336e6" providerId="ADAL" clId="{5DCB0AB4-479B-48D3-BD16-3490F442E4D5}" dt="2023-01-11T09:17:14.968" v="854" actId="20577"/>
          <ac:graphicFrameMkLst>
            <pc:docMk/>
            <pc:sldMk cId="3340037424" sldId="258"/>
            <ac:graphicFrameMk id="5" creationId="{9B80DA8F-482D-8856-25A2-3E547DD4A746}"/>
          </ac:graphicFrameMkLst>
        </pc:graphicFrameChg>
      </pc:sldChg>
      <pc:sldChg chg="addSp delSp modSp new mod setBg">
        <pc:chgData name="MUHAMMET KAYRA BULUT" userId="fc912a3c-39cc-4896-8f64-2891e01336e6" providerId="ADAL" clId="{5DCB0AB4-479B-48D3-BD16-3490F442E4D5}" dt="2023-01-11T10:19:18.022" v="2329"/>
        <pc:sldMkLst>
          <pc:docMk/>
          <pc:sldMk cId="719098281" sldId="259"/>
        </pc:sldMkLst>
        <pc:spChg chg="del mod">
          <ac:chgData name="MUHAMMET KAYRA BULUT" userId="fc912a3c-39cc-4896-8f64-2891e01336e6" providerId="ADAL" clId="{5DCB0AB4-479B-48D3-BD16-3490F442E4D5}" dt="2023-01-11T09:09:38.105" v="642" actId="478"/>
          <ac:spMkLst>
            <pc:docMk/>
            <pc:sldMk cId="719098281" sldId="259"/>
            <ac:spMk id="2" creationId="{E00B372B-2318-0399-5BD6-53844846F272}"/>
          </ac:spMkLst>
        </pc:spChg>
        <pc:spChg chg="add del mod">
          <ac:chgData name="MUHAMMET KAYRA BULUT" userId="fc912a3c-39cc-4896-8f64-2891e01336e6" providerId="ADAL" clId="{5DCB0AB4-479B-48D3-BD16-3490F442E4D5}" dt="2023-01-11T09:08:23.367" v="621" actId="26606"/>
          <ac:spMkLst>
            <pc:docMk/>
            <pc:sldMk cId="719098281" sldId="259"/>
            <ac:spMk id="3" creationId="{F525F067-5956-5A52-63D1-A033B4868BCB}"/>
          </ac:spMkLst>
        </pc:spChg>
        <pc:spChg chg="add del">
          <ac:chgData name="MUHAMMET KAYRA BULUT" userId="fc912a3c-39cc-4896-8f64-2891e01336e6" providerId="ADAL" clId="{5DCB0AB4-479B-48D3-BD16-3490F442E4D5}" dt="2023-01-11T10:08:30.867" v="2263" actId="26606"/>
          <ac:spMkLst>
            <pc:docMk/>
            <pc:sldMk cId="719098281" sldId="259"/>
            <ac:spMk id="8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08:12.172" v="617" actId="26606"/>
          <ac:spMkLst>
            <pc:docMk/>
            <pc:sldMk cId="719098281" sldId="259"/>
            <ac:spMk id="9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08:12.172" v="617" actId="26606"/>
          <ac:spMkLst>
            <pc:docMk/>
            <pc:sldMk cId="719098281" sldId="259"/>
            <ac:spMk id="11" creationId="{88392DC7-0988-443B-A0D0-E726C7DB622B}"/>
          </ac:spMkLst>
        </pc:spChg>
        <pc:spChg chg="add del">
          <ac:chgData name="MUHAMMET KAYRA BULUT" userId="fc912a3c-39cc-4896-8f64-2891e01336e6" providerId="ADAL" clId="{5DCB0AB4-479B-48D3-BD16-3490F442E4D5}" dt="2023-01-11T10:08:30.867" v="2263" actId="26606"/>
          <ac:spMkLst>
            <pc:docMk/>
            <pc:sldMk cId="719098281" sldId="259"/>
            <ac:spMk id="13" creationId="{88392DC7-0988-443B-A0D0-E726C7DB622B}"/>
          </ac:spMkLst>
        </pc:spChg>
        <pc:spChg chg="add mod">
          <ac:chgData name="MUHAMMET KAYRA BULUT" userId="fc912a3c-39cc-4896-8f64-2891e01336e6" providerId="ADAL" clId="{5DCB0AB4-479B-48D3-BD16-3490F442E4D5}" dt="2023-01-11T10:17:44.618" v="2326" actId="26606"/>
          <ac:spMkLst>
            <pc:docMk/>
            <pc:sldMk cId="719098281" sldId="259"/>
            <ac:spMk id="16" creationId="{83C378B5-4EA4-CB79-55A7-FC746E9EF636}"/>
          </ac:spMkLst>
        </pc:spChg>
        <pc:spChg chg="add del">
          <ac:chgData name="MUHAMMET KAYRA BULUT" userId="fc912a3c-39cc-4896-8f64-2891e01336e6" providerId="ADAL" clId="{5DCB0AB4-479B-48D3-BD16-3490F442E4D5}" dt="2023-01-11T10:08:30.836" v="2262" actId="26606"/>
          <ac:spMkLst>
            <pc:docMk/>
            <pc:sldMk cId="719098281" sldId="259"/>
            <ac:spMk id="18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10:08:30.836" v="2262" actId="26606"/>
          <ac:spMkLst>
            <pc:docMk/>
            <pc:sldMk cId="719098281" sldId="259"/>
            <ac:spMk id="20" creationId="{88392DC7-0988-443B-A0D0-E726C7DB622B}"/>
          </ac:spMkLst>
        </pc:spChg>
        <pc:spChg chg="add del">
          <ac:chgData name="MUHAMMET KAYRA BULUT" userId="fc912a3c-39cc-4896-8f64-2891e01336e6" providerId="ADAL" clId="{5DCB0AB4-479B-48D3-BD16-3490F442E4D5}" dt="2023-01-11T10:12:34.480" v="2291" actId="26606"/>
          <ac:spMkLst>
            <pc:docMk/>
            <pc:sldMk cId="719098281" sldId="259"/>
            <ac:spMk id="22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10:12:34.480" v="2291" actId="26606"/>
          <ac:spMkLst>
            <pc:docMk/>
            <pc:sldMk cId="719098281" sldId="259"/>
            <ac:spMk id="23" creationId="{9D0FF50E-4844-4852-B668-6583A83799E5}"/>
          </ac:spMkLst>
        </pc:spChg>
        <pc:spChg chg="add del">
          <ac:chgData name="MUHAMMET KAYRA BULUT" userId="fc912a3c-39cc-4896-8f64-2891e01336e6" providerId="ADAL" clId="{5DCB0AB4-479B-48D3-BD16-3490F442E4D5}" dt="2023-01-11T10:13:26.603" v="2300" actId="26606"/>
          <ac:spMkLst>
            <pc:docMk/>
            <pc:sldMk cId="719098281" sldId="259"/>
            <ac:spMk id="28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10:13:26.603" v="2300" actId="26606"/>
          <ac:spMkLst>
            <pc:docMk/>
            <pc:sldMk cId="719098281" sldId="259"/>
            <ac:spMk id="34" creationId="{52D58DC7-20C8-4471-BAA7-B296A2AEC3F6}"/>
          </ac:spMkLst>
        </pc:spChg>
        <pc:spChg chg="add del">
          <ac:chgData name="MUHAMMET KAYRA BULUT" userId="fc912a3c-39cc-4896-8f64-2891e01336e6" providerId="ADAL" clId="{5DCB0AB4-479B-48D3-BD16-3490F442E4D5}" dt="2023-01-11T10:13:26.603" v="2300" actId="26606"/>
          <ac:spMkLst>
            <pc:docMk/>
            <pc:sldMk cId="719098281" sldId="259"/>
            <ac:spMk id="36" creationId="{8E4AABAC-100B-437F-86D3-981412859411}"/>
          </ac:spMkLst>
        </pc:spChg>
        <pc:spChg chg="add del">
          <ac:chgData name="MUHAMMET KAYRA BULUT" userId="fc912a3c-39cc-4896-8f64-2891e01336e6" providerId="ADAL" clId="{5DCB0AB4-479B-48D3-BD16-3490F442E4D5}" dt="2023-01-11T10:13:26.603" v="2300" actId="26606"/>
          <ac:spMkLst>
            <pc:docMk/>
            <pc:sldMk cId="719098281" sldId="259"/>
            <ac:spMk id="38" creationId="{1DFD33E0-4D46-4176-BAE2-6AED15231C59}"/>
          </ac:spMkLst>
        </pc:spChg>
        <pc:spChg chg="add del">
          <ac:chgData name="MUHAMMET KAYRA BULUT" userId="fc912a3c-39cc-4896-8f64-2891e01336e6" providerId="ADAL" clId="{5DCB0AB4-479B-48D3-BD16-3490F442E4D5}" dt="2023-01-11T10:13:26.603" v="2300" actId="26606"/>
          <ac:spMkLst>
            <pc:docMk/>
            <pc:sldMk cId="719098281" sldId="259"/>
            <ac:spMk id="40" creationId="{022B5D87-7689-4E7F-B03A-7F803B5DF799}"/>
          </ac:spMkLst>
        </pc:spChg>
        <pc:spChg chg="add del">
          <ac:chgData name="MUHAMMET KAYRA BULUT" userId="fc912a3c-39cc-4896-8f64-2891e01336e6" providerId="ADAL" clId="{5DCB0AB4-479B-48D3-BD16-3490F442E4D5}" dt="2023-01-11T10:17:44.618" v="2326" actId="26606"/>
          <ac:spMkLst>
            <pc:docMk/>
            <pc:sldMk cId="719098281" sldId="259"/>
            <ac:spMk id="45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10:17:44.618" v="2326" actId="26606"/>
          <ac:spMkLst>
            <pc:docMk/>
            <pc:sldMk cId="719098281" sldId="259"/>
            <ac:spMk id="47" creationId="{88392DC7-0988-443B-A0D0-E726C7DB622B}"/>
          </ac:spMkLst>
        </pc:spChg>
        <pc:spChg chg="add">
          <ac:chgData name="MUHAMMET KAYRA BULUT" userId="fc912a3c-39cc-4896-8f64-2891e01336e6" providerId="ADAL" clId="{5DCB0AB4-479B-48D3-BD16-3490F442E4D5}" dt="2023-01-11T10:17:44.618" v="2326" actId="26606"/>
          <ac:spMkLst>
            <pc:docMk/>
            <pc:sldMk cId="719098281" sldId="259"/>
            <ac:spMk id="52" creationId="{A5931BE0-4B93-4D6C-878E-ACC59D6B4587}"/>
          </ac:spMkLst>
        </pc:spChg>
        <pc:spChg chg="add">
          <ac:chgData name="MUHAMMET KAYRA BULUT" userId="fc912a3c-39cc-4896-8f64-2891e01336e6" providerId="ADAL" clId="{5DCB0AB4-479B-48D3-BD16-3490F442E4D5}" dt="2023-01-11T10:17:44.618" v="2326" actId="26606"/>
          <ac:spMkLst>
            <pc:docMk/>
            <pc:sldMk cId="719098281" sldId="259"/>
            <ac:spMk id="54" creationId="{C25C2D0C-89F2-4874-A67D-504E65834F64}"/>
          </ac:spMkLst>
        </pc:spChg>
        <pc:grpChg chg="add del">
          <ac:chgData name="MUHAMMET KAYRA BULUT" userId="fc912a3c-39cc-4896-8f64-2891e01336e6" providerId="ADAL" clId="{5DCB0AB4-479B-48D3-BD16-3490F442E4D5}" dt="2023-01-11T10:13:26.603" v="2300" actId="26606"/>
          <ac:grpSpMkLst>
            <pc:docMk/>
            <pc:sldMk cId="719098281" sldId="259"/>
            <ac:grpSpMk id="30" creationId="{20205E53-D75C-4F15-A4A3-21DA0826FCE9}"/>
          </ac:grpSpMkLst>
        </pc:grpChg>
        <pc:grpChg chg="add">
          <ac:chgData name="MUHAMMET KAYRA BULUT" userId="fc912a3c-39cc-4896-8f64-2891e01336e6" providerId="ADAL" clId="{5DCB0AB4-479B-48D3-BD16-3490F442E4D5}" dt="2023-01-11T10:17:44.618" v="2326" actId="26606"/>
          <ac:grpSpMkLst>
            <pc:docMk/>
            <pc:sldMk cId="719098281" sldId="259"/>
            <ac:grpSpMk id="56" creationId="{73FD8943-49CD-489F-AF30-D186003CB059}"/>
          </ac:grpSpMkLst>
        </pc:grpChg>
        <pc:graphicFrameChg chg="add del">
          <ac:chgData name="MUHAMMET KAYRA BULUT" userId="fc912a3c-39cc-4896-8f64-2891e01336e6" providerId="ADAL" clId="{5DCB0AB4-479B-48D3-BD16-3490F442E4D5}" dt="2023-01-11T09:08:12.172" v="617" actId="26606"/>
          <ac:graphicFrameMkLst>
            <pc:docMk/>
            <pc:sldMk cId="719098281" sldId="259"/>
            <ac:graphicFrameMk id="5" creationId="{748F8668-A43E-D205-E45D-6D3158CF8C35}"/>
          </ac:graphicFrameMkLst>
        </pc:graphicFrameChg>
        <pc:graphicFrameChg chg="add mod ord modGraphic">
          <ac:chgData name="MUHAMMET KAYRA BULUT" userId="fc912a3c-39cc-4896-8f64-2891e01336e6" providerId="ADAL" clId="{5DCB0AB4-479B-48D3-BD16-3490F442E4D5}" dt="2023-01-11T10:19:18.022" v="2329"/>
          <ac:graphicFrameMkLst>
            <pc:docMk/>
            <pc:sldMk cId="719098281" sldId="259"/>
            <ac:graphicFrameMk id="6" creationId="{32B3616F-2ABF-BFF3-6633-025C0A3DA9AB}"/>
          </ac:graphicFrameMkLst>
        </pc:graphicFrameChg>
        <pc:picChg chg="add mod">
          <ac:chgData name="MUHAMMET KAYRA BULUT" userId="fc912a3c-39cc-4896-8f64-2891e01336e6" providerId="ADAL" clId="{5DCB0AB4-479B-48D3-BD16-3490F442E4D5}" dt="2023-01-11T10:17:44.618" v="2326" actId="26606"/>
          <ac:picMkLst>
            <pc:docMk/>
            <pc:sldMk cId="719098281" sldId="259"/>
            <ac:picMk id="7" creationId="{6497E297-257E-5A16-6B7B-3EC0FD9AEE53}"/>
          </ac:picMkLst>
        </pc:picChg>
        <pc:picChg chg="add mod">
          <ac:chgData name="MUHAMMET KAYRA BULUT" userId="fc912a3c-39cc-4896-8f64-2891e01336e6" providerId="ADAL" clId="{5DCB0AB4-479B-48D3-BD16-3490F442E4D5}" dt="2023-01-11T10:17:44.618" v="2326" actId="26606"/>
          <ac:picMkLst>
            <pc:docMk/>
            <pc:sldMk cId="719098281" sldId="259"/>
            <ac:picMk id="12" creationId="{409D9574-A076-DB1A-7E44-D51EA455897B}"/>
          </ac:picMkLst>
        </pc:picChg>
        <pc:picChg chg="add mod">
          <ac:chgData name="MUHAMMET KAYRA BULUT" userId="fc912a3c-39cc-4896-8f64-2891e01336e6" providerId="ADAL" clId="{5DCB0AB4-479B-48D3-BD16-3490F442E4D5}" dt="2023-01-11T10:17:44.618" v="2326" actId="26606"/>
          <ac:picMkLst>
            <pc:docMk/>
            <pc:sldMk cId="719098281" sldId="259"/>
            <ac:picMk id="15" creationId="{5C96420A-8D18-5CA9-795D-EDE64CD9FEC7}"/>
          </ac:picMkLst>
        </pc:picChg>
      </pc:sldChg>
      <pc:sldChg chg="addSp delSp modSp new mod setBg">
        <pc:chgData name="MUHAMMET KAYRA BULUT" userId="fc912a3c-39cc-4896-8f64-2891e01336e6" providerId="ADAL" clId="{5DCB0AB4-479B-48D3-BD16-3490F442E4D5}" dt="2023-01-11T09:14:22.176" v="719" actId="26606"/>
        <pc:sldMkLst>
          <pc:docMk/>
          <pc:sldMk cId="1251535260" sldId="260"/>
        </pc:sldMkLst>
        <pc:spChg chg="mod">
          <ac:chgData name="MUHAMMET KAYRA BULUT" userId="fc912a3c-39cc-4896-8f64-2891e01336e6" providerId="ADAL" clId="{5DCB0AB4-479B-48D3-BD16-3490F442E4D5}" dt="2023-01-11T09:14:22.160" v="718" actId="26606"/>
          <ac:spMkLst>
            <pc:docMk/>
            <pc:sldMk cId="1251535260" sldId="260"/>
            <ac:spMk id="2" creationId="{097B9121-F01C-5666-3946-C47BEB84617A}"/>
          </ac:spMkLst>
        </pc:spChg>
        <pc:spChg chg="del mod">
          <ac:chgData name="MUHAMMET KAYRA BULUT" userId="fc912a3c-39cc-4896-8f64-2891e01336e6" providerId="ADAL" clId="{5DCB0AB4-479B-48D3-BD16-3490F442E4D5}" dt="2023-01-11T09:13:04.615" v="696" actId="26606"/>
          <ac:spMkLst>
            <pc:docMk/>
            <pc:sldMk cId="1251535260" sldId="260"/>
            <ac:spMk id="3" creationId="{C31FDFFF-9BC8-E5AC-0E57-FFA89914DFB7}"/>
          </ac:spMkLst>
        </pc:spChg>
        <pc:spChg chg="add del">
          <ac:chgData name="MUHAMMET KAYRA BULUT" userId="fc912a3c-39cc-4896-8f64-2891e01336e6" providerId="ADAL" clId="{5DCB0AB4-479B-48D3-BD16-3490F442E4D5}" dt="2023-01-11T09:14:22.176" v="719" actId="26606"/>
          <ac:spMkLst>
            <pc:docMk/>
            <pc:sldMk cId="1251535260" sldId="260"/>
            <ac:spMk id="9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14:22.176" v="719" actId="26606"/>
          <ac:spMkLst>
            <pc:docMk/>
            <pc:sldMk cId="1251535260" sldId="260"/>
            <ac:spMk id="11" creationId="{429899A3-416E-4DB5-846D-023526052013}"/>
          </ac:spMkLst>
        </pc:spChg>
        <pc:spChg chg="add del">
          <ac:chgData name="MUHAMMET KAYRA BULUT" userId="fc912a3c-39cc-4896-8f64-2891e01336e6" providerId="ADAL" clId="{5DCB0AB4-479B-48D3-BD16-3490F442E4D5}" dt="2023-01-11T09:14:15.421" v="712" actId="26606"/>
          <ac:spMkLst>
            <pc:docMk/>
            <pc:sldMk cId="1251535260" sldId="260"/>
            <ac:spMk id="16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14:15.421" v="712" actId="26606"/>
          <ac:spMkLst>
            <pc:docMk/>
            <pc:sldMk cId="1251535260" sldId="260"/>
            <ac:spMk id="18" creationId="{88392DC7-0988-443B-A0D0-E726C7DB622B}"/>
          </ac:spMkLst>
        </pc:spChg>
        <pc:spChg chg="add del">
          <ac:chgData name="MUHAMMET KAYRA BULUT" userId="fc912a3c-39cc-4896-8f64-2891e01336e6" providerId="ADAL" clId="{5DCB0AB4-479B-48D3-BD16-3490F442E4D5}" dt="2023-01-11T09:14:16.323" v="714" actId="26606"/>
          <ac:spMkLst>
            <pc:docMk/>
            <pc:sldMk cId="1251535260" sldId="260"/>
            <ac:spMk id="20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14:16.323" v="714" actId="26606"/>
          <ac:spMkLst>
            <pc:docMk/>
            <pc:sldMk cId="1251535260" sldId="260"/>
            <ac:spMk id="21" creationId="{88392DC7-0988-443B-A0D0-E726C7DB622B}"/>
          </ac:spMkLst>
        </pc:spChg>
        <pc:spChg chg="add del">
          <ac:chgData name="MUHAMMET KAYRA BULUT" userId="fc912a3c-39cc-4896-8f64-2891e01336e6" providerId="ADAL" clId="{5DCB0AB4-479B-48D3-BD16-3490F442E4D5}" dt="2023-01-11T09:14:16.706" v="716" actId="26606"/>
          <ac:spMkLst>
            <pc:docMk/>
            <pc:sldMk cId="1251535260" sldId="260"/>
            <ac:spMk id="23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14:16.706" v="716" actId="26606"/>
          <ac:spMkLst>
            <pc:docMk/>
            <pc:sldMk cId="1251535260" sldId="260"/>
            <ac:spMk id="24" creationId="{88392DC7-0988-443B-A0D0-E726C7DB622B}"/>
          </ac:spMkLst>
        </pc:spChg>
        <pc:spChg chg="add del">
          <ac:chgData name="MUHAMMET KAYRA BULUT" userId="fc912a3c-39cc-4896-8f64-2891e01336e6" providerId="ADAL" clId="{5DCB0AB4-479B-48D3-BD16-3490F442E4D5}" dt="2023-01-11T09:14:22.160" v="718" actId="26606"/>
          <ac:spMkLst>
            <pc:docMk/>
            <pc:sldMk cId="1251535260" sldId="260"/>
            <ac:spMk id="26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14:22.160" v="718" actId="26606"/>
          <ac:spMkLst>
            <pc:docMk/>
            <pc:sldMk cId="1251535260" sldId="260"/>
            <ac:spMk id="27" creationId="{88392DC7-0988-443B-A0D0-E726C7DB622B}"/>
          </ac:spMkLst>
        </pc:spChg>
        <pc:spChg chg="add">
          <ac:chgData name="MUHAMMET KAYRA BULUT" userId="fc912a3c-39cc-4896-8f64-2891e01336e6" providerId="ADAL" clId="{5DCB0AB4-479B-48D3-BD16-3490F442E4D5}" dt="2023-01-11T09:14:22.176" v="719" actId="26606"/>
          <ac:spMkLst>
            <pc:docMk/>
            <pc:sldMk cId="1251535260" sldId="260"/>
            <ac:spMk id="29" creationId="{60B7752B-728D-4CA3-8923-C4F7F77029E3}"/>
          </ac:spMkLst>
        </pc:spChg>
        <pc:spChg chg="add">
          <ac:chgData name="MUHAMMET KAYRA BULUT" userId="fc912a3c-39cc-4896-8f64-2891e01336e6" providerId="ADAL" clId="{5DCB0AB4-479B-48D3-BD16-3490F442E4D5}" dt="2023-01-11T09:14:22.176" v="719" actId="26606"/>
          <ac:spMkLst>
            <pc:docMk/>
            <pc:sldMk cId="1251535260" sldId="260"/>
            <ac:spMk id="30" creationId="{429899A3-416E-4DB5-846D-023526052013}"/>
          </ac:spMkLst>
        </pc:spChg>
        <pc:graphicFrameChg chg="add mod modGraphic">
          <ac:chgData name="MUHAMMET KAYRA BULUT" userId="fc912a3c-39cc-4896-8f64-2891e01336e6" providerId="ADAL" clId="{5DCB0AB4-479B-48D3-BD16-3490F442E4D5}" dt="2023-01-11T09:14:22.176" v="719" actId="26606"/>
          <ac:graphicFrameMkLst>
            <pc:docMk/>
            <pc:sldMk cId="1251535260" sldId="260"/>
            <ac:graphicFrameMk id="5" creationId="{09F21C72-752D-B050-B6F6-C5E7A1603F46}"/>
          </ac:graphicFrameMkLst>
        </pc:graphicFrameChg>
      </pc:sldChg>
      <pc:sldChg chg="addSp delSp modSp new mod setBg addAnim">
        <pc:chgData name="MUHAMMET KAYRA BULUT" userId="fc912a3c-39cc-4896-8f64-2891e01336e6" providerId="ADAL" clId="{5DCB0AB4-479B-48D3-BD16-3490F442E4D5}" dt="2023-01-11T09:16:55.210" v="838" actId="207"/>
        <pc:sldMkLst>
          <pc:docMk/>
          <pc:sldMk cId="2900782854" sldId="261"/>
        </pc:sldMkLst>
        <pc:spChg chg="mod">
          <ac:chgData name="MUHAMMET KAYRA BULUT" userId="fc912a3c-39cc-4896-8f64-2891e01336e6" providerId="ADAL" clId="{5DCB0AB4-479B-48D3-BD16-3490F442E4D5}" dt="2023-01-11T09:16:49.126" v="835" actId="26606"/>
          <ac:spMkLst>
            <pc:docMk/>
            <pc:sldMk cId="2900782854" sldId="261"/>
            <ac:spMk id="2" creationId="{1D7A5053-9F2A-FF5A-354D-5F741B0C8C85}"/>
          </ac:spMkLst>
        </pc:spChg>
        <pc:spChg chg="del">
          <ac:chgData name="MUHAMMET KAYRA BULUT" userId="fc912a3c-39cc-4896-8f64-2891e01336e6" providerId="ADAL" clId="{5DCB0AB4-479B-48D3-BD16-3490F442E4D5}" dt="2023-01-11T09:15:03.170" v="720"/>
          <ac:spMkLst>
            <pc:docMk/>
            <pc:sldMk cId="2900782854" sldId="261"/>
            <ac:spMk id="3" creationId="{8C1A1801-C721-78F1-0A2D-D927811A59CB}"/>
          </ac:spMkLst>
        </pc:spChg>
        <pc:spChg chg="add mod">
          <ac:chgData name="MUHAMMET KAYRA BULUT" userId="fc912a3c-39cc-4896-8f64-2891e01336e6" providerId="ADAL" clId="{5DCB0AB4-479B-48D3-BD16-3490F442E4D5}" dt="2023-01-11T09:16:55.210" v="838" actId="207"/>
          <ac:spMkLst>
            <pc:docMk/>
            <pc:sldMk cId="2900782854" sldId="261"/>
            <ac:spMk id="2054" creationId="{CC2162F0-1FCC-D941-66C1-52FD63F72E3C}"/>
          </ac:spMkLst>
        </pc:spChg>
        <pc:spChg chg="add del">
          <ac:chgData name="MUHAMMET KAYRA BULUT" userId="fc912a3c-39cc-4896-8f64-2891e01336e6" providerId="ADAL" clId="{5DCB0AB4-479B-48D3-BD16-3490F442E4D5}" dt="2023-01-11T09:15:19.993" v="722" actId="26606"/>
          <ac:spMkLst>
            <pc:docMk/>
            <pc:sldMk cId="2900782854" sldId="261"/>
            <ac:spMk id="2055" creationId="{82184FF4-7029-4ED7-813A-192E60608764}"/>
          </ac:spMkLst>
        </pc:spChg>
        <pc:spChg chg="add del">
          <ac:chgData name="MUHAMMET KAYRA BULUT" userId="fc912a3c-39cc-4896-8f64-2891e01336e6" providerId="ADAL" clId="{5DCB0AB4-479B-48D3-BD16-3490F442E4D5}" dt="2023-01-11T09:15:19.993" v="722" actId="26606"/>
          <ac:spMkLst>
            <pc:docMk/>
            <pc:sldMk cId="2900782854" sldId="261"/>
            <ac:spMk id="2057" creationId="{AAA7AB09-557C-41AD-9113-FF9F68FA1035}"/>
          </ac:spMkLst>
        </pc:spChg>
        <pc:spChg chg="add del">
          <ac:chgData name="MUHAMMET KAYRA BULUT" userId="fc912a3c-39cc-4896-8f64-2891e01336e6" providerId="ADAL" clId="{5DCB0AB4-479B-48D3-BD16-3490F442E4D5}" dt="2023-01-11T09:15:19.993" v="722" actId="26606"/>
          <ac:spMkLst>
            <pc:docMk/>
            <pc:sldMk cId="2900782854" sldId="261"/>
            <ac:spMk id="2059" creationId="{EF99ECAA-1F11-4937-BBA6-51935AB44C9D}"/>
          </ac:spMkLst>
        </pc:spChg>
        <pc:spChg chg="add del">
          <ac:chgData name="MUHAMMET KAYRA BULUT" userId="fc912a3c-39cc-4896-8f64-2891e01336e6" providerId="ADAL" clId="{5DCB0AB4-479B-48D3-BD16-3490F442E4D5}" dt="2023-01-11T09:15:19.993" v="722" actId="26606"/>
          <ac:spMkLst>
            <pc:docMk/>
            <pc:sldMk cId="2900782854" sldId="261"/>
            <ac:spMk id="2067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09:15:19.993" v="722" actId="26606"/>
          <ac:spMkLst>
            <pc:docMk/>
            <pc:sldMk cId="2900782854" sldId="261"/>
            <ac:spMk id="2069" creationId="{31ACE9CC-FA52-49A8-A8CB-4C6772C48157}"/>
          </ac:spMkLst>
        </pc:spChg>
        <pc:spChg chg="add del">
          <ac:chgData name="MUHAMMET KAYRA BULUT" userId="fc912a3c-39cc-4896-8f64-2891e01336e6" providerId="ADAL" clId="{5DCB0AB4-479B-48D3-BD16-3490F442E4D5}" dt="2023-01-11T09:15:19.993" v="722" actId="26606"/>
          <ac:spMkLst>
            <pc:docMk/>
            <pc:sldMk cId="2900782854" sldId="261"/>
            <ac:spMk id="2071" creationId="{28B56926-F216-4281-9196-1495BD306129}"/>
          </ac:spMkLst>
        </pc:spChg>
        <pc:spChg chg="add del">
          <ac:chgData name="MUHAMMET KAYRA BULUT" userId="fc912a3c-39cc-4896-8f64-2891e01336e6" providerId="ADAL" clId="{5DCB0AB4-479B-48D3-BD16-3490F442E4D5}" dt="2023-01-11T09:15:52.098" v="825" actId="26606"/>
          <ac:spMkLst>
            <pc:docMk/>
            <pc:sldMk cId="2900782854" sldId="261"/>
            <ac:spMk id="2073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16:20.626" v="829" actId="26606"/>
          <ac:spMkLst>
            <pc:docMk/>
            <pc:sldMk cId="2900782854" sldId="261"/>
            <ac:spMk id="2081" creationId="{82184FF4-7029-4ED7-813A-192E60608764}"/>
          </ac:spMkLst>
        </pc:spChg>
        <pc:spChg chg="add del">
          <ac:chgData name="MUHAMMET KAYRA BULUT" userId="fc912a3c-39cc-4896-8f64-2891e01336e6" providerId="ADAL" clId="{5DCB0AB4-479B-48D3-BD16-3490F442E4D5}" dt="2023-01-11T09:16:20.626" v="829" actId="26606"/>
          <ac:spMkLst>
            <pc:docMk/>
            <pc:sldMk cId="2900782854" sldId="261"/>
            <ac:spMk id="2083" creationId="{AAA7AB09-557C-41AD-9113-FF9F68FA1035}"/>
          </ac:spMkLst>
        </pc:spChg>
        <pc:spChg chg="add del">
          <ac:chgData name="MUHAMMET KAYRA BULUT" userId="fc912a3c-39cc-4896-8f64-2891e01336e6" providerId="ADAL" clId="{5DCB0AB4-479B-48D3-BD16-3490F442E4D5}" dt="2023-01-11T09:16:20.626" v="829" actId="26606"/>
          <ac:spMkLst>
            <pc:docMk/>
            <pc:sldMk cId="2900782854" sldId="261"/>
            <ac:spMk id="2085" creationId="{EF99ECAA-1F11-4937-BBA6-51935AB44C9D}"/>
          </ac:spMkLst>
        </pc:spChg>
        <pc:spChg chg="add del">
          <ac:chgData name="MUHAMMET KAYRA BULUT" userId="fc912a3c-39cc-4896-8f64-2891e01336e6" providerId="ADAL" clId="{5DCB0AB4-479B-48D3-BD16-3490F442E4D5}" dt="2023-01-11T09:16:20.626" v="829" actId="26606"/>
          <ac:spMkLst>
            <pc:docMk/>
            <pc:sldMk cId="2900782854" sldId="261"/>
            <ac:spMk id="2093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098" creationId="{82184FF4-7029-4ED7-813A-192E60608764}"/>
          </ac:spMkLst>
        </pc:spChg>
        <pc:spChg chg="add del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00" creationId="{AAA7AB09-557C-41AD-9113-FF9F68FA1035}"/>
          </ac:spMkLst>
        </pc:spChg>
        <pc:spChg chg="add del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02" creationId="{EF99ECAA-1F11-4937-BBA6-51935AB44C9D}"/>
          </ac:spMkLst>
        </pc:spChg>
        <pc:spChg chg="add del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10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12" creationId="{3C64A91D-E535-4C24-A0E3-96A3810E3FDC}"/>
          </ac:spMkLst>
        </pc:spChg>
        <pc:spChg chg="add del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14" creationId="{26FC4867-BA3E-4F8E-AB23-684F34DF3D31}"/>
          </ac:spMkLst>
        </pc:spChg>
        <pc:spChg chg="add del">
          <ac:chgData name="MUHAMMET KAYRA BULUT" userId="fc912a3c-39cc-4896-8f64-2891e01336e6" providerId="ADAL" clId="{5DCB0AB4-479B-48D3-BD16-3490F442E4D5}" dt="2023-01-11T09:16:47.901" v="833" actId="26606"/>
          <ac:spMkLst>
            <pc:docMk/>
            <pc:sldMk cId="2900782854" sldId="261"/>
            <ac:spMk id="2119" creationId="{82184FF4-7029-4ED7-813A-192E60608764}"/>
          </ac:spMkLst>
        </pc:spChg>
        <pc:spChg chg="add del">
          <ac:chgData name="MUHAMMET KAYRA BULUT" userId="fc912a3c-39cc-4896-8f64-2891e01336e6" providerId="ADAL" clId="{5DCB0AB4-479B-48D3-BD16-3490F442E4D5}" dt="2023-01-11T09:16:47.901" v="833" actId="26606"/>
          <ac:spMkLst>
            <pc:docMk/>
            <pc:sldMk cId="2900782854" sldId="261"/>
            <ac:spMk id="2121" creationId="{AAA7AB09-557C-41AD-9113-FF9F68FA1035}"/>
          </ac:spMkLst>
        </pc:spChg>
        <pc:spChg chg="add del">
          <ac:chgData name="MUHAMMET KAYRA BULUT" userId="fc912a3c-39cc-4896-8f64-2891e01336e6" providerId="ADAL" clId="{5DCB0AB4-479B-48D3-BD16-3490F442E4D5}" dt="2023-01-11T09:16:47.901" v="833" actId="26606"/>
          <ac:spMkLst>
            <pc:docMk/>
            <pc:sldMk cId="2900782854" sldId="261"/>
            <ac:spMk id="2123" creationId="{EF99ECAA-1F11-4937-BBA6-51935AB44C9D}"/>
          </ac:spMkLst>
        </pc:spChg>
        <pc:spChg chg="add del">
          <ac:chgData name="MUHAMMET KAYRA BULUT" userId="fc912a3c-39cc-4896-8f64-2891e01336e6" providerId="ADAL" clId="{5DCB0AB4-479B-48D3-BD16-3490F442E4D5}" dt="2023-01-11T09:16:47.901" v="833" actId="26606"/>
          <ac:spMkLst>
            <pc:docMk/>
            <pc:sldMk cId="2900782854" sldId="261"/>
            <ac:spMk id="2131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09:16:47.901" v="833" actId="26606"/>
          <ac:spMkLst>
            <pc:docMk/>
            <pc:sldMk cId="2900782854" sldId="261"/>
            <ac:spMk id="2133" creationId="{3C64A91D-E535-4C24-A0E3-96A3810E3FDC}"/>
          </ac:spMkLst>
        </pc:spChg>
        <pc:spChg chg="add del">
          <ac:chgData name="MUHAMMET KAYRA BULUT" userId="fc912a3c-39cc-4896-8f64-2891e01336e6" providerId="ADAL" clId="{5DCB0AB4-479B-48D3-BD16-3490F442E4D5}" dt="2023-01-11T09:16:47.901" v="833" actId="26606"/>
          <ac:spMkLst>
            <pc:docMk/>
            <pc:sldMk cId="2900782854" sldId="261"/>
            <ac:spMk id="2135" creationId="{26FC4867-BA3E-4F8E-AB23-684F34DF3D31}"/>
          </ac:spMkLst>
        </pc:spChg>
        <pc:spChg chg="add del">
          <ac:chgData name="MUHAMMET KAYRA BULUT" userId="fc912a3c-39cc-4896-8f64-2891e01336e6" providerId="ADAL" clId="{5DCB0AB4-479B-48D3-BD16-3490F442E4D5}" dt="2023-01-11T09:16:49.126" v="835" actId="26606"/>
          <ac:spMkLst>
            <pc:docMk/>
            <pc:sldMk cId="2900782854" sldId="261"/>
            <ac:spMk id="2137" creationId="{82184FF4-7029-4ED7-813A-192E60608764}"/>
          </ac:spMkLst>
        </pc:spChg>
        <pc:spChg chg="add del">
          <ac:chgData name="MUHAMMET KAYRA BULUT" userId="fc912a3c-39cc-4896-8f64-2891e01336e6" providerId="ADAL" clId="{5DCB0AB4-479B-48D3-BD16-3490F442E4D5}" dt="2023-01-11T09:16:49.126" v="835" actId="26606"/>
          <ac:spMkLst>
            <pc:docMk/>
            <pc:sldMk cId="2900782854" sldId="261"/>
            <ac:spMk id="2138" creationId="{AAA7AB09-557C-41AD-9113-FF9F68FA1035}"/>
          </ac:spMkLst>
        </pc:spChg>
        <pc:spChg chg="add del">
          <ac:chgData name="MUHAMMET KAYRA BULUT" userId="fc912a3c-39cc-4896-8f64-2891e01336e6" providerId="ADAL" clId="{5DCB0AB4-479B-48D3-BD16-3490F442E4D5}" dt="2023-01-11T09:16:49.126" v="835" actId="26606"/>
          <ac:spMkLst>
            <pc:docMk/>
            <pc:sldMk cId="2900782854" sldId="261"/>
            <ac:spMk id="2139" creationId="{EF99ECAA-1F11-4937-BBA6-51935AB44C9D}"/>
          </ac:spMkLst>
        </pc:spChg>
        <pc:spChg chg="add del">
          <ac:chgData name="MUHAMMET KAYRA BULUT" userId="fc912a3c-39cc-4896-8f64-2891e01336e6" providerId="ADAL" clId="{5DCB0AB4-479B-48D3-BD16-3490F442E4D5}" dt="2023-01-11T09:16:49.126" v="835" actId="26606"/>
          <ac:spMkLst>
            <pc:docMk/>
            <pc:sldMk cId="2900782854" sldId="261"/>
            <ac:spMk id="2145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09:16:49.126" v="835" actId="26606"/>
          <ac:spMkLst>
            <pc:docMk/>
            <pc:sldMk cId="2900782854" sldId="261"/>
            <ac:spMk id="2146" creationId="{AD4EA4DF-0E7C-4098-86F6-7D0ACAEFC0BF}"/>
          </ac:spMkLst>
        </pc:spChg>
        <pc:spChg chg="add del">
          <ac:chgData name="MUHAMMET KAYRA BULUT" userId="fc912a3c-39cc-4896-8f64-2891e01336e6" providerId="ADAL" clId="{5DCB0AB4-479B-48D3-BD16-3490F442E4D5}" dt="2023-01-11T09:16:49.126" v="835" actId="26606"/>
          <ac:spMkLst>
            <pc:docMk/>
            <pc:sldMk cId="2900782854" sldId="261"/>
            <ac:spMk id="2147" creationId="{FE05BC49-0F00-4C85-9AF5-A0CC5B39C8D2}"/>
          </ac:spMkLst>
        </pc:spChg>
        <pc:spChg chg="add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49" creationId="{82184FF4-7029-4ED7-813A-192E60608764}"/>
          </ac:spMkLst>
        </pc:spChg>
        <pc:spChg chg="add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50" creationId="{AAA7AB09-557C-41AD-9113-FF9F68FA1035}"/>
          </ac:spMkLst>
        </pc:spChg>
        <pc:spChg chg="add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51" creationId="{EF99ECAA-1F11-4937-BBA6-51935AB44C9D}"/>
          </ac:spMkLst>
        </pc:spChg>
        <pc:spChg chg="add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53" creationId="{1DB043B4-68C6-45B9-82AC-A5800EADB8DB}"/>
          </ac:spMkLst>
        </pc:spChg>
        <pc:spChg chg="add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54" creationId="{3C64A91D-E535-4C24-A0E3-96A3810E3FDC}"/>
          </ac:spMkLst>
        </pc:spChg>
        <pc:spChg chg="add">
          <ac:chgData name="MUHAMMET KAYRA BULUT" userId="fc912a3c-39cc-4896-8f64-2891e01336e6" providerId="ADAL" clId="{5DCB0AB4-479B-48D3-BD16-3490F442E4D5}" dt="2023-01-11T09:16:49.129" v="836" actId="26606"/>
          <ac:spMkLst>
            <pc:docMk/>
            <pc:sldMk cId="2900782854" sldId="261"/>
            <ac:spMk id="2155" creationId="{26FC4867-BA3E-4F8E-AB23-684F34DF3D31}"/>
          </ac:spMkLst>
        </pc:spChg>
        <pc:grpChg chg="add del">
          <ac:chgData name="MUHAMMET KAYRA BULUT" userId="fc912a3c-39cc-4896-8f64-2891e01336e6" providerId="ADAL" clId="{5DCB0AB4-479B-48D3-BD16-3490F442E4D5}" dt="2023-01-11T09:15:19.993" v="722" actId="26606"/>
          <ac:grpSpMkLst>
            <pc:docMk/>
            <pc:sldMk cId="2900782854" sldId="261"/>
            <ac:grpSpMk id="2061" creationId="{79DE9FAB-6BBA-4CFE-B67D-77B47F01ECA4}"/>
          </ac:grpSpMkLst>
        </pc:grpChg>
        <pc:grpChg chg="add del">
          <ac:chgData name="MUHAMMET KAYRA BULUT" userId="fc912a3c-39cc-4896-8f64-2891e01336e6" providerId="ADAL" clId="{5DCB0AB4-479B-48D3-BD16-3490F442E4D5}" dt="2023-01-11T09:15:52.098" v="825" actId="26606"/>
          <ac:grpSpMkLst>
            <pc:docMk/>
            <pc:sldMk cId="2900782854" sldId="261"/>
            <ac:grpSpMk id="2074" creationId="{D0342557-9691-41B1-9FFF-027845ED041F}"/>
          </ac:grpSpMkLst>
        </pc:grpChg>
        <pc:grpChg chg="add del">
          <ac:chgData name="MUHAMMET KAYRA BULUT" userId="fc912a3c-39cc-4896-8f64-2891e01336e6" providerId="ADAL" clId="{5DCB0AB4-479B-48D3-BD16-3490F442E4D5}" dt="2023-01-11T09:16:20.626" v="829" actId="26606"/>
          <ac:grpSpMkLst>
            <pc:docMk/>
            <pc:sldMk cId="2900782854" sldId="261"/>
            <ac:grpSpMk id="2087" creationId="{79DE9FAB-6BBA-4CFE-B67D-77B47F01ECA4}"/>
          </ac:grpSpMkLst>
        </pc:grpChg>
        <pc:grpChg chg="add del">
          <ac:chgData name="MUHAMMET KAYRA BULUT" userId="fc912a3c-39cc-4896-8f64-2891e01336e6" providerId="ADAL" clId="{5DCB0AB4-479B-48D3-BD16-3490F442E4D5}" dt="2023-01-11T09:16:49.129" v="836" actId="26606"/>
          <ac:grpSpMkLst>
            <pc:docMk/>
            <pc:sldMk cId="2900782854" sldId="261"/>
            <ac:grpSpMk id="2104" creationId="{79DE9FAB-6BBA-4CFE-B67D-77B47F01ECA4}"/>
          </ac:grpSpMkLst>
        </pc:grpChg>
        <pc:grpChg chg="add del">
          <ac:chgData name="MUHAMMET KAYRA BULUT" userId="fc912a3c-39cc-4896-8f64-2891e01336e6" providerId="ADAL" clId="{5DCB0AB4-479B-48D3-BD16-3490F442E4D5}" dt="2023-01-11T09:16:47.901" v="833" actId="26606"/>
          <ac:grpSpMkLst>
            <pc:docMk/>
            <pc:sldMk cId="2900782854" sldId="261"/>
            <ac:grpSpMk id="2125" creationId="{79DE9FAB-6BBA-4CFE-B67D-77B47F01ECA4}"/>
          </ac:grpSpMkLst>
        </pc:grpChg>
        <pc:grpChg chg="add del">
          <ac:chgData name="MUHAMMET KAYRA BULUT" userId="fc912a3c-39cc-4896-8f64-2891e01336e6" providerId="ADAL" clId="{5DCB0AB4-479B-48D3-BD16-3490F442E4D5}" dt="2023-01-11T09:16:49.126" v="835" actId="26606"/>
          <ac:grpSpMkLst>
            <pc:docMk/>
            <pc:sldMk cId="2900782854" sldId="261"/>
            <ac:grpSpMk id="2140" creationId="{79DE9FAB-6BBA-4CFE-B67D-77B47F01ECA4}"/>
          </ac:grpSpMkLst>
        </pc:grpChg>
        <pc:grpChg chg="add">
          <ac:chgData name="MUHAMMET KAYRA BULUT" userId="fc912a3c-39cc-4896-8f64-2891e01336e6" providerId="ADAL" clId="{5DCB0AB4-479B-48D3-BD16-3490F442E4D5}" dt="2023-01-11T09:16:49.129" v="836" actId="26606"/>
          <ac:grpSpMkLst>
            <pc:docMk/>
            <pc:sldMk cId="2900782854" sldId="261"/>
            <ac:grpSpMk id="2152" creationId="{79DE9FAB-6BBA-4CFE-B67D-77B47F01ECA4}"/>
          </ac:grpSpMkLst>
        </pc:grpChg>
        <pc:picChg chg="add mod ord">
          <ac:chgData name="MUHAMMET KAYRA BULUT" userId="fc912a3c-39cc-4896-8f64-2891e01336e6" providerId="ADAL" clId="{5DCB0AB4-479B-48D3-BD16-3490F442E4D5}" dt="2023-01-11T09:16:20.626" v="829" actId="26606"/>
          <ac:picMkLst>
            <pc:docMk/>
            <pc:sldMk cId="2900782854" sldId="261"/>
            <ac:picMk id="4" creationId="{121B5C2F-7BD7-CE14-6792-FC8312399A05}"/>
          </ac:picMkLst>
        </pc:picChg>
        <pc:picChg chg="add del mod ord">
          <ac:chgData name="MUHAMMET KAYRA BULUT" userId="fc912a3c-39cc-4896-8f64-2891e01336e6" providerId="ADAL" clId="{5DCB0AB4-479B-48D3-BD16-3490F442E4D5}" dt="2023-01-11T09:16:18.016" v="827" actId="478"/>
          <ac:picMkLst>
            <pc:docMk/>
            <pc:sldMk cId="2900782854" sldId="261"/>
            <ac:picMk id="2050" creationId="{0BA79ACE-AA9E-84FC-58CA-DBAC15910AB9}"/>
          </ac:picMkLst>
        </pc:picChg>
        <pc:picChg chg="add del">
          <ac:chgData name="MUHAMMET KAYRA BULUT" userId="fc912a3c-39cc-4896-8f64-2891e01336e6" providerId="ADAL" clId="{5DCB0AB4-479B-48D3-BD16-3490F442E4D5}" dt="2023-01-11T09:16:18.016" v="827" actId="478"/>
          <ac:picMkLst>
            <pc:docMk/>
            <pc:sldMk cId="2900782854" sldId="261"/>
            <ac:picMk id="2052" creationId="{78DB17A6-D7E5-713E-F4DF-45BCACC7198E}"/>
          </ac:picMkLst>
        </pc:picChg>
      </pc:sldChg>
      <pc:sldChg chg="addSp delSp modSp new mod setBg">
        <pc:chgData name="MUHAMMET KAYRA BULUT" userId="fc912a3c-39cc-4896-8f64-2891e01336e6" providerId="ADAL" clId="{5DCB0AB4-479B-48D3-BD16-3490F442E4D5}" dt="2023-01-11T09:19:33.479" v="1110" actId="26606"/>
        <pc:sldMkLst>
          <pc:docMk/>
          <pc:sldMk cId="2730598340" sldId="262"/>
        </pc:sldMkLst>
        <pc:spChg chg="mod">
          <ac:chgData name="MUHAMMET KAYRA BULUT" userId="fc912a3c-39cc-4896-8f64-2891e01336e6" providerId="ADAL" clId="{5DCB0AB4-479B-48D3-BD16-3490F442E4D5}" dt="2023-01-11T09:19:33.479" v="1110" actId="26606"/>
          <ac:spMkLst>
            <pc:docMk/>
            <pc:sldMk cId="2730598340" sldId="262"/>
            <ac:spMk id="2" creationId="{81A5FFBE-C4FD-19EF-1BAF-E8C94409378A}"/>
          </ac:spMkLst>
        </pc:spChg>
        <pc:spChg chg="mod ord">
          <ac:chgData name="MUHAMMET KAYRA BULUT" userId="fc912a3c-39cc-4896-8f64-2891e01336e6" providerId="ADAL" clId="{5DCB0AB4-479B-48D3-BD16-3490F442E4D5}" dt="2023-01-11T09:19:33.479" v="1110" actId="26606"/>
          <ac:spMkLst>
            <pc:docMk/>
            <pc:sldMk cId="2730598340" sldId="262"/>
            <ac:spMk id="3" creationId="{64F8D7B1-C7D0-CE8E-1B37-54380FA829A4}"/>
          </ac:spMkLst>
        </pc:spChg>
        <pc:spChg chg="add del">
          <ac:chgData name="MUHAMMET KAYRA BULUT" userId="fc912a3c-39cc-4896-8f64-2891e01336e6" providerId="ADAL" clId="{5DCB0AB4-479B-48D3-BD16-3490F442E4D5}" dt="2023-01-11T09:19:29.583" v="1107" actId="26606"/>
          <ac:spMkLst>
            <pc:docMk/>
            <pc:sldMk cId="2730598340" sldId="262"/>
            <ac:spMk id="307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19:33.475" v="1109" actId="26606"/>
          <ac:spMkLst>
            <pc:docMk/>
            <pc:sldMk cId="2730598340" sldId="262"/>
            <ac:spMk id="3086" creationId="{647A77D8-817B-4A9F-86AA-FE781E813DBC}"/>
          </ac:spMkLst>
        </pc:spChg>
        <pc:spChg chg="add del">
          <ac:chgData name="MUHAMMET KAYRA BULUT" userId="fc912a3c-39cc-4896-8f64-2891e01336e6" providerId="ADAL" clId="{5DCB0AB4-479B-48D3-BD16-3490F442E4D5}" dt="2023-01-11T09:19:33.475" v="1109" actId="26606"/>
          <ac:spMkLst>
            <pc:docMk/>
            <pc:sldMk cId="2730598340" sldId="262"/>
            <ac:spMk id="3087" creationId="{A5931BE0-4B93-4D6C-878E-ACC59D6B4587}"/>
          </ac:spMkLst>
        </pc:spChg>
        <pc:spChg chg="add">
          <ac:chgData name="MUHAMMET KAYRA BULUT" userId="fc912a3c-39cc-4896-8f64-2891e01336e6" providerId="ADAL" clId="{5DCB0AB4-479B-48D3-BD16-3490F442E4D5}" dt="2023-01-11T09:19:33.479" v="1110" actId="26606"/>
          <ac:spMkLst>
            <pc:docMk/>
            <pc:sldMk cId="2730598340" sldId="262"/>
            <ac:spMk id="3093" creationId="{A5931BE0-4B93-4D6C-878E-ACC59D6B4587}"/>
          </ac:spMkLst>
        </pc:spChg>
        <pc:spChg chg="add">
          <ac:chgData name="MUHAMMET KAYRA BULUT" userId="fc912a3c-39cc-4896-8f64-2891e01336e6" providerId="ADAL" clId="{5DCB0AB4-479B-48D3-BD16-3490F442E4D5}" dt="2023-01-11T09:19:33.479" v="1110" actId="26606"/>
          <ac:spMkLst>
            <pc:docMk/>
            <pc:sldMk cId="2730598340" sldId="262"/>
            <ac:spMk id="3094" creationId="{6FF3A87B-2255-45E0-A551-C11FAF93290C}"/>
          </ac:spMkLst>
        </pc:spChg>
        <pc:grpChg chg="add del">
          <ac:chgData name="MUHAMMET KAYRA BULUT" userId="fc912a3c-39cc-4896-8f64-2891e01336e6" providerId="ADAL" clId="{5DCB0AB4-479B-48D3-BD16-3490F442E4D5}" dt="2023-01-11T09:19:29.583" v="1107" actId="26606"/>
          <ac:grpSpMkLst>
            <pc:docMk/>
            <pc:sldMk cId="2730598340" sldId="262"/>
            <ac:grpSpMk id="3081" creationId="{D0342557-9691-41B1-9FFF-027845ED041F}"/>
          </ac:grpSpMkLst>
        </pc:grpChg>
        <pc:grpChg chg="add del">
          <ac:chgData name="MUHAMMET KAYRA BULUT" userId="fc912a3c-39cc-4896-8f64-2891e01336e6" providerId="ADAL" clId="{5DCB0AB4-479B-48D3-BD16-3490F442E4D5}" dt="2023-01-11T09:19:33.475" v="1109" actId="26606"/>
          <ac:grpSpMkLst>
            <pc:docMk/>
            <pc:sldMk cId="2730598340" sldId="262"/>
            <ac:grpSpMk id="3088" creationId="{183B29DA-9BB8-4BA8-B8E1-8C2B544078C7}"/>
          </ac:grpSpMkLst>
        </pc:grpChg>
        <pc:picChg chg="add mod">
          <ac:chgData name="MUHAMMET KAYRA BULUT" userId="fc912a3c-39cc-4896-8f64-2891e01336e6" providerId="ADAL" clId="{5DCB0AB4-479B-48D3-BD16-3490F442E4D5}" dt="2023-01-11T09:19:33.479" v="1110" actId="26606"/>
          <ac:picMkLst>
            <pc:docMk/>
            <pc:sldMk cId="2730598340" sldId="262"/>
            <ac:picMk id="3074" creationId="{E3DC4C77-8546-6756-208A-ADEEAE66B795}"/>
          </ac:picMkLst>
        </pc:picChg>
      </pc:sldChg>
      <pc:sldChg chg="new del">
        <pc:chgData name="MUHAMMET KAYRA BULUT" userId="fc912a3c-39cc-4896-8f64-2891e01336e6" providerId="ADAL" clId="{5DCB0AB4-479B-48D3-BD16-3490F442E4D5}" dt="2023-01-11T09:19:52.837" v="1114" actId="47"/>
        <pc:sldMkLst>
          <pc:docMk/>
          <pc:sldMk cId="3964599862" sldId="263"/>
        </pc:sldMkLst>
      </pc:sldChg>
      <pc:sldChg chg="delSp modSp add mod setBg delDesignElem">
        <pc:chgData name="MUHAMMET KAYRA BULUT" userId="fc912a3c-39cc-4896-8f64-2891e01336e6" providerId="ADAL" clId="{5DCB0AB4-479B-48D3-BD16-3490F442E4D5}" dt="2023-01-11T09:58:52.420" v="2115" actId="478"/>
        <pc:sldMkLst>
          <pc:docMk/>
          <pc:sldMk cId="1902071466" sldId="264"/>
        </pc:sldMkLst>
        <pc:spChg chg="mod">
          <ac:chgData name="MUHAMMET KAYRA BULUT" userId="fc912a3c-39cc-4896-8f64-2891e01336e6" providerId="ADAL" clId="{5DCB0AB4-479B-48D3-BD16-3490F442E4D5}" dt="2023-01-11T09:19:56.303" v="1122" actId="20577"/>
          <ac:spMkLst>
            <pc:docMk/>
            <pc:sldMk cId="1902071466" sldId="264"/>
            <ac:spMk id="2" creationId="{D2AE497B-749D-1B44-D813-176957D9BE53}"/>
          </ac:spMkLst>
        </pc:spChg>
        <pc:spChg chg="del">
          <ac:chgData name="MUHAMMET KAYRA BULUT" userId="fc912a3c-39cc-4896-8f64-2891e01336e6" providerId="ADAL" clId="{5DCB0AB4-479B-48D3-BD16-3490F442E4D5}" dt="2023-01-11T09:19:50.636" v="1113"/>
          <ac:spMkLst>
            <pc:docMk/>
            <pc:sldMk cId="1902071466" sldId="264"/>
            <ac:spMk id="21" creationId="{60B7752B-728D-4CA3-8923-C4F7F77029E3}"/>
          </ac:spMkLst>
        </pc:spChg>
        <pc:graphicFrameChg chg="mod">
          <ac:chgData name="MUHAMMET KAYRA BULUT" userId="fc912a3c-39cc-4896-8f64-2891e01336e6" providerId="ADAL" clId="{5DCB0AB4-479B-48D3-BD16-3490F442E4D5}" dt="2023-01-11T09:58:52.420" v="2115" actId="478"/>
          <ac:graphicFrameMkLst>
            <pc:docMk/>
            <pc:sldMk cId="1902071466" sldId="264"/>
            <ac:graphicFrameMk id="5" creationId="{9B80DA8F-482D-8856-25A2-3E547DD4A746}"/>
          </ac:graphicFrameMkLst>
        </pc:graphicFrameChg>
      </pc:sldChg>
      <pc:sldChg chg="addSp delSp modSp new mod setBg">
        <pc:chgData name="MUHAMMET KAYRA BULUT" userId="fc912a3c-39cc-4896-8f64-2891e01336e6" providerId="ADAL" clId="{5DCB0AB4-479B-48D3-BD16-3490F442E4D5}" dt="2023-01-11T09:34:39.689" v="1448" actId="27957"/>
        <pc:sldMkLst>
          <pc:docMk/>
          <pc:sldMk cId="2748564410" sldId="265"/>
        </pc:sldMkLst>
        <pc:spChg chg="mod ord">
          <ac:chgData name="MUHAMMET KAYRA BULUT" userId="fc912a3c-39cc-4896-8f64-2891e01336e6" providerId="ADAL" clId="{5DCB0AB4-479B-48D3-BD16-3490F442E4D5}" dt="2023-01-11T09:33:42.328" v="1433" actId="26606"/>
          <ac:spMkLst>
            <pc:docMk/>
            <pc:sldMk cId="2748564410" sldId="265"/>
            <ac:spMk id="2" creationId="{68A3ED18-AD7C-897E-4BEE-009746DBF2B3}"/>
          </ac:spMkLst>
        </pc:spChg>
        <pc:spChg chg="add del mod">
          <ac:chgData name="MUHAMMET KAYRA BULUT" userId="fc912a3c-39cc-4896-8f64-2891e01336e6" providerId="ADAL" clId="{5DCB0AB4-479B-48D3-BD16-3490F442E4D5}" dt="2023-01-11T09:28:37.994" v="1361" actId="26606"/>
          <ac:spMkLst>
            <pc:docMk/>
            <pc:sldMk cId="2748564410" sldId="265"/>
            <ac:spMk id="3" creationId="{609CA06D-1199-3087-86A0-F81EB0441796}"/>
          </ac:spMkLst>
        </pc:spChg>
        <pc:spChg chg="add del">
          <ac:chgData name="MUHAMMET KAYRA BULUT" userId="fc912a3c-39cc-4896-8f64-2891e01336e6" providerId="ADAL" clId="{5DCB0AB4-479B-48D3-BD16-3490F442E4D5}" dt="2023-01-11T09:31:16.547" v="1392" actId="478"/>
          <ac:spMkLst>
            <pc:docMk/>
            <pc:sldMk cId="2748564410" sldId="265"/>
            <ac:spMk id="4" creationId="{45D0F21A-9841-80D8-98DB-C9B1092C18BD}"/>
          </ac:spMkLst>
        </pc:spChg>
        <pc:spChg chg="add del">
          <ac:chgData name="MUHAMMET KAYRA BULUT" userId="fc912a3c-39cc-4896-8f64-2891e01336e6" providerId="ADAL" clId="{5DCB0AB4-479B-48D3-BD16-3490F442E4D5}" dt="2023-01-11T09:31:26.002" v="1394"/>
          <ac:spMkLst>
            <pc:docMk/>
            <pc:sldMk cId="2748564410" sldId="265"/>
            <ac:spMk id="8" creationId="{038D6785-EB3C-5176-E57E-66BCA02ECEDB}"/>
          </ac:spMkLst>
        </pc:spChg>
        <pc:spChg chg="add del">
          <ac:chgData name="MUHAMMET KAYRA BULUT" userId="fc912a3c-39cc-4896-8f64-2891e01336e6" providerId="ADAL" clId="{5DCB0AB4-479B-48D3-BD16-3490F442E4D5}" dt="2023-01-11T09:28:37.963" v="1360" actId="26606"/>
          <ac:spMkLst>
            <pc:docMk/>
            <pc:sldMk cId="2748564410" sldId="265"/>
            <ac:spMk id="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28:37.963" v="1360" actId="26606"/>
          <ac:spMkLst>
            <pc:docMk/>
            <pc:sldMk cId="2748564410" sldId="265"/>
            <ac:spMk id="11" creationId="{6FF3A87B-2255-45E0-A551-C11FAF93290C}"/>
          </ac:spMkLst>
        </pc:spChg>
        <pc:spChg chg="add del">
          <ac:chgData name="MUHAMMET KAYRA BULUT" userId="fc912a3c-39cc-4896-8f64-2891e01336e6" providerId="ADAL" clId="{5DCB0AB4-479B-48D3-BD16-3490F442E4D5}" dt="2023-01-11T09:32:12.975" v="1414" actId="26606"/>
          <ac:spMkLst>
            <pc:docMk/>
            <pc:sldMk cId="2748564410" sldId="265"/>
            <ac:spMk id="13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32:12.975" v="1414" actId="26606"/>
          <ac:spMkLst>
            <pc:docMk/>
            <pc:sldMk cId="2748564410" sldId="265"/>
            <ac:spMk id="14" creationId="{429899A3-416E-4DB5-846D-023526052013}"/>
          </ac:spMkLst>
        </pc:spChg>
        <pc:spChg chg="add del">
          <ac:chgData name="MUHAMMET KAYRA BULUT" userId="fc912a3c-39cc-4896-8f64-2891e01336e6" providerId="ADAL" clId="{5DCB0AB4-479B-48D3-BD16-3490F442E4D5}" dt="2023-01-11T09:31:44.850" v="1397" actId="26606"/>
          <ac:spMkLst>
            <pc:docMk/>
            <pc:sldMk cId="2748564410" sldId="265"/>
            <ac:spMk id="410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1:44.850" v="1397" actId="26606"/>
          <ac:spMkLst>
            <pc:docMk/>
            <pc:sldMk cId="2748564410" sldId="265"/>
            <ac:spMk id="4115" creationId="{5171FAFB-7223-4BE1-983D-8A0626EAC5E4}"/>
          </ac:spMkLst>
        </pc:spChg>
        <pc:spChg chg="add del">
          <ac:chgData name="MUHAMMET KAYRA BULUT" userId="fc912a3c-39cc-4896-8f64-2891e01336e6" providerId="ADAL" clId="{5DCB0AB4-479B-48D3-BD16-3490F442E4D5}" dt="2023-01-11T09:31:46.014" v="1399" actId="26606"/>
          <ac:spMkLst>
            <pc:docMk/>
            <pc:sldMk cId="2748564410" sldId="265"/>
            <ac:spMk id="4116" creationId="{647A77D8-817B-4A9F-86AA-FE781E813DBC}"/>
          </ac:spMkLst>
        </pc:spChg>
        <pc:spChg chg="add del">
          <ac:chgData name="MUHAMMET KAYRA BULUT" userId="fc912a3c-39cc-4896-8f64-2891e01336e6" providerId="ADAL" clId="{5DCB0AB4-479B-48D3-BD16-3490F442E4D5}" dt="2023-01-11T09:31:46.014" v="1399" actId="26606"/>
          <ac:spMkLst>
            <pc:docMk/>
            <pc:sldMk cId="2748564410" sldId="265"/>
            <ac:spMk id="4117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1:49.029" v="1401" actId="26606"/>
          <ac:spMkLst>
            <pc:docMk/>
            <pc:sldMk cId="2748564410" sldId="265"/>
            <ac:spMk id="4122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1:49.029" v="1401" actId="26606"/>
          <ac:spMkLst>
            <pc:docMk/>
            <pc:sldMk cId="2748564410" sldId="265"/>
            <ac:spMk id="4123" creationId="{6FF3A87B-2255-45E0-A551-C11FAF93290C}"/>
          </ac:spMkLst>
        </pc:spChg>
        <pc:spChg chg="add del">
          <ac:chgData name="MUHAMMET KAYRA BULUT" userId="fc912a3c-39cc-4896-8f64-2891e01336e6" providerId="ADAL" clId="{5DCB0AB4-479B-48D3-BD16-3490F442E4D5}" dt="2023-01-11T09:31:49.911" v="1403" actId="26606"/>
          <ac:spMkLst>
            <pc:docMk/>
            <pc:sldMk cId="2748564410" sldId="265"/>
            <ac:spMk id="4125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1:49.911" v="1403" actId="26606"/>
          <ac:spMkLst>
            <pc:docMk/>
            <pc:sldMk cId="2748564410" sldId="265"/>
            <ac:spMk id="4127" creationId="{5171FAFB-7223-4BE1-983D-8A0626EAC5E4}"/>
          </ac:spMkLst>
        </pc:spChg>
        <pc:spChg chg="add del">
          <ac:chgData name="MUHAMMET KAYRA BULUT" userId="fc912a3c-39cc-4896-8f64-2891e01336e6" providerId="ADAL" clId="{5DCB0AB4-479B-48D3-BD16-3490F442E4D5}" dt="2023-01-11T09:31:52.409" v="1405" actId="26606"/>
          <ac:spMkLst>
            <pc:docMk/>
            <pc:sldMk cId="2748564410" sldId="265"/>
            <ac:spMk id="412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1:52.409" v="1405" actId="26606"/>
          <ac:spMkLst>
            <pc:docMk/>
            <pc:sldMk cId="2748564410" sldId="265"/>
            <ac:spMk id="4130" creationId="{6FF3A87B-2255-45E0-A551-C11FAF93290C}"/>
          </ac:spMkLst>
        </pc:spChg>
        <pc:spChg chg="add del">
          <ac:chgData name="MUHAMMET KAYRA BULUT" userId="fc912a3c-39cc-4896-8f64-2891e01336e6" providerId="ADAL" clId="{5DCB0AB4-479B-48D3-BD16-3490F442E4D5}" dt="2023-01-11T09:31:59.349" v="1407" actId="26606"/>
          <ac:spMkLst>
            <pc:docMk/>
            <pc:sldMk cId="2748564410" sldId="265"/>
            <ac:spMk id="4132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1:59.349" v="1407" actId="26606"/>
          <ac:spMkLst>
            <pc:docMk/>
            <pc:sldMk cId="2748564410" sldId="265"/>
            <ac:spMk id="4134" creationId="{5171FAFB-7223-4BE1-983D-8A0626EAC5E4}"/>
          </ac:spMkLst>
        </pc:spChg>
        <pc:spChg chg="add del">
          <ac:chgData name="MUHAMMET KAYRA BULUT" userId="fc912a3c-39cc-4896-8f64-2891e01336e6" providerId="ADAL" clId="{5DCB0AB4-479B-48D3-BD16-3490F442E4D5}" dt="2023-01-11T09:32:02.884" v="1409" actId="26606"/>
          <ac:spMkLst>
            <pc:docMk/>
            <pc:sldMk cId="2748564410" sldId="265"/>
            <ac:spMk id="4136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2:02.884" v="1409" actId="26606"/>
          <ac:spMkLst>
            <pc:docMk/>
            <pc:sldMk cId="2748564410" sldId="265"/>
            <ac:spMk id="4137" creationId="{6FF3A87B-2255-45E0-A551-C11FAF93290C}"/>
          </ac:spMkLst>
        </pc:spChg>
        <pc:spChg chg="add del">
          <ac:chgData name="MUHAMMET KAYRA BULUT" userId="fc912a3c-39cc-4896-8f64-2891e01336e6" providerId="ADAL" clId="{5DCB0AB4-479B-48D3-BD16-3490F442E4D5}" dt="2023-01-11T09:32:05.420" v="1411" actId="26606"/>
          <ac:spMkLst>
            <pc:docMk/>
            <pc:sldMk cId="2748564410" sldId="265"/>
            <ac:spMk id="413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2:05.420" v="1411" actId="26606"/>
          <ac:spMkLst>
            <pc:docMk/>
            <pc:sldMk cId="2748564410" sldId="265"/>
            <ac:spMk id="4141" creationId="{3E6AA126-9DDC-4FBE-AEE6-8D0E982B0E2C}"/>
          </ac:spMkLst>
        </pc:spChg>
        <pc:spChg chg="add del">
          <ac:chgData name="MUHAMMET KAYRA BULUT" userId="fc912a3c-39cc-4896-8f64-2891e01336e6" providerId="ADAL" clId="{5DCB0AB4-479B-48D3-BD16-3490F442E4D5}" dt="2023-01-11T09:32:12.928" v="1413" actId="26606"/>
          <ac:spMkLst>
            <pc:docMk/>
            <pc:sldMk cId="2748564410" sldId="265"/>
            <ac:spMk id="4143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2:12.928" v="1413" actId="26606"/>
          <ac:spMkLst>
            <pc:docMk/>
            <pc:sldMk cId="2748564410" sldId="265"/>
            <ac:spMk id="4147" creationId="{3E6AA126-9DDC-4FBE-AEE6-8D0E982B0E2C}"/>
          </ac:spMkLst>
        </pc:spChg>
        <pc:spChg chg="add del">
          <ac:chgData name="MUHAMMET KAYRA BULUT" userId="fc912a3c-39cc-4896-8f64-2891e01336e6" providerId="ADAL" clId="{5DCB0AB4-479B-48D3-BD16-3490F442E4D5}" dt="2023-01-11T09:33:51.252" v="1439" actId="26606"/>
          <ac:spMkLst>
            <pc:docMk/>
            <pc:sldMk cId="2748564410" sldId="265"/>
            <ac:spMk id="414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3:51.252" v="1439" actId="26606"/>
          <ac:spMkLst>
            <pc:docMk/>
            <pc:sldMk cId="2748564410" sldId="265"/>
            <ac:spMk id="4151" creationId="{3E6AA126-9DDC-4FBE-AEE6-8D0E982B0E2C}"/>
          </ac:spMkLst>
        </pc:spChg>
        <pc:spChg chg="add del">
          <ac:chgData name="MUHAMMET KAYRA BULUT" userId="fc912a3c-39cc-4896-8f64-2891e01336e6" providerId="ADAL" clId="{5DCB0AB4-479B-48D3-BD16-3490F442E4D5}" dt="2023-01-11T09:33:42.328" v="1433" actId="26606"/>
          <ac:spMkLst>
            <pc:docMk/>
            <pc:sldMk cId="2748564410" sldId="265"/>
            <ac:spMk id="4153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3:45.364" v="1435" actId="26606"/>
          <ac:spMkLst>
            <pc:docMk/>
            <pc:sldMk cId="2748564410" sldId="265"/>
            <ac:spMk id="4155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2:41.906" v="1417" actId="26606"/>
          <ac:spMkLst>
            <pc:docMk/>
            <pc:sldMk cId="2748564410" sldId="265"/>
            <ac:spMk id="4156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3:45.364" v="1435" actId="26606"/>
          <ac:spMkLst>
            <pc:docMk/>
            <pc:sldMk cId="2748564410" sldId="265"/>
            <ac:spMk id="4161" creationId="{3E6AA126-9DDC-4FBE-AEE6-8D0E982B0E2C}"/>
          </ac:spMkLst>
        </pc:spChg>
        <pc:spChg chg="add del">
          <ac:chgData name="MUHAMMET KAYRA BULUT" userId="fc912a3c-39cc-4896-8f64-2891e01336e6" providerId="ADAL" clId="{5DCB0AB4-479B-48D3-BD16-3490F442E4D5}" dt="2023-01-11T09:32:41.906" v="1417" actId="26606"/>
          <ac:spMkLst>
            <pc:docMk/>
            <pc:sldMk cId="2748564410" sldId="265"/>
            <ac:spMk id="4162" creationId="{3E6AA126-9DDC-4FBE-AEE6-8D0E982B0E2C}"/>
          </ac:spMkLst>
        </pc:spChg>
        <pc:spChg chg="add del">
          <ac:chgData name="MUHAMMET KAYRA BULUT" userId="fc912a3c-39cc-4896-8f64-2891e01336e6" providerId="ADAL" clId="{5DCB0AB4-479B-48D3-BD16-3490F442E4D5}" dt="2023-01-11T09:33:46.433" v="1437" actId="26606"/>
          <ac:spMkLst>
            <pc:docMk/>
            <pc:sldMk cId="2748564410" sldId="265"/>
            <ac:spMk id="4163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3:46.433" v="1437" actId="26606"/>
          <ac:spMkLst>
            <pc:docMk/>
            <pc:sldMk cId="2748564410" sldId="265"/>
            <ac:spMk id="4167" creationId="{3E6AA126-9DDC-4FBE-AEE6-8D0E982B0E2C}"/>
          </ac:spMkLst>
        </pc:spChg>
        <pc:spChg chg="add del">
          <ac:chgData name="MUHAMMET KAYRA BULUT" userId="fc912a3c-39cc-4896-8f64-2891e01336e6" providerId="ADAL" clId="{5DCB0AB4-479B-48D3-BD16-3490F442E4D5}" dt="2023-01-11T09:33:51.252" v="1439" actId="26606"/>
          <ac:spMkLst>
            <pc:docMk/>
            <pc:sldMk cId="2748564410" sldId="265"/>
            <ac:spMk id="416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3:51.252" v="1439" actId="26606"/>
          <ac:spMkLst>
            <pc:docMk/>
            <pc:sldMk cId="2748564410" sldId="265"/>
            <ac:spMk id="4173" creationId="{3E6AA126-9DDC-4FBE-AEE6-8D0E982B0E2C}"/>
          </ac:spMkLst>
        </pc:spChg>
        <pc:grpChg chg="add del">
          <ac:chgData name="MUHAMMET KAYRA BULUT" userId="fc912a3c-39cc-4896-8f64-2891e01336e6" providerId="ADAL" clId="{5DCB0AB4-479B-48D3-BD16-3490F442E4D5}" dt="2023-01-11T09:31:44.850" v="1397" actId="26606"/>
          <ac:grpSpMkLst>
            <pc:docMk/>
            <pc:sldMk cId="2748564410" sldId="265"/>
            <ac:grpSpMk id="4111" creationId="{C4967C49-2278-4724-94A5-A258F20C3DFA}"/>
          </ac:grpSpMkLst>
        </pc:grpChg>
        <pc:grpChg chg="add del">
          <ac:chgData name="MUHAMMET KAYRA BULUT" userId="fc912a3c-39cc-4896-8f64-2891e01336e6" providerId="ADAL" clId="{5DCB0AB4-479B-48D3-BD16-3490F442E4D5}" dt="2023-01-11T09:31:46.014" v="1399" actId="26606"/>
          <ac:grpSpMkLst>
            <pc:docMk/>
            <pc:sldMk cId="2748564410" sldId="265"/>
            <ac:grpSpMk id="4118" creationId="{183B29DA-9BB8-4BA8-B8E1-8C2B544078C7}"/>
          </ac:grpSpMkLst>
        </pc:grpChg>
        <pc:grpChg chg="add del">
          <ac:chgData name="MUHAMMET KAYRA BULUT" userId="fc912a3c-39cc-4896-8f64-2891e01336e6" providerId="ADAL" clId="{5DCB0AB4-479B-48D3-BD16-3490F442E4D5}" dt="2023-01-11T09:31:49.911" v="1403" actId="26606"/>
          <ac:grpSpMkLst>
            <pc:docMk/>
            <pc:sldMk cId="2748564410" sldId="265"/>
            <ac:grpSpMk id="4126" creationId="{C4967C49-2278-4724-94A5-A258F20C3DFA}"/>
          </ac:grpSpMkLst>
        </pc:grpChg>
        <pc:grpChg chg="add del">
          <ac:chgData name="MUHAMMET KAYRA BULUT" userId="fc912a3c-39cc-4896-8f64-2891e01336e6" providerId="ADAL" clId="{5DCB0AB4-479B-48D3-BD16-3490F442E4D5}" dt="2023-01-11T09:31:59.349" v="1407" actId="26606"/>
          <ac:grpSpMkLst>
            <pc:docMk/>
            <pc:sldMk cId="2748564410" sldId="265"/>
            <ac:grpSpMk id="4133" creationId="{C4967C49-2278-4724-94A5-A258F20C3DFA}"/>
          </ac:grpSpMkLst>
        </pc:grpChg>
        <pc:grpChg chg="add del">
          <ac:chgData name="MUHAMMET KAYRA BULUT" userId="fc912a3c-39cc-4896-8f64-2891e01336e6" providerId="ADAL" clId="{5DCB0AB4-479B-48D3-BD16-3490F442E4D5}" dt="2023-01-11T09:32:05.420" v="1411" actId="26606"/>
          <ac:grpSpMkLst>
            <pc:docMk/>
            <pc:sldMk cId="2748564410" sldId="265"/>
            <ac:grpSpMk id="4140" creationId="{11F8F457-0192-4F9A-9EEF-D784521FAC11}"/>
          </ac:grpSpMkLst>
        </pc:grpChg>
        <pc:grpChg chg="add del">
          <ac:chgData name="MUHAMMET KAYRA BULUT" userId="fc912a3c-39cc-4896-8f64-2891e01336e6" providerId="ADAL" clId="{5DCB0AB4-479B-48D3-BD16-3490F442E4D5}" dt="2023-01-11T09:32:12.928" v="1413" actId="26606"/>
          <ac:grpSpMkLst>
            <pc:docMk/>
            <pc:sldMk cId="2748564410" sldId="265"/>
            <ac:grpSpMk id="4144" creationId="{11F8F457-0192-4F9A-9EEF-D784521FAC11}"/>
          </ac:grpSpMkLst>
        </pc:grpChg>
        <pc:grpChg chg="add del">
          <ac:chgData name="MUHAMMET KAYRA BULUT" userId="fc912a3c-39cc-4896-8f64-2891e01336e6" providerId="ADAL" clId="{5DCB0AB4-479B-48D3-BD16-3490F442E4D5}" dt="2023-01-11T09:33:51.252" v="1439" actId="26606"/>
          <ac:grpSpMkLst>
            <pc:docMk/>
            <pc:sldMk cId="2748564410" sldId="265"/>
            <ac:grpSpMk id="4150" creationId="{11F8F457-0192-4F9A-9EEF-D784521FAC11}"/>
          </ac:grpSpMkLst>
        </pc:grpChg>
        <pc:grpChg chg="add del">
          <ac:chgData name="MUHAMMET KAYRA BULUT" userId="fc912a3c-39cc-4896-8f64-2891e01336e6" providerId="ADAL" clId="{5DCB0AB4-479B-48D3-BD16-3490F442E4D5}" dt="2023-01-11T09:33:45.364" v="1435" actId="26606"/>
          <ac:grpSpMkLst>
            <pc:docMk/>
            <pc:sldMk cId="2748564410" sldId="265"/>
            <ac:grpSpMk id="4157" creationId="{11F8F457-0192-4F9A-9EEF-D784521FAC11}"/>
          </ac:grpSpMkLst>
        </pc:grpChg>
        <pc:grpChg chg="add del">
          <ac:chgData name="MUHAMMET KAYRA BULUT" userId="fc912a3c-39cc-4896-8f64-2891e01336e6" providerId="ADAL" clId="{5DCB0AB4-479B-48D3-BD16-3490F442E4D5}" dt="2023-01-11T09:32:41.906" v="1417" actId="26606"/>
          <ac:grpSpMkLst>
            <pc:docMk/>
            <pc:sldMk cId="2748564410" sldId="265"/>
            <ac:grpSpMk id="4158" creationId="{11F8F457-0192-4F9A-9EEF-D784521FAC11}"/>
          </ac:grpSpMkLst>
        </pc:grpChg>
        <pc:grpChg chg="add del">
          <ac:chgData name="MUHAMMET KAYRA BULUT" userId="fc912a3c-39cc-4896-8f64-2891e01336e6" providerId="ADAL" clId="{5DCB0AB4-479B-48D3-BD16-3490F442E4D5}" dt="2023-01-11T09:33:46.433" v="1437" actId="26606"/>
          <ac:grpSpMkLst>
            <pc:docMk/>
            <pc:sldMk cId="2748564410" sldId="265"/>
            <ac:grpSpMk id="4164" creationId="{11F8F457-0192-4F9A-9EEF-D784521FAC11}"/>
          </ac:grpSpMkLst>
        </pc:grpChg>
        <pc:grpChg chg="add del">
          <ac:chgData name="MUHAMMET KAYRA BULUT" userId="fc912a3c-39cc-4896-8f64-2891e01336e6" providerId="ADAL" clId="{5DCB0AB4-479B-48D3-BD16-3490F442E4D5}" dt="2023-01-11T09:33:51.252" v="1439" actId="26606"/>
          <ac:grpSpMkLst>
            <pc:docMk/>
            <pc:sldMk cId="2748564410" sldId="265"/>
            <ac:grpSpMk id="4170" creationId="{11F8F457-0192-4F9A-9EEF-D784521FAC11}"/>
          </ac:grpSpMkLst>
        </pc:grpChg>
        <pc:graphicFrameChg chg="add del">
          <ac:chgData name="MUHAMMET KAYRA BULUT" userId="fc912a3c-39cc-4896-8f64-2891e01336e6" providerId="ADAL" clId="{5DCB0AB4-479B-48D3-BD16-3490F442E4D5}" dt="2023-01-11T09:26:59.798" v="1348" actId="26606"/>
          <ac:graphicFrameMkLst>
            <pc:docMk/>
            <pc:sldMk cId="2748564410" sldId="265"/>
            <ac:graphicFrameMk id="5" creationId="{924EC5E9-EF02-CF5E-EFE2-96820A838FDF}"/>
          </ac:graphicFrameMkLst>
        </pc:graphicFrameChg>
        <pc:graphicFrameChg chg="add del">
          <ac:chgData name="MUHAMMET KAYRA BULUT" userId="fc912a3c-39cc-4896-8f64-2891e01336e6" providerId="ADAL" clId="{5DCB0AB4-479B-48D3-BD16-3490F442E4D5}" dt="2023-01-11T09:27:10.829" v="1350" actId="26606"/>
          <ac:graphicFrameMkLst>
            <pc:docMk/>
            <pc:sldMk cId="2748564410" sldId="265"/>
            <ac:graphicFrameMk id="7" creationId="{3312650B-4B31-8F75-0107-3DC69627138A}"/>
          </ac:graphicFrameMkLst>
        </pc:graphicFrameChg>
        <pc:graphicFrameChg chg="add mod ord modGraphic">
          <ac:chgData name="MUHAMMET KAYRA BULUT" userId="fc912a3c-39cc-4896-8f64-2891e01336e6" providerId="ADAL" clId="{5DCB0AB4-479B-48D3-BD16-3490F442E4D5}" dt="2023-01-11T09:34:39.689" v="1448" actId="27957"/>
          <ac:graphicFrameMkLst>
            <pc:docMk/>
            <pc:sldMk cId="2748564410" sldId="265"/>
            <ac:graphicFrameMk id="15" creationId="{5EC0C9F1-F9C3-72D7-3042-F24390F8F81A}"/>
          </ac:graphicFrameMkLst>
        </pc:graphicFrameChg>
        <pc:picChg chg="add del">
          <ac:chgData name="MUHAMMET KAYRA BULUT" userId="fc912a3c-39cc-4896-8f64-2891e01336e6" providerId="ADAL" clId="{5DCB0AB4-479B-48D3-BD16-3490F442E4D5}" dt="2023-01-11T09:28:37.963" v="1360" actId="26606"/>
          <ac:picMkLst>
            <pc:docMk/>
            <pc:sldMk cId="2748564410" sldId="265"/>
            <ac:picMk id="6" creationId="{B86485FB-A313-DF94-6E4E-892464DE4BA8}"/>
          </ac:picMkLst>
        </pc:picChg>
        <pc:picChg chg="add del">
          <ac:chgData name="MUHAMMET KAYRA BULUT" userId="fc912a3c-39cc-4896-8f64-2891e01336e6" providerId="ADAL" clId="{5DCB0AB4-479B-48D3-BD16-3490F442E4D5}" dt="2023-01-11T09:30:39.503" v="1390" actId="478"/>
          <ac:picMkLst>
            <pc:docMk/>
            <pc:sldMk cId="2748564410" sldId="265"/>
            <ac:picMk id="4098" creationId="{A859594D-25C2-8D25-1E9F-49D607CCE196}"/>
          </ac:picMkLst>
        </pc:picChg>
        <pc:picChg chg="add mod">
          <ac:chgData name="MUHAMMET KAYRA BULUT" userId="fc912a3c-39cc-4896-8f64-2891e01336e6" providerId="ADAL" clId="{5DCB0AB4-479B-48D3-BD16-3490F442E4D5}" dt="2023-01-11T09:33:53.084" v="1442" actId="14100"/>
          <ac:picMkLst>
            <pc:docMk/>
            <pc:sldMk cId="2748564410" sldId="265"/>
            <ac:picMk id="4104" creationId="{0FB1CC14-5862-691C-ABD1-79FB5C45E5A8}"/>
          </ac:picMkLst>
        </pc:picChg>
      </pc:sldChg>
      <pc:sldChg chg="addSp delSp modSp new mod setBg">
        <pc:chgData name="MUHAMMET KAYRA BULUT" userId="fc912a3c-39cc-4896-8f64-2891e01336e6" providerId="ADAL" clId="{5DCB0AB4-479B-48D3-BD16-3490F442E4D5}" dt="2023-01-11T09:38:21.585" v="1544" actId="26606"/>
        <pc:sldMkLst>
          <pc:docMk/>
          <pc:sldMk cId="1458562612" sldId="266"/>
        </pc:sldMkLst>
        <pc:spChg chg="mod">
          <ac:chgData name="MUHAMMET KAYRA BULUT" userId="fc912a3c-39cc-4896-8f64-2891e01336e6" providerId="ADAL" clId="{5DCB0AB4-479B-48D3-BD16-3490F442E4D5}" dt="2023-01-11T09:38:21.585" v="1544" actId="26606"/>
          <ac:spMkLst>
            <pc:docMk/>
            <pc:sldMk cId="1458562612" sldId="266"/>
            <ac:spMk id="2" creationId="{4E5F7AE2-B08F-1D8F-66D0-EC428729D75C}"/>
          </ac:spMkLst>
        </pc:spChg>
        <pc:spChg chg="add del mod">
          <ac:chgData name="MUHAMMET KAYRA BULUT" userId="fc912a3c-39cc-4896-8f64-2891e01336e6" providerId="ADAL" clId="{5DCB0AB4-479B-48D3-BD16-3490F442E4D5}" dt="2023-01-11T09:38:21.585" v="1544" actId="26606"/>
          <ac:spMkLst>
            <pc:docMk/>
            <pc:sldMk cId="1458562612" sldId="266"/>
            <ac:spMk id="3" creationId="{5A5B167B-0F08-D3A9-477E-05C34E58F045}"/>
          </ac:spMkLst>
        </pc:spChg>
        <pc:spChg chg="add mod">
          <ac:chgData name="MUHAMMET KAYRA BULUT" userId="fc912a3c-39cc-4896-8f64-2891e01336e6" providerId="ADAL" clId="{5DCB0AB4-479B-48D3-BD16-3490F442E4D5}" dt="2023-01-11T09:38:21.585" v="1544" actId="26606"/>
          <ac:spMkLst>
            <pc:docMk/>
            <pc:sldMk cId="1458562612" sldId="266"/>
            <ac:spMk id="4" creationId="{2055291A-20BA-BC19-A85F-354489C981F2}"/>
          </ac:spMkLst>
        </pc:spChg>
        <pc:spChg chg="add del">
          <ac:chgData name="MUHAMMET KAYRA BULUT" userId="fc912a3c-39cc-4896-8f64-2891e01336e6" providerId="ADAL" clId="{5DCB0AB4-479B-48D3-BD16-3490F442E4D5}" dt="2023-01-11T09:35:23.038" v="1450" actId="26606"/>
          <ac:spMkLst>
            <pc:docMk/>
            <pc:sldMk cId="1458562612" sldId="266"/>
            <ac:spMk id="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5:23.038" v="1450" actId="26606"/>
          <ac:spMkLst>
            <pc:docMk/>
            <pc:sldMk cId="1458562612" sldId="266"/>
            <ac:spMk id="11" creationId="{6FF3A87B-2255-45E0-A551-C11FAF93290C}"/>
          </ac:spMkLst>
        </pc:spChg>
        <pc:spChg chg="add del">
          <ac:chgData name="MUHAMMET KAYRA BULUT" userId="fc912a3c-39cc-4896-8f64-2891e01336e6" providerId="ADAL" clId="{5DCB0AB4-479B-48D3-BD16-3490F442E4D5}" dt="2023-01-11T09:38:21.585" v="1544" actId="26606"/>
          <ac:spMkLst>
            <pc:docMk/>
            <pc:sldMk cId="1458562612" sldId="266"/>
            <ac:spMk id="13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8:21.585" v="1544" actId="26606"/>
          <ac:spMkLst>
            <pc:docMk/>
            <pc:sldMk cId="1458562612" sldId="266"/>
            <ac:spMk id="15" creationId="{6FF3A87B-2255-45E0-A551-C11FAF93290C}"/>
          </ac:spMkLst>
        </pc:spChg>
        <pc:spChg chg="add del">
          <ac:chgData name="MUHAMMET KAYRA BULUT" userId="fc912a3c-39cc-4896-8f64-2891e01336e6" providerId="ADAL" clId="{5DCB0AB4-479B-48D3-BD16-3490F442E4D5}" dt="2023-01-11T09:38:08.578" v="1541" actId="26606"/>
          <ac:spMkLst>
            <pc:docMk/>
            <pc:sldMk cId="1458562612" sldId="266"/>
            <ac:spMk id="20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6:16.510" v="1530" actId="26606"/>
          <ac:spMkLst>
            <pc:docMk/>
            <pc:sldMk cId="1458562612" sldId="266"/>
            <ac:spMk id="21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6:16.510" v="1530" actId="26606"/>
          <ac:spMkLst>
            <pc:docMk/>
            <pc:sldMk cId="1458562612" sldId="266"/>
            <ac:spMk id="23" creationId="{6FF3A87B-2255-45E0-A551-C11FAF93290C}"/>
          </ac:spMkLst>
        </pc:spChg>
        <pc:spChg chg="add del">
          <ac:chgData name="MUHAMMET KAYRA BULUT" userId="fc912a3c-39cc-4896-8f64-2891e01336e6" providerId="ADAL" clId="{5DCB0AB4-479B-48D3-BD16-3490F442E4D5}" dt="2023-01-11T09:37:48.297" v="1537" actId="26606"/>
          <ac:spMkLst>
            <pc:docMk/>
            <pc:sldMk cId="1458562612" sldId="266"/>
            <ac:spMk id="25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37:48.297" v="1537" actId="26606"/>
          <ac:spMkLst>
            <pc:docMk/>
            <pc:sldMk cId="1458562612" sldId="266"/>
            <ac:spMk id="26" creationId="{88392DC7-0988-443B-A0D0-E726C7DB622B}"/>
          </ac:spMkLst>
        </pc:spChg>
        <pc:spChg chg="add del">
          <ac:chgData name="MUHAMMET KAYRA BULUT" userId="fc912a3c-39cc-4896-8f64-2891e01336e6" providerId="ADAL" clId="{5DCB0AB4-479B-48D3-BD16-3490F442E4D5}" dt="2023-01-11T09:38:08.578" v="1541" actId="26606"/>
          <ac:spMkLst>
            <pc:docMk/>
            <pc:sldMk cId="1458562612" sldId="266"/>
            <ac:spMk id="28" creationId="{647A77D8-817B-4A9F-86AA-FE781E813DBC}"/>
          </ac:spMkLst>
        </pc:spChg>
        <pc:spChg chg="add del">
          <ac:chgData name="MUHAMMET KAYRA BULUT" userId="fc912a3c-39cc-4896-8f64-2891e01336e6" providerId="ADAL" clId="{5DCB0AB4-479B-48D3-BD16-3490F442E4D5}" dt="2023-01-11T09:38:21.585" v="1543" actId="26606"/>
          <ac:spMkLst>
            <pc:docMk/>
            <pc:sldMk cId="1458562612" sldId="266"/>
            <ac:spMk id="30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8:21.585" v="1543" actId="26606"/>
          <ac:spMkLst>
            <pc:docMk/>
            <pc:sldMk cId="1458562612" sldId="266"/>
            <ac:spMk id="31" creationId="{6FF3A87B-2255-45E0-A551-C11FAF93290C}"/>
          </ac:spMkLst>
        </pc:spChg>
        <pc:spChg chg="add del">
          <ac:chgData name="MUHAMMET KAYRA BULUT" userId="fc912a3c-39cc-4896-8f64-2891e01336e6" providerId="ADAL" clId="{5DCB0AB4-479B-48D3-BD16-3490F442E4D5}" dt="2023-01-11T09:37:46.236" v="1536" actId="26606"/>
          <ac:spMkLst>
            <pc:docMk/>
            <pc:sldMk cId="1458562612" sldId="266"/>
            <ac:spMk id="32" creationId="{60B7752B-728D-4CA3-8923-C4F7F77029E3}"/>
          </ac:spMkLst>
        </pc:spChg>
        <pc:spChg chg="add">
          <ac:chgData name="MUHAMMET KAYRA BULUT" userId="fc912a3c-39cc-4896-8f64-2891e01336e6" providerId="ADAL" clId="{5DCB0AB4-479B-48D3-BD16-3490F442E4D5}" dt="2023-01-11T09:38:21.585" v="1544" actId="26606"/>
          <ac:spMkLst>
            <pc:docMk/>
            <pc:sldMk cId="1458562612" sldId="266"/>
            <ac:spMk id="33" creationId="{A5931BE0-4B93-4D6C-878E-ACC59D6B4587}"/>
          </ac:spMkLst>
        </pc:spChg>
        <pc:spChg chg="add">
          <ac:chgData name="MUHAMMET KAYRA BULUT" userId="fc912a3c-39cc-4896-8f64-2891e01336e6" providerId="ADAL" clId="{5DCB0AB4-479B-48D3-BD16-3490F442E4D5}" dt="2023-01-11T09:38:21.585" v="1544" actId="26606"/>
          <ac:spMkLst>
            <pc:docMk/>
            <pc:sldMk cId="1458562612" sldId="266"/>
            <ac:spMk id="35" creationId="{DE950493-A53F-4D4C-9157-A238C4B2A731}"/>
          </ac:spMkLst>
        </pc:spChg>
        <pc:spChg chg="add del">
          <ac:chgData name="MUHAMMET KAYRA BULUT" userId="fc912a3c-39cc-4896-8f64-2891e01336e6" providerId="ADAL" clId="{5DCB0AB4-479B-48D3-BD16-3490F442E4D5}" dt="2023-01-11T09:37:46.236" v="1536" actId="26606"/>
          <ac:spMkLst>
            <pc:docMk/>
            <pc:sldMk cId="1458562612" sldId="266"/>
            <ac:spMk id="38" creationId="{52D58DC7-20C8-4471-BAA7-B296A2AEC3F6}"/>
          </ac:spMkLst>
        </pc:spChg>
        <pc:spChg chg="add">
          <ac:chgData name="MUHAMMET KAYRA BULUT" userId="fc912a3c-39cc-4896-8f64-2891e01336e6" providerId="ADAL" clId="{5DCB0AB4-479B-48D3-BD16-3490F442E4D5}" dt="2023-01-11T09:38:21.585" v="1544" actId="26606"/>
          <ac:spMkLst>
            <pc:docMk/>
            <pc:sldMk cId="1458562612" sldId="266"/>
            <ac:spMk id="39" creationId="{D20AE261-8977-4583-A036-88CC1CE1AEBF}"/>
          </ac:spMkLst>
        </pc:spChg>
        <pc:spChg chg="add del">
          <ac:chgData name="MUHAMMET KAYRA BULUT" userId="fc912a3c-39cc-4896-8f64-2891e01336e6" providerId="ADAL" clId="{5DCB0AB4-479B-48D3-BD16-3490F442E4D5}" dt="2023-01-11T09:37:46.236" v="1536" actId="26606"/>
          <ac:spMkLst>
            <pc:docMk/>
            <pc:sldMk cId="1458562612" sldId="266"/>
            <ac:spMk id="40" creationId="{8E4AABAC-100B-437F-86D3-981412859411}"/>
          </ac:spMkLst>
        </pc:spChg>
        <pc:spChg chg="add del">
          <ac:chgData name="MUHAMMET KAYRA BULUT" userId="fc912a3c-39cc-4896-8f64-2891e01336e6" providerId="ADAL" clId="{5DCB0AB4-479B-48D3-BD16-3490F442E4D5}" dt="2023-01-11T09:37:46.236" v="1536" actId="26606"/>
          <ac:spMkLst>
            <pc:docMk/>
            <pc:sldMk cId="1458562612" sldId="266"/>
            <ac:spMk id="42" creationId="{1DFD33E0-4D46-4176-BAE2-6AED15231C59}"/>
          </ac:spMkLst>
        </pc:spChg>
        <pc:spChg chg="add del">
          <ac:chgData name="MUHAMMET KAYRA BULUT" userId="fc912a3c-39cc-4896-8f64-2891e01336e6" providerId="ADAL" clId="{5DCB0AB4-479B-48D3-BD16-3490F442E4D5}" dt="2023-01-11T09:37:46.236" v="1536" actId="26606"/>
          <ac:spMkLst>
            <pc:docMk/>
            <pc:sldMk cId="1458562612" sldId="266"/>
            <ac:spMk id="44" creationId="{022B5D87-7689-4E7F-B03A-7F803B5DF799}"/>
          </ac:spMkLst>
        </pc:spChg>
        <pc:grpChg chg="add del">
          <ac:chgData name="MUHAMMET KAYRA BULUT" userId="fc912a3c-39cc-4896-8f64-2891e01336e6" providerId="ADAL" clId="{5DCB0AB4-479B-48D3-BD16-3490F442E4D5}" dt="2023-01-11T09:38:08.578" v="1541" actId="26606"/>
          <ac:grpSpMkLst>
            <pc:docMk/>
            <pc:sldMk cId="1458562612" sldId="266"/>
            <ac:grpSpMk id="22" creationId="{183B29DA-9BB8-4BA8-B8E1-8C2B544078C7}"/>
          </ac:grpSpMkLst>
        </pc:grpChg>
        <pc:grpChg chg="add">
          <ac:chgData name="MUHAMMET KAYRA BULUT" userId="fc912a3c-39cc-4896-8f64-2891e01336e6" providerId="ADAL" clId="{5DCB0AB4-479B-48D3-BD16-3490F442E4D5}" dt="2023-01-11T09:38:21.585" v="1544" actId="26606"/>
          <ac:grpSpMkLst>
            <pc:docMk/>
            <pc:sldMk cId="1458562612" sldId="266"/>
            <ac:grpSpMk id="24" creationId="{FF1EAF9B-8869-450E-98BF-FD6EA6564B03}"/>
          </ac:grpSpMkLst>
        </pc:grpChg>
        <pc:grpChg chg="add del">
          <ac:chgData name="MUHAMMET KAYRA BULUT" userId="fc912a3c-39cc-4896-8f64-2891e01336e6" providerId="ADAL" clId="{5DCB0AB4-479B-48D3-BD16-3490F442E4D5}" dt="2023-01-11T09:37:46.236" v="1536" actId="26606"/>
          <ac:grpSpMkLst>
            <pc:docMk/>
            <pc:sldMk cId="1458562612" sldId="266"/>
            <ac:grpSpMk id="34" creationId="{20205E53-D75C-4F15-A4A3-21DA0826FCE9}"/>
          </ac:grpSpMkLst>
        </pc:grpChg>
        <pc:graphicFrameChg chg="add del mod modGraphic">
          <ac:chgData name="MUHAMMET KAYRA BULUT" userId="fc912a3c-39cc-4896-8f64-2891e01336e6" providerId="ADAL" clId="{5DCB0AB4-479B-48D3-BD16-3490F442E4D5}" dt="2023-01-11T09:37:48.297" v="1537" actId="26606"/>
          <ac:graphicFrameMkLst>
            <pc:docMk/>
            <pc:sldMk cId="1458562612" sldId="266"/>
            <ac:graphicFrameMk id="27" creationId="{B8B87CEE-A772-B552-2546-441A27EDCB5A}"/>
          </ac:graphicFrameMkLst>
        </pc:graphicFrameChg>
        <pc:picChg chg="add del">
          <ac:chgData name="MUHAMMET KAYRA BULUT" userId="fc912a3c-39cc-4896-8f64-2891e01336e6" providerId="ADAL" clId="{5DCB0AB4-479B-48D3-BD16-3490F442E4D5}" dt="2023-01-11T09:35:23.038" v="1450" actId="26606"/>
          <ac:picMkLst>
            <pc:docMk/>
            <pc:sldMk cId="1458562612" sldId="266"/>
            <ac:picMk id="5" creationId="{2E917D03-3B45-0634-B987-8C5621931217}"/>
          </ac:picMkLst>
        </pc:picChg>
        <pc:picChg chg="add del mod">
          <ac:chgData name="MUHAMMET KAYRA BULUT" userId="fc912a3c-39cc-4896-8f64-2891e01336e6" providerId="ADAL" clId="{5DCB0AB4-479B-48D3-BD16-3490F442E4D5}" dt="2023-01-11T09:38:21.585" v="1544" actId="26606"/>
          <ac:picMkLst>
            <pc:docMk/>
            <pc:sldMk cId="1458562612" sldId="266"/>
            <ac:picMk id="14" creationId="{EC1A92E2-B05D-7CA7-737D-8464A8A3D596}"/>
          </ac:picMkLst>
        </pc:picChg>
        <pc:picChg chg="add del">
          <ac:chgData name="MUHAMMET KAYRA BULUT" userId="fc912a3c-39cc-4896-8f64-2891e01336e6" providerId="ADAL" clId="{5DCB0AB4-479B-48D3-BD16-3490F442E4D5}" dt="2023-01-11T09:36:16.510" v="1530" actId="26606"/>
          <ac:picMkLst>
            <pc:docMk/>
            <pc:sldMk cId="1458562612" sldId="266"/>
            <ac:picMk id="17" creationId="{9A3A1E94-952D-114C-9D55-2DBC1AECB0A9}"/>
          </ac:picMkLst>
        </pc:picChg>
      </pc:sldChg>
      <pc:sldChg chg="addSp delSp modSp new mod setBg">
        <pc:chgData name="MUHAMMET KAYRA BULUT" userId="fc912a3c-39cc-4896-8f64-2891e01336e6" providerId="ADAL" clId="{5DCB0AB4-479B-48D3-BD16-3490F442E4D5}" dt="2023-01-11T09:42:20.499" v="1683"/>
        <pc:sldMkLst>
          <pc:docMk/>
          <pc:sldMk cId="924059987" sldId="267"/>
        </pc:sldMkLst>
        <pc:spChg chg="mod">
          <ac:chgData name="MUHAMMET KAYRA BULUT" userId="fc912a3c-39cc-4896-8f64-2891e01336e6" providerId="ADAL" clId="{5DCB0AB4-479B-48D3-BD16-3490F442E4D5}" dt="2023-01-11T09:39:47.628" v="1623" actId="26606"/>
          <ac:spMkLst>
            <pc:docMk/>
            <pc:sldMk cId="924059987" sldId="267"/>
            <ac:spMk id="2" creationId="{7B23364B-0865-D050-C1A0-41F1B90D551F}"/>
          </ac:spMkLst>
        </pc:spChg>
        <pc:spChg chg="add del mod">
          <ac:chgData name="MUHAMMET KAYRA BULUT" userId="fc912a3c-39cc-4896-8f64-2891e01336e6" providerId="ADAL" clId="{5DCB0AB4-479B-48D3-BD16-3490F442E4D5}" dt="2023-01-11T09:39:47.628" v="1623" actId="26606"/>
          <ac:spMkLst>
            <pc:docMk/>
            <pc:sldMk cId="924059987" sldId="267"/>
            <ac:spMk id="3" creationId="{0AE18FCF-60CA-404A-AF9C-2CD5068CF650}"/>
          </ac:spMkLst>
        </pc:spChg>
        <pc:spChg chg="add del">
          <ac:chgData name="MUHAMMET KAYRA BULUT" userId="fc912a3c-39cc-4896-8f64-2891e01336e6" providerId="ADAL" clId="{5DCB0AB4-479B-48D3-BD16-3490F442E4D5}" dt="2023-01-11T09:39:44.801" v="1620" actId="26606"/>
          <ac:spMkLst>
            <pc:docMk/>
            <pc:sldMk cId="924059987" sldId="267"/>
            <ac:spMk id="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39:44.801" v="1620" actId="26606"/>
          <ac:spMkLst>
            <pc:docMk/>
            <pc:sldMk cId="924059987" sldId="267"/>
            <ac:spMk id="11" creationId="{DE950493-A53F-4D4C-9157-A238C4B2A731}"/>
          </ac:spMkLst>
        </pc:spChg>
        <pc:spChg chg="add del">
          <ac:chgData name="MUHAMMET KAYRA BULUT" userId="fc912a3c-39cc-4896-8f64-2891e01336e6" providerId="ADAL" clId="{5DCB0AB4-479B-48D3-BD16-3490F442E4D5}" dt="2023-01-11T09:39:44.801" v="1620" actId="26606"/>
          <ac:spMkLst>
            <pc:docMk/>
            <pc:sldMk cId="924059987" sldId="267"/>
            <ac:spMk id="17" creationId="{D20AE261-8977-4583-A036-88CC1CE1AEBF}"/>
          </ac:spMkLst>
        </pc:spChg>
        <pc:spChg chg="add del">
          <ac:chgData name="MUHAMMET KAYRA BULUT" userId="fc912a3c-39cc-4896-8f64-2891e01336e6" providerId="ADAL" clId="{5DCB0AB4-479B-48D3-BD16-3490F442E4D5}" dt="2023-01-11T09:39:47.613" v="1622" actId="26606"/>
          <ac:spMkLst>
            <pc:docMk/>
            <pc:sldMk cId="924059987" sldId="267"/>
            <ac:spMk id="19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39:47.613" v="1622" actId="26606"/>
          <ac:spMkLst>
            <pc:docMk/>
            <pc:sldMk cId="924059987" sldId="267"/>
            <ac:spMk id="20" creationId="{88392DC7-0988-443B-A0D0-E726C7DB622B}"/>
          </ac:spMkLst>
        </pc:spChg>
        <pc:spChg chg="add">
          <ac:chgData name="MUHAMMET KAYRA BULUT" userId="fc912a3c-39cc-4896-8f64-2891e01336e6" providerId="ADAL" clId="{5DCB0AB4-479B-48D3-BD16-3490F442E4D5}" dt="2023-01-11T09:39:47.628" v="1623" actId="26606"/>
          <ac:spMkLst>
            <pc:docMk/>
            <pc:sldMk cId="924059987" sldId="267"/>
            <ac:spMk id="23" creationId="{60B7752B-728D-4CA3-8923-C4F7F77029E3}"/>
          </ac:spMkLst>
        </pc:spChg>
        <pc:spChg chg="add">
          <ac:chgData name="MUHAMMET KAYRA BULUT" userId="fc912a3c-39cc-4896-8f64-2891e01336e6" providerId="ADAL" clId="{5DCB0AB4-479B-48D3-BD16-3490F442E4D5}" dt="2023-01-11T09:39:47.628" v="1623" actId="26606"/>
          <ac:spMkLst>
            <pc:docMk/>
            <pc:sldMk cId="924059987" sldId="267"/>
            <ac:spMk id="24" creationId="{88392DC7-0988-443B-A0D0-E726C7DB622B}"/>
          </ac:spMkLst>
        </pc:spChg>
        <pc:grpChg chg="add del">
          <ac:chgData name="MUHAMMET KAYRA BULUT" userId="fc912a3c-39cc-4896-8f64-2891e01336e6" providerId="ADAL" clId="{5DCB0AB4-479B-48D3-BD16-3490F442E4D5}" dt="2023-01-11T09:39:44.801" v="1620" actId="26606"/>
          <ac:grpSpMkLst>
            <pc:docMk/>
            <pc:sldMk cId="924059987" sldId="267"/>
            <ac:grpSpMk id="13" creationId="{FF1EAF9B-8869-450E-98BF-FD6EA6564B03}"/>
          </ac:grpSpMkLst>
        </pc:grpChg>
        <pc:graphicFrameChg chg="add del">
          <ac:chgData name="MUHAMMET KAYRA BULUT" userId="fc912a3c-39cc-4896-8f64-2891e01336e6" providerId="ADAL" clId="{5DCB0AB4-479B-48D3-BD16-3490F442E4D5}" dt="2023-01-11T09:39:47.613" v="1622" actId="26606"/>
          <ac:graphicFrameMkLst>
            <pc:docMk/>
            <pc:sldMk cId="924059987" sldId="267"/>
            <ac:graphicFrameMk id="21" creationId="{6D788FE5-16B1-9CD1-3E1D-22CB9282DFD8}"/>
          </ac:graphicFrameMkLst>
        </pc:graphicFrameChg>
        <pc:graphicFrameChg chg="add mod">
          <ac:chgData name="MUHAMMET KAYRA BULUT" userId="fc912a3c-39cc-4896-8f64-2891e01336e6" providerId="ADAL" clId="{5DCB0AB4-479B-48D3-BD16-3490F442E4D5}" dt="2023-01-11T09:42:20.499" v="1683"/>
          <ac:graphicFrameMkLst>
            <pc:docMk/>
            <pc:sldMk cId="924059987" sldId="267"/>
            <ac:graphicFrameMk id="25" creationId="{FA86A9AC-9ED6-4BD1-D289-C89FBA283132}"/>
          </ac:graphicFrameMkLst>
        </pc:graphicFrameChg>
        <pc:picChg chg="add del">
          <ac:chgData name="MUHAMMET KAYRA BULUT" userId="fc912a3c-39cc-4896-8f64-2891e01336e6" providerId="ADAL" clId="{5DCB0AB4-479B-48D3-BD16-3490F442E4D5}" dt="2023-01-11T09:39:44.801" v="1620" actId="26606"/>
          <ac:picMkLst>
            <pc:docMk/>
            <pc:sldMk cId="924059987" sldId="267"/>
            <ac:picMk id="5" creationId="{64E30DD7-668B-ACEA-BBE1-F502A8718D68}"/>
          </ac:picMkLst>
        </pc:picChg>
      </pc:sldChg>
      <pc:sldChg chg="addSp delSp modSp new mod ord">
        <pc:chgData name="MUHAMMET KAYRA BULUT" userId="fc912a3c-39cc-4896-8f64-2891e01336e6" providerId="ADAL" clId="{5DCB0AB4-479B-48D3-BD16-3490F442E4D5}" dt="2023-01-11T09:59:00.636" v="2117"/>
        <pc:sldMkLst>
          <pc:docMk/>
          <pc:sldMk cId="1397928791" sldId="268"/>
        </pc:sldMkLst>
        <pc:spChg chg="mod">
          <ac:chgData name="MUHAMMET KAYRA BULUT" userId="fc912a3c-39cc-4896-8f64-2891e01336e6" providerId="ADAL" clId="{5DCB0AB4-479B-48D3-BD16-3490F442E4D5}" dt="2023-01-11T09:43:21.480" v="1694" actId="27636"/>
          <ac:spMkLst>
            <pc:docMk/>
            <pc:sldMk cId="1397928791" sldId="268"/>
            <ac:spMk id="2" creationId="{CF07C1F1-F7E7-D80A-F4B4-E2DFCD1F79C6}"/>
          </ac:spMkLst>
        </pc:spChg>
        <pc:spChg chg="del mod">
          <ac:chgData name="MUHAMMET KAYRA BULUT" userId="fc912a3c-39cc-4896-8f64-2891e01336e6" providerId="ADAL" clId="{5DCB0AB4-479B-48D3-BD16-3490F442E4D5}" dt="2023-01-11T09:47:13.054" v="1824" actId="26606"/>
          <ac:spMkLst>
            <pc:docMk/>
            <pc:sldMk cId="1397928791" sldId="268"/>
            <ac:spMk id="3" creationId="{9478A780-BF1D-3033-55F7-31C4DEA91452}"/>
          </ac:spMkLst>
        </pc:spChg>
        <pc:graphicFrameChg chg="add mod">
          <ac:chgData name="MUHAMMET KAYRA BULUT" userId="fc912a3c-39cc-4896-8f64-2891e01336e6" providerId="ADAL" clId="{5DCB0AB4-479B-48D3-BD16-3490F442E4D5}" dt="2023-01-11T09:47:39.795" v="1825"/>
          <ac:graphicFrameMkLst>
            <pc:docMk/>
            <pc:sldMk cId="1397928791" sldId="268"/>
            <ac:graphicFrameMk id="5" creationId="{4444D0BE-7986-7831-62E7-6382F7DFAAF5}"/>
          </ac:graphicFrameMkLst>
        </pc:graphicFrameChg>
      </pc:sldChg>
      <pc:sldChg chg="addSp delSp modSp new mod setBg">
        <pc:chgData name="MUHAMMET KAYRA BULUT" userId="fc912a3c-39cc-4896-8f64-2891e01336e6" providerId="ADAL" clId="{5DCB0AB4-479B-48D3-BD16-3490F442E4D5}" dt="2023-01-11T09:46:52.891" v="1823" actId="26606"/>
        <pc:sldMkLst>
          <pc:docMk/>
          <pc:sldMk cId="1853683431" sldId="269"/>
        </pc:sldMkLst>
        <pc:spChg chg="del mod ord">
          <ac:chgData name="MUHAMMET KAYRA BULUT" userId="fc912a3c-39cc-4896-8f64-2891e01336e6" providerId="ADAL" clId="{5DCB0AB4-479B-48D3-BD16-3490F442E4D5}" dt="2023-01-11T09:46:52.891" v="1823" actId="26606"/>
          <ac:spMkLst>
            <pc:docMk/>
            <pc:sldMk cId="1853683431" sldId="269"/>
            <ac:spMk id="2" creationId="{097D35D1-1A49-CAAA-2FB3-A1DA9259E73A}"/>
          </ac:spMkLst>
        </pc:spChg>
        <pc:spChg chg="del">
          <ac:chgData name="MUHAMMET KAYRA BULUT" userId="fc912a3c-39cc-4896-8f64-2891e01336e6" providerId="ADAL" clId="{5DCB0AB4-479B-48D3-BD16-3490F442E4D5}" dt="2023-01-11T09:46:47.465" v="1820"/>
          <ac:spMkLst>
            <pc:docMk/>
            <pc:sldMk cId="1853683431" sldId="269"/>
            <ac:spMk id="3" creationId="{E671055B-189D-0384-FB24-FA8F13FE35CF}"/>
          </ac:spMkLst>
        </pc:spChg>
        <pc:spChg chg="add del">
          <ac:chgData name="MUHAMMET KAYRA BULUT" userId="fc912a3c-39cc-4896-8f64-2891e01336e6" providerId="ADAL" clId="{5DCB0AB4-479B-48D3-BD16-3490F442E4D5}" dt="2023-01-11T09:46:52.888" v="1822" actId="26606"/>
          <ac:spMkLst>
            <pc:docMk/>
            <pc:sldMk cId="1853683431" sldId="269"/>
            <ac:spMk id="10" creationId="{82184FF4-7029-4ED7-813A-192E60608764}"/>
          </ac:spMkLst>
        </pc:spChg>
        <pc:spChg chg="add del">
          <ac:chgData name="MUHAMMET KAYRA BULUT" userId="fc912a3c-39cc-4896-8f64-2891e01336e6" providerId="ADAL" clId="{5DCB0AB4-479B-48D3-BD16-3490F442E4D5}" dt="2023-01-11T09:46:52.888" v="1822" actId="26606"/>
          <ac:spMkLst>
            <pc:docMk/>
            <pc:sldMk cId="1853683431" sldId="269"/>
            <ac:spMk id="12" creationId="{AAA7AB09-557C-41AD-9113-FF9F68FA1035}"/>
          </ac:spMkLst>
        </pc:spChg>
        <pc:spChg chg="add del">
          <ac:chgData name="MUHAMMET KAYRA BULUT" userId="fc912a3c-39cc-4896-8f64-2891e01336e6" providerId="ADAL" clId="{5DCB0AB4-479B-48D3-BD16-3490F442E4D5}" dt="2023-01-11T09:46:52.888" v="1822" actId="26606"/>
          <ac:spMkLst>
            <pc:docMk/>
            <pc:sldMk cId="1853683431" sldId="269"/>
            <ac:spMk id="14" creationId="{EF99ECAA-1F11-4937-BBA6-51935AB44C9D}"/>
          </ac:spMkLst>
        </pc:spChg>
        <pc:spChg chg="add del">
          <ac:chgData name="MUHAMMET KAYRA BULUT" userId="fc912a3c-39cc-4896-8f64-2891e01336e6" providerId="ADAL" clId="{5DCB0AB4-479B-48D3-BD16-3490F442E4D5}" dt="2023-01-11T09:46:52.888" v="1822" actId="26606"/>
          <ac:spMkLst>
            <pc:docMk/>
            <pc:sldMk cId="1853683431" sldId="269"/>
            <ac:spMk id="22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09:46:52.888" v="1822" actId="26606"/>
          <ac:spMkLst>
            <pc:docMk/>
            <pc:sldMk cId="1853683431" sldId="269"/>
            <ac:spMk id="24" creationId="{AD4EA4DF-0E7C-4098-86F6-7D0ACAEFC0BF}"/>
          </ac:spMkLst>
        </pc:spChg>
        <pc:spChg chg="add del">
          <ac:chgData name="MUHAMMET KAYRA BULUT" userId="fc912a3c-39cc-4896-8f64-2891e01336e6" providerId="ADAL" clId="{5DCB0AB4-479B-48D3-BD16-3490F442E4D5}" dt="2023-01-11T09:46:52.888" v="1822" actId="26606"/>
          <ac:spMkLst>
            <pc:docMk/>
            <pc:sldMk cId="1853683431" sldId="269"/>
            <ac:spMk id="26" creationId="{FE05BC49-0F00-4C85-9AF5-A0CC5B39C8D2}"/>
          </ac:spMkLst>
        </pc:spChg>
        <pc:spChg chg="add">
          <ac:chgData name="MUHAMMET KAYRA BULUT" userId="fc912a3c-39cc-4896-8f64-2891e01336e6" providerId="ADAL" clId="{5DCB0AB4-479B-48D3-BD16-3490F442E4D5}" dt="2023-01-11T09:46:52.891" v="1823" actId="26606"/>
          <ac:spMkLst>
            <pc:docMk/>
            <pc:sldMk cId="1853683431" sldId="269"/>
            <ac:spMk id="28" creationId="{65EE0CA1-D3EE-4024-8924-687FF7C9BED1}"/>
          </ac:spMkLst>
        </pc:spChg>
        <pc:spChg chg="add">
          <ac:chgData name="MUHAMMET KAYRA BULUT" userId="fc912a3c-39cc-4896-8f64-2891e01336e6" providerId="ADAL" clId="{5DCB0AB4-479B-48D3-BD16-3490F442E4D5}" dt="2023-01-11T09:46:52.891" v="1823" actId="26606"/>
          <ac:spMkLst>
            <pc:docMk/>
            <pc:sldMk cId="1853683431" sldId="269"/>
            <ac:spMk id="29" creationId="{008BA5EF-099A-47C4-B002-198EE687BCAA}"/>
          </ac:spMkLst>
        </pc:spChg>
        <pc:grpChg chg="add del">
          <ac:chgData name="MUHAMMET KAYRA BULUT" userId="fc912a3c-39cc-4896-8f64-2891e01336e6" providerId="ADAL" clId="{5DCB0AB4-479B-48D3-BD16-3490F442E4D5}" dt="2023-01-11T09:46:52.888" v="1822" actId="26606"/>
          <ac:grpSpMkLst>
            <pc:docMk/>
            <pc:sldMk cId="1853683431" sldId="269"/>
            <ac:grpSpMk id="16" creationId="{79DE9FAB-6BBA-4CFE-B67D-77B47F01ECA4}"/>
          </ac:grpSpMkLst>
        </pc:grpChg>
        <pc:picChg chg="add mod">
          <ac:chgData name="MUHAMMET KAYRA BULUT" userId="fc912a3c-39cc-4896-8f64-2891e01336e6" providerId="ADAL" clId="{5DCB0AB4-479B-48D3-BD16-3490F442E4D5}" dt="2023-01-11T09:46:52.891" v="1823" actId="26606"/>
          <ac:picMkLst>
            <pc:docMk/>
            <pc:sldMk cId="1853683431" sldId="269"/>
            <ac:picMk id="5" creationId="{43409BFC-31CF-C344-2A8A-090E234A14EC}"/>
          </ac:picMkLst>
        </pc:picChg>
      </pc:sldChg>
      <pc:sldChg chg="addSp delSp modSp new mod ord setBg">
        <pc:chgData name="MUHAMMET KAYRA BULUT" userId="fc912a3c-39cc-4896-8f64-2891e01336e6" providerId="ADAL" clId="{5DCB0AB4-479B-48D3-BD16-3490F442E4D5}" dt="2023-01-11T09:51:35.882" v="2018" actId="26606"/>
        <pc:sldMkLst>
          <pc:docMk/>
          <pc:sldMk cId="1072226370" sldId="270"/>
        </pc:sldMkLst>
        <pc:spChg chg="mod">
          <ac:chgData name="MUHAMMET KAYRA BULUT" userId="fc912a3c-39cc-4896-8f64-2891e01336e6" providerId="ADAL" clId="{5DCB0AB4-479B-48D3-BD16-3490F442E4D5}" dt="2023-01-11T09:51:35.882" v="2018" actId="26606"/>
          <ac:spMkLst>
            <pc:docMk/>
            <pc:sldMk cId="1072226370" sldId="270"/>
            <ac:spMk id="2" creationId="{172BAFDA-3A2E-1E35-ED70-E0181555450C}"/>
          </ac:spMkLst>
        </pc:spChg>
        <pc:spChg chg="del mod">
          <ac:chgData name="MUHAMMET KAYRA BULUT" userId="fc912a3c-39cc-4896-8f64-2891e01336e6" providerId="ADAL" clId="{5DCB0AB4-479B-48D3-BD16-3490F442E4D5}" dt="2023-01-11T09:51:35.882" v="2018" actId="26606"/>
          <ac:spMkLst>
            <pc:docMk/>
            <pc:sldMk cId="1072226370" sldId="270"/>
            <ac:spMk id="3" creationId="{69368A30-BA38-8CAC-7DFD-6B9689ACFFF6}"/>
          </ac:spMkLst>
        </pc:spChg>
        <pc:spChg chg="add del">
          <ac:chgData name="MUHAMMET KAYRA BULUT" userId="fc912a3c-39cc-4896-8f64-2891e01336e6" providerId="ADAL" clId="{5DCB0AB4-479B-48D3-BD16-3490F442E4D5}" dt="2023-01-11T09:51:35.867" v="2017" actId="26606"/>
          <ac:spMkLst>
            <pc:docMk/>
            <pc:sldMk cId="1072226370" sldId="270"/>
            <ac:spMk id="9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09:51:35.867" v="2017" actId="26606"/>
          <ac:spMkLst>
            <pc:docMk/>
            <pc:sldMk cId="1072226370" sldId="270"/>
            <ac:spMk id="11" creationId="{C5D31EF7-7A67-43B2-8B5E-B4A6241B1A83}"/>
          </ac:spMkLst>
        </pc:spChg>
        <pc:spChg chg="add">
          <ac:chgData name="MUHAMMET KAYRA BULUT" userId="fc912a3c-39cc-4896-8f64-2891e01336e6" providerId="ADAL" clId="{5DCB0AB4-479B-48D3-BD16-3490F442E4D5}" dt="2023-01-11T09:51:35.882" v="2018" actId="26606"/>
          <ac:spMkLst>
            <pc:docMk/>
            <pc:sldMk cId="1072226370" sldId="270"/>
            <ac:spMk id="14" creationId="{60B7752B-728D-4CA3-8923-C4F7F77029E3}"/>
          </ac:spMkLst>
        </pc:spChg>
        <pc:spChg chg="add">
          <ac:chgData name="MUHAMMET KAYRA BULUT" userId="fc912a3c-39cc-4896-8f64-2891e01336e6" providerId="ADAL" clId="{5DCB0AB4-479B-48D3-BD16-3490F442E4D5}" dt="2023-01-11T09:51:35.882" v="2018" actId="26606"/>
          <ac:spMkLst>
            <pc:docMk/>
            <pc:sldMk cId="1072226370" sldId="270"/>
            <ac:spMk id="15" creationId="{52D58DC7-20C8-4471-BAA7-B296A2AEC3F6}"/>
          </ac:spMkLst>
        </pc:spChg>
        <pc:spChg chg="add">
          <ac:chgData name="MUHAMMET KAYRA BULUT" userId="fc912a3c-39cc-4896-8f64-2891e01336e6" providerId="ADAL" clId="{5DCB0AB4-479B-48D3-BD16-3490F442E4D5}" dt="2023-01-11T09:51:35.882" v="2018" actId="26606"/>
          <ac:spMkLst>
            <pc:docMk/>
            <pc:sldMk cId="1072226370" sldId="270"/>
            <ac:spMk id="17" creationId="{8E4AABAC-100B-437F-86D3-981412859411}"/>
          </ac:spMkLst>
        </pc:spChg>
        <pc:spChg chg="add">
          <ac:chgData name="MUHAMMET KAYRA BULUT" userId="fc912a3c-39cc-4896-8f64-2891e01336e6" providerId="ADAL" clId="{5DCB0AB4-479B-48D3-BD16-3490F442E4D5}" dt="2023-01-11T09:51:35.882" v="2018" actId="26606"/>
          <ac:spMkLst>
            <pc:docMk/>
            <pc:sldMk cId="1072226370" sldId="270"/>
            <ac:spMk id="19" creationId="{1DFD33E0-4D46-4176-BAE2-6AED15231C59}"/>
          </ac:spMkLst>
        </pc:spChg>
        <pc:spChg chg="add">
          <ac:chgData name="MUHAMMET KAYRA BULUT" userId="fc912a3c-39cc-4896-8f64-2891e01336e6" providerId="ADAL" clId="{5DCB0AB4-479B-48D3-BD16-3490F442E4D5}" dt="2023-01-11T09:51:35.882" v="2018" actId="26606"/>
          <ac:spMkLst>
            <pc:docMk/>
            <pc:sldMk cId="1072226370" sldId="270"/>
            <ac:spMk id="21" creationId="{022B5D87-7689-4E7F-B03A-7F803B5DF799}"/>
          </ac:spMkLst>
        </pc:spChg>
        <pc:grpChg chg="add">
          <ac:chgData name="MUHAMMET KAYRA BULUT" userId="fc912a3c-39cc-4896-8f64-2891e01336e6" providerId="ADAL" clId="{5DCB0AB4-479B-48D3-BD16-3490F442E4D5}" dt="2023-01-11T09:51:35.882" v="2018" actId="26606"/>
          <ac:grpSpMkLst>
            <pc:docMk/>
            <pc:sldMk cId="1072226370" sldId="270"/>
            <ac:grpSpMk id="16" creationId="{20205E53-D75C-4F15-A4A3-21DA0826FCE9}"/>
          </ac:grpSpMkLst>
        </pc:grpChg>
        <pc:graphicFrameChg chg="add">
          <ac:chgData name="MUHAMMET KAYRA BULUT" userId="fc912a3c-39cc-4896-8f64-2891e01336e6" providerId="ADAL" clId="{5DCB0AB4-479B-48D3-BD16-3490F442E4D5}" dt="2023-01-11T09:51:35.882" v="2018" actId="26606"/>
          <ac:graphicFrameMkLst>
            <pc:docMk/>
            <pc:sldMk cId="1072226370" sldId="270"/>
            <ac:graphicFrameMk id="18" creationId="{17B4888A-5F6F-CFD6-A3C4-B9475E242372}"/>
          </ac:graphicFrameMkLst>
        </pc:graphicFrameChg>
        <pc:picChg chg="add del">
          <ac:chgData name="MUHAMMET KAYRA BULUT" userId="fc912a3c-39cc-4896-8f64-2891e01336e6" providerId="ADAL" clId="{5DCB0AB4-479B-48D3-BD16-3490F442E4D5}" dt="2023-01-11T09:51:35.867" v="2017" actId="26606"/>
          <ac:picMkLst>
            <pc:docMk/>
            <pc:sldMk cId="1072226370" sldId="270"/>
            <ac:picMk id="5" creationId="{2060846F-B481-640E-7FE2-3D8A9EA5F01F}"/>
          </ac:picMkLst>
        </pc:picChg>
      </pc:sldChg>
      <pc:sldChg chg="addSp delSp modSp add mod setBg delDesignElem">
        <pc:chgData name="MUHAMMET KAYRA BULUT" userId="fc912a3c-39cc-4896-8f64-2891e01336e6" providerId="ADAL" clId="{5DCB0AB4-479B-48D3-BD16-3490F442E4D5}" dt="2023-01-11T09:59:23.444" v="2140" actId="478"/>
        <pc:sldMkLst>
          <pc:docMk/>
          <pc:sldMk cId="3830928872" sldId="271"/>
        </pc:sldMkLst>
        <pc:spChg chg="mod">
          <ac:chgData name="MUHAMMET KAYRA BULUT" userId="fc912a3c-39cc-4896-8f64-2891e01336e6" providerId="ADAL" clId="{5DCB0AB4-479B-48D3-BD16-3490F442E4D5}" dt="2023-01-11T09:48:59.588" v="1848" actId="26606"/>
          <ac:spMkLst>
            <pc:docMk/>
            <pc:sldMk cId="3830928872" sldId="271"/>
            <ac:spMk id="2" creationId="{D2AE497B-749D-1B44-D813-176957D9BE53}"/>
          </ac:spMkLst>
        </pc:spChg>
        <pc:spChg chg="add del">
          <ac:chgData name="MUHAMMET KAYRA BULUT" userId="fc912a3c-39cc-4896-8f64-2891e01336e6" providerId="ADAL" clId="{5DCB0AB4-479B-48D3-BD16-3490F442E4D5}" dt="2023-01-11T09:48:58.044" v="1843" actId="26606"/>
          <ac:spMkLst>
            <pc:docMk/>
            <pc:sldMk cId="3830928872" sldId="271"/>
            <ac:spMk id="10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48:58.715" v="1845" actId="26606"/>
          <ac:spMkLst>
            <pc:docMk/>
            <pc:sldMk cId="3830928872" sldId="271"/>
            <ac:spMk id="15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48:58.715" v="1845" actId="26606"/>
          <ac:spMkLst>
            <pc:docMk/>
            <pc:sldMk cId="3830928872" sldId="271"/>
            <ac:spMk id="16" creationId="{52D58DC7-20C8-4471-BAA7-B296A2AEC3F6}"/>
          </ac:spMkLst>
        </pc:spChg>
        <pc:spChg chg="add del">
          <ac:chgData name="MUHAMMET KAYRA BULUT" userId="fc912a3c-39cc-4896-8f64-2891e01336e6" providerId="ADAL" clId="{5DCB0AB4-479B-48D3-BD16-3490F442E4D5}" dt="2023-01-11T09:48:58.715" v="1845" actId="26606"/>
          <ac:spMkLst>
            <pc:docMk/>
            <pc:sldMk cId="3830928872" sldId="271"/>
            <ac:spMk id="18" creationId="{8E4AABAC-100B-437F-86D3-981412859411}"/>
          </ac:spMkLst>
        </pc:spChg>
        <pc:spChg chg="add del">
          <ac:chgData name="MUHAMMET KAYRA BULUT" userId="fc912a3c-39cc-4896-8f64-2891e01336e6" providerId="ADAL" clId="{5DCB0AB4-479B-48D3-BD16-3490F442E4D5}" dt="2023-01-11T09:48:58.715" v="1845" actId="26606"/>
          <ac:spMkLst>
            <pc:docMk/>
            <pc:sldMk cId="3830928872" sldId="271"/>
            <ac:spMk id="20" creationId="{1DFD33E0-4D46-4176-BAE2-6AED15231C59}"/>
          </ac:spMkLst>
        </pc:spChg>
        <pc:spChg chg="del">
          <ac:chgData name="MUHAMMET KAYRA BULUT" userId="fc912a3c-39cc-4896-8f64-2891e01336e6" providerId="ADAL" clId="{5DCB0AB4-479B-48D3-BD16-3490F442E4D5}" dt="2023-01-11T09:48:36.351" v="1832"/>
          <ac:spMkLst>
            <pc:docMk/>
            <pc:sldMk cId="3830928872" sldId="271"/>
            <ac:spMk id="21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48:58.715" v="1845" actId="26606"/>
          <ac:spMkLst>
            <pc:docMk/>
            <pc:sldMk cId="3830928872" sldId="271"/>
            <ac:spMk id="22" creationId="{022B5D87-7689-4E7F-B03A-7F803B5DF799}"/>
          </ac:spMkLst>
        </pc:spChg>
        <pc:spChg chg="add del">
          <ac:chgData name="MUHAMMET KAYRA BULUT" userId="fc912a3c-39cc-4896-8f64-2891e01336e6" providerId="ADAL" clId="{5DCB0AB4-479B-48D3-BD16-3490F442E4D5}" dt="2023-01-11T09:48:59.557" v="1847" actId="26606"/>
          <ac:spMkLst>
            <pc:docMk/>
            <pc:sldMk cId="3830928872" sldId="271"/>
            <ac:spMk id="24" creationId="{60B7752B-728D-4CA3-8923-C4F7F77029E3}"/>
          </ac:spMkLst>
        </pc:spChg>
        <pc:spChg chg="add">
          <ac:chgData name="MUHAMMET KAYRA BULUT" userId="fc912a3c-39cc-4896-8f64-2891e01336e6" providerId="ADAL" clId="{5DCB0AB4-479B-48D3-BD16-3490F442E4D5}" dt="2023-01-11T09:48:59.588" v="1848" actId="26606"/>
          <ac:spMkLst>
            <pc:docMk/>
            <pc:sldMk cId="3830928872" sldId="271"/>
            <ac:spMk id="26" creationId="{60B7752B-728D-4CA3-8923-C4F7F77029E3}"/>
          </ac:spMkLst>
        </pc:spChg>
        <pc:spChg chg="add">
          <ac:chgData name="MUHAMMET KAYRA BULUT" userId="fc912a3c-39cc-4896-8f64-2891e01336e6" providerId="ADAL" clId="{5DCB0AB4-479B-48D3-BD16-3490F442E4D5}" dt="2023-01-11T09:48:59.588" v="1848" actId="26606"/>
          <ac:spMkLst>
            <pc:docMk/>
            <pc:sldMk cId="3830928872" sldId="271"/>
            <ac:spMk id="30" creationId="{52D58DC7-20C8-4471-BAA7-B296A2AEC3F6}"/>
          </ac:spMkLst>
        </pc:spChg>
        <pc:spChg chg="add">
          <ac:chgData name="MUHAMMET KAYRA BULUT" userId="fc912a3c-39cc-4896-8f64-2891e01336e6" providerId="ADAL" clId="{5DCB0AB4-479B-48D3-BD16-3490F442E4D5}" dt="2023-01-11T09:48:59.588" v="1848" actId="26606"/>
          <ac:spMkLst>
            <pc:docMk/>
            <pc:sldMk cId="3830928872" sldId="271"/>
            <ac:spMk id="31" creationId="{8E4AABAC-100B-437F-86D3-981412859411}"/>
          </ac:spMkLst>
        </pc:spChg>
        <pc:spChg chg="add">
          <ac:chgData name="MUHAMMET KAYRA BULUT" userId="fc912a3c-39cc-4896-8f64-2891e01336e6" providerId="ADAL" clId="{5DCB0AB4-479B-48D3-BD16-3490F442E4D5}" dt="2023-01-11T09:48:59.588" v="1848" actId="26606"/>
          <ac:spMkLst>
            <pc:docMk/>
            <pc:sldMk cId="3830928872" sldId="271"/>
            <ac:spMk id="32" creationId="{1DFD33E0-4D46-4176-BAE2-6AED15231C59}"/>
          </ac:spMkLst>
        </pc:spChg>
        <pc:spChg chg="add">
          <ac:chgData name="MUHAMMET KAYRA BULUT" userId="fc912a3c-39cc-4896-8f64-2891e01336e6" providerId="ADAL" clId="{5DCB0AB4-479B-48D3-BD16-3490F442E4D5}" dt="2023-01-11T09:48:59.588" v="1848" actId="26606"/>
          <ac:spMkLst>
            <pc:docMk/>
            <pc:sldMk cId="3830928872" sldId="271"/>
            <ac:spMk id="33" creationId="{022B5D87-7689-4E7F-B03A-7F803B5DF799}"/>
          </ac:spMkLst>
        </pc:spChg>
        <pc:grpChg chg="add del">
          <ac:chgData name="MUHAMMET KAYRA BULUT" userId="fc912a3c-39cc-4896-8f64-2891e01336e6" providerId="ADAL" clId="{5DCB0AB4-479B-48D3-BD16-3490F442E4D5}" dt="2023-01-11T09:48:58.715" v="1845" actId="26606"/>
          <ac:grpSpMkLst>
            <pc:docMk/>
            <pc:sldMk cId="3830928872" sldId="271"/>
            <ac:grpSpMk id="12" creationId="{20205E53-D75C-4F15-A4A3-21DA0826FCE9}"/>
          </ac:grpSpMkLst>
        </pc:grpChg>
        <pc:grpChg chg="add">
          <ac:chgData name="MUHAMMET KAYRA BULUT" userId="fc912a3c-39cc-4896-8f64-2891e01336e6" providerId="ADAL" clId="{5DCB0AB4-479B-48D3-BD16-3490F442E4D5}" dt="2023-01-11T09:48:59.588" v="1848" actId="26606"/>
          <ac:grpSpMkLst>
            <pc:docMk/>
            <pc:sldMk cId="3830928872" sldId="271"/>
            <ac:grpSpMk id="27" creationId="{20205E53-D75C-4F15-A4A3-21DA0826FCE9}"/>
          </ac:grpSpMkLst>
        </pc:grpChg>
        <pc:graphicFrameChg chg="mod modGraphic">
          <ac:chgData name="MUHAMMET KAYRA BULUT" userId="fc912a3c-39cc-4896-8f64-2891e01336e6" providerId="ADAL" clId="{5DCB0AB4-479B-48D3-BD16-3490F442E4D5}" dt="2023-01-11T09:59:23.444" v="2140" actId="478"/>
          <ac:graphicFrameMkLst>
            <pc:docMk/>
            <pc:sldMk cId="3830928872" sldId="271"/>
            <ac:graphicFrameMk id="5" creationId="{9B80DA8F-482D-8856-25A2-3E547DD4A746}"/>
          </ac:graphicFrameMkLst>
        </pc:graphicFrameChg>
      </pc:sldChg>
      <pc:sldChg chg="addSp delSp modSp new mod setBg">
        <pc:chgData name="MUHAMMET KAYRA BULUT" userId="fc912a3c-39cc-4896-8f64-2891e01336e6" providerId="ADAL" clId="{5DCB0AB4-479B-48D3-BD16-3490F442E4D5}" dt="2023-01-11T09:57:45.265" v="2113" actId="26606"/>
        <pc:sldMkLst>
          <pc:docMk/>
          <pc:sldMk cId="1908942584" sldId="272"/>
        </pc:sldMkLst>
        <pc:spChg chg="mod">
          <ac:chgData name="MUHAMMET KAYRA BULUT" userId="fc912a3c-39cc-4896-8f64-2891e01336e6" providerId="ADAL" clId="{5DCB0AB4-479B-48D3-BD16-3490F442E4D5}" dt="2023-01-11T09:57:45.265" v="2113" actId="26606"/>
          <ac:spMkLst>
            <pc:docMk/>
            <pc:sldMk cId="1908942584" sldId="272"/>
            <ac:spMk id="2" creationId="{60AF0809-0274-C865-BDBC-AFF45FE05B35}"/>
          </ac:spMkLst>
        </pc:spChg>
        <pc:spChg chg="del mod">
          <ac:chgData name="MUHAMMET KAYRA BULUT" userId="fc912a3c-39cc-4896-8f64-2891e01336e6" providerId="ADAL" clId="{5DCB0AB4-479B-48D3-BD16-3490F442E4D5}" dt="2023-01-11T09:56:03.948" v="2109" actId="26606"/>
          <ac:spMkLst>
            <pc:docMk/>
            <pc:sldMk cId="1908942584" sldId="272"/>
            <ac:spMk id="3" creationId="{9C47FB29-9C6D-CBE8-016F-F5365C68AE7E}"/>
          </ac:spMkLst>
        </pc:spChg>
        <pc:spChg chg="add">
          <ac:chgData name="MUHAMMET KAYRA BULUT" userId="fc912a3c-39cc-4896-8f64-2891e01336e6" providerId="ADAL" clId="{5DCB0AB4-479B-48D3-BD16-3490F442E4D5}" dt="2023-01-11T09:57:45.265" v="2113" actId="26606"/>
          <ac:spMkLst>
            <pc:docMk/>
            <pc:sldMk cId="1908942584" sldId="272"/>
            <ac:spMk id="10" creationId="{A5931BE0-4B93-4D6C-878E-ACC59D6B4587}"/>
          </ac:spMkLst>
        </pc:spChg>
        <pc:graphicFrameChg chg="add mod ord modGraphic">
          <ac:chgData name="MUHAMMET KAYRA BULUT" userId="fc912a3c-39cc-4896-8f64-2891e01336e6" providerId="ADAL" clId="{5DCB0AB4-479B-48D3-BD16-3490F442E4D5}" dt="2023-01-11T09:57:45.265" v="2113" actId="26606"/>
          <ac:graphicFrameMkLst>
            <pc:docMk/>
            <pc:sldMk cId="1908942584" sldId="272"/>
            <ac:graphicFrameMk id="5" creationId="{9A40C704-F1BF-0CB9-EBF7-6AA6CE411791}"/>
          </ac:graphicFrameMkLst>
        </pc:graphicFrameChg>
        <pc:picChg chg="add mod">
          <ac:chgData name="MUHAMMET KAYRA BULUT" userId="fc912a3c-39cc-4896-8f64-2891e01336e6" providerId="ADAL" clId="{5DCB0AB4-479B-48D3-BD16-3490F442E4D5}" dt="2023-01-11T09:57:45.265" v="2113" actId="26606"/>
          <ac:picMkLst>
            <pc:docMk/>
            <pc:sldMk cId="1908942584" sldId="272"/>
            <ac:picMk id="4" creationId="{40D1C480-B533-8F0E-07E4-1D4E049ABB4B}"/>
          </ac:picMkLst>
        </pc:picChg>
      </pc:sldChg>
      <pc:sldChg chg="addSp delSp add del setBg delDesignElem">
        <pc:chgData name="MUHAMMET KAYRA BULUT" userId="fc912a3c-39cc-4896-8f64-2891e01336e6" providerId="ADAL" clId="{5DCB0AB4-479B-48D3-BD16-3490F442E4D5}" dt="2023-01-11T09:48:41.061" v="1840"/>
        <pc:sldMkLst>
          <pc:docMk/>
          <pc:sldMk cId="3416298792" sldId="272"/>
        </pc:sldMkLst>
        <pc:spChg chg="add del">
          <ac:chgData name="MUHAMMET KAYRA BULUT" userId="fc912a3c-39cc-4896-8f64-2891e01336e6" providerId="ADAL" clId="{5DCB0AB4-479B-48D3-BD16-3490F442E4D5}" dt="2023-01-11T09:48:41.061" v="1840"/>
          <ac:spMkLst>
            <pc:docMk/>
            <pc:sldMk cId="3416298792" sldId="272"/>
            <ac:spMk id="21" creationId="{60B7752B-728D-4CA3-8923-C4F7F77029E3}"/>
          </ac:spMkLst>
        </pc:spChg>
      </pc:sldChg>
      <pc:sldChg chg="addSp delSp add del setBg delDesignElem">
        <pc:chgData name="MUHAMMET KAYRA BULUT" userId="fc912a3c-39cc-4896-8f64-2891e01336e6" providerId="ADAL" clId="{5DCB0AB4-479B-48D3-BD16-3490F442E4D5}" dt="2023-01-11T09:48:40.587" v="1839"/>
        <pc:sldMkLst>
          <pc:docMk/>
          <pc:sldMk cId="1509353809" sldId="273"/>
        </pc:sldMkLst>
        <pc:spChg chg="add del">
          <ac:chgData name="MUHAMMET KAYRA BULUT" userId="fc912a3c-39cc-4896-8f64-2891e01336e6" providerId="ADAL" clId="{5DCB0AB4-479B-48D3-BD16-3490F442E4D5}" dt="2023-01-11T09:48:40.587" v="1839"/>
          <ac:spMkLst>
            <pc:docMk/>
            <pc:sldMk cId="1509353809" sldId="273"/>
            <ac:spMk id="21" creationId="{60B7752B-728D-4CA3-8923-C4F7F77029E3}"/>
          </ac:spMkLst>
        </pc:spChg>
      </pc:sldChg>
      <pc:sldChg chg="modSp new del mod">
        <pc:chgData name="MUHAMMET KAYRA BULUT" userId="fc912a3c-39cc-4896-8f64-2891e01336e6" providerId="ADAL" clId="{5DCB0AB4-479B-48D3-BD16-3490F442E4D5}" dt="2023-01-11T09:59:26.546" v="2142" actId="47"/>
        <pc:sldMkLst>
          <pc:docMk/>
          <pc:sldMk cId="1649952813" sldId="273"/>
        </pc:sldMkLst>
        <pc:spChg chg="mod">
          <ac:chgData name="MUHAMMET KAYRA BULUT" userId="fc912a3c-39cc-4896-8f64-2891e01336e6" providerId="ADAL" clId="{5DCB0AB4-479B-48D3-BD16-3490F442E4D5}" dt="2023-01-11T09:52:31.487" v="2025" actId="27636"/>
          <ac:spMkLst>
            <pc:docMk/>
            <pc:sldMk cId="1649952813" sldId="273"/>
            <ac:spMk id="2" creationId="{C29894C4-4E9F-EC42-FC8D-722C41BF2AD4}"/>
          </ac:spMkLst>
        </pc:spChg>
      </pc:sldChg>
      <pc:sldChg chg="modSp new del mod">
        <pc:chgData name="MUHAMMET KAYRA BULUT" userId="fc912a3c-39cc-4896-8f64-2891e01336e6" providerId="ADAL" clId="{5DCB0AB4-479B-48D3-BD16-3490F442E4D5}" dt="2023-01-11T09:59:26.009" v="2141" actId="47"/>
        <pc:sldMkLst>
          <pc:docMk/>
          <pc:sldMk cId="3627221958" sldId="274"/>
        </pc:sldMkLst>
        <pc:spChg chg="mod">
          <ac:chgData name="MUHAMMET KAYRA BULUT" userId="fc912a3c-39cc-4896-8f64-2891e01336e6" providerId="ADAL" clId="{5DCB0AB4-479B-48D3-BD16-3490F442E4D5}" dt="2023-01-11T09:52:36.669" v="2027" actId="27636"/>
          <ac:spMkLst>
            <pc:docMk/>
            <pc:sldMk cId="3627221958" sldId="274"/>
            <ac:spMk id="2" creationId="{63616A7F-9718-A4BA-B0A4-9FA0C98AB5EF}"/>
          </ac:spMkLst>
        </pc:spChg>
      </pc:sldChg>
      <pc:sldChg chg="addSp delSp modSp new mod setBg">
        <pc:chgData name="MUHAMMET KAYRA BULUT" userId="fc912a3c-39cc-4896-8f64-2891e01336e6" providerId="ADAL" clId="{5DCB0AB4-479B-48D3-BD16-3490F442E4D5}" dt="2023-01-11T09:54:50.645" v="2077" actId="20577"/>
        <pc:sldMkLst>
          <pc:docMk/>
          <pc:sldMk cId="4292438166" sldId="275"/>
        </pc:sldMkLst>
        <pc:spChg chg="mod">
          <ac:chgData name="MUHAMMET KAYRA BULUT" userId="fc912a3c-39cc-4896-8f64-2891e01336e6" providerId="ADAL" clId="{5DCB0AB4-479B-48D3-BD16-3490F442E4D5}" dt="2023-01-11T09:54:50.645" v="2077" actId="20577"/>
          <ac:spMkLst>
            <pc:docMk/>
            <pc:sldMk cId="4292438166" sldId="275"/>
            <ac:spMk id="2" creationId="{AEE42638-06E9-9CF7-394D-33647D1CCF68}"/>
          </ac:spMkLst>
        </pc:spChg>
        <pc:spChg chg="add del">
          <ac:chgData name="MUHAMMET KAYRA BULUT" userId="fc912a3c-39cc-4896-8f64-2891e01336e6" providerId="ADAL" clId="{5DCB0AB4-479B-48D3-BD16-3490F442E4D5}" dt="2023-01-11T09:54:14.287" v="2031" actId="3680"/>
          <ac:spMkLst>
            <pc:docMk/>
            <pc:sldMk cId="4292438166" sldId="275"/>
            <ac:spMk id="3" creationId="{AA20104C-A57D-3CFC-49B3-E0DAE14D3C75}"/>
          </ac:spMkLst>
        </pc:spChg>
        <pc:spChg chg="add del">
          <ac:chgData name="MUHAMMET KAYRA BULUT" userId="fc912a3c-39cc-4896-8f64-2891e01336e6" providerId="ADAL" clId="{5DCB0AB4-479B-48D3-BD16-3490F442E4D5}" dt="2023-01-11T09:54:29.136" v="2038" actId="26606"/>
          <ac:spMkLst>
            <pc:docMk/>
            <pc:sldMk cId="4292438166" sldId="275"/>
            <ac:spMk id="10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54:29.136" v="2038" actId="26606"/>
          <ac:spMkLst>
            <pc:docMk/>
            <pc:sldMk cId="4292438166" sldId="275"/>
            <ac:spMk id="12" creationId="{429899A3-416E-4DB5-846D-023526052013}"/>
          </ac:spMkLst>
        </pc:spChg>
        <pc:spChg chg="add del">
          <ac:chgData name="MUHAMMET KAYRA BULUT" userId="fc912a3c-39cc-4896-8f64-2891e01336e6" providerId="ADAL" clId="{5DCB0AB4-479B-48D3-BD16-3490F442E4D5}" dt="2023-01-11T09:54:37.177" v="2042" actId="26606"/>
          <ac:spMkLst>
            <pc:docMk/>
            <pc:sldMk cId="4292438166" sldId="275"/>
            <ac:spMk id="15" creationId="{60B7752B-728D-4CA3-8923-C4F7F77029E3}"/>
          </ac:spMkLst>
        </pc:spChg>
        <pc:spChg chg="add del">
          <ac:chgData name="MUHAMMET KAYRA BULUT" userId="fc912a3c-39cc-4896-8f64-2891e01336e6" providerId="ADAL" clId="{5DCB0AB4-479B-48D3-BD16-3490F442E4D5}" dt="2023-01-11T09:54:37.177" v="2042" actId="26606"/>
          <ac:spMkLst>
            <pc:docMk/>
            <pc:sldMk cId="4292438166" sldId="275"/>
            <ac:spMk id="16" creationId="{52D58DC7-20C8-4471-BAA7-B296A2AEC3F6}"/>
          </ac:spMkLst>
        </pc:spChg>
        <pc:spChg chg="add del">
          <ac:chgData name="MUHAMMET KAYRA BULUT" userId="fc912a3c-39cc-4896-8f64-2891e01336e6" providerId="ADAL" clId="{5DCB0AB4-479B-48D3-BD16-3490F442E4D5}" dt="2023-01-11T09:54:37.177" v="2042" actId="26606"/>
          <ac:spMkLst>
            <pc:docMk/>
            <pc:sldMk cId="4292438166" sldId="275"/>
            <ac:spMk id="18" creationId="{8E4AABAC-100B-437F-86D3-981412859411}"/>
          </ac:spMkLst>
        </pc:spChg>
        <pc:spChg chg="add del">
          <ac:chgData name="MUHAMMET KAYRA BULUT" userId="fc912a3c-39cc-4896-8f64-2891e01336e6" providerId="ADAL" clId="{5DCB0AB4-479B-48D3-BD16-3490F442E4D5}" dt="2023-01-11T09:54:37.177" v="2042" actId="26606"/>
          <ac:spMkLst>
            <pc:docMk/>
            <pc:sldMk cId="4292438166" sldId="275"/>
            <ac:spMk id="20" creationId="{1DFD33E0-4D46-4176-BAE2-6AED15231C59}"/>
          </ac:spMkLst>
        </pc:spChg>
        <pc:spChg chg="add del">
          <ac:chgData name="MUHAMMET KAYRA BULUT" userId="fc912a3c-39cc-4896-8f64-2891e01336e6" providerId="ADAL" clId="{5DCB0AB4-479B-48D3-BD16-3490F442E4D5}" dt="2023-01-11T09:54:37.177" v="2042" actId="26606"/>
          <ac:spMkLst>
            <pc:docMk/>
            <pc:sldMk cId="4292438166" sldId="275"/>
            <ac:spMk id="22" creationId="{022B5D87-7689-4E7F-B03A-7F803B5DF799}"/>
          </ac:spMkLst>
        </pc:spChg>
        <pc:spChg chg="add">
          <ac:chgData name="MUHAMMET KAYRA BULUT" userId="fc912a3c-39cc-4896-8f64-2891e01336e6" providerId="ADAL" clId="{5DCB0AB4-479B-48D3-BD16-3490F442E4D5}" dt="2023-01-11T09:54:37.177" v="2042" actId="26606"/>
          <ac:spMkLst>
            <pc:docMk/>
            <pc:sldMk cId="4292438166" sldId="275"/>
            <ac:spMk id="27" creationId="{60B7752B-728D-4CA3-8923-C4F7F77029E3}"/>
          </ac:spMkLst>
        </pc:spChg>
        <pc:spChg chg="add">
          <ac:chgData name="MUHAMMET KAYRA BULUT" userId="fc912a3c-39cc-4896-8f64-2891e01336e6" providerId="ADAL" clId="{5DCB0AB4-479B-48D3-BD16-3490F442E4D5}" dt="2023-01-11T09:54:37.177" v="2042" actId="26606"/>
          <ac:spMkLst>
            <pc:docMk/>
            <pc:sldMk cId="4292438166" sldId="275"/>
            <ac:spMk id="29" creationId="{88392DC7-0988-443B-A0D0-E726C7DB622B}"/>
          </ac:spMkLst>
        </pc:spChg>
        <pc:grpChg chg="add del">
          <ac:chgData name="MUHAMMET KAYRA BULUT" userId="fc912a3c-39cc-4896-8f64-2891e01336e6" providerId="ADAL" clId="{5DCB0AB4-479B-48D3-BD16-3490F442E4D5}" dt="2023-01-11T09:54:37.177" v="2042" actId="26606"/>
          <ac:grpSpMkLst>
            <pc:docMk/>
            <pc:sldMk cId="4292438166" sldId="275"/>
            <ac:grpSpMk id="17" creationId="{20205E53-D75C-4F15-A4A3-21DA0826FCE9}"/>
          </ac:grpSpMkLst>
        </pc:grpChg>
        <pc:graphicFrameChg chg="add del mod ord modGraphic">
          <ac:chgData name="MUHAMMET KAYRA BULUT" userId="fc912a3c-39cc-4896-8f64-2891e01336e6" providerId="ADAL" clId="{5DCB0AB4-479B-48D3-BD16-3490F442E4D5}" dt="2023-01-11T09:54:10.629" v="2030" actId="3680"/>
          <ac:graphicFrameMkLst>
            <pc:docMk/>
            <pc:sldMk cId="4292438166" sldId="275"/>
            <ac:graphicFrameMk id="4" creationId="{F098CEEF-8608-4002-3B67-934F996F2834}"/>
          </ac:graphicFrameMkLst>
        </pc:graphicFrameChg>
        <pc:graphicFrameChg chg="add mod ord modGraphic">
          <ac:chgData name="MUHAMMET KAYRA BULUT" userId="fc912a3c-39cc-4896-8f64-2891e01336e6" providerId="ADAL" clId="{5DCB0AB4-479B-48D3-BD16-3490F442E4D5}" dt="2023-01-11T09:54:37.177" v="2042" actId="26606"/>
          <ac:graphicFrameMkLst>
            <pc:docMk/>
            <pc:sldMk cId="4292438166" sldId="275"/>
            <ac:graphicFrameMk id="5" creationId="{EE226017-5A0D-7674-F6CA-9D3005947B2C}"/>
          </ac:graphicFrameMkLst>
        </pc:graphicFrameChg>
      </pc:sldChg>
      <pc:sldChg chg="addSp delSp modSp new del mod setBg">
        <pc:chgData name="MUHAMMET KAYRA BULUT" userId="fc912a3c-39cc-4896-8f64-2891e01336e6" providerId="ADAL" clId="{5DCB0AB4-479B-48D3-BD16-3490F442E4D5}" dt="2023-01-11T10:01:11.462" v="2161" actId="47"/>
        <pc:sldMkLst>
          <pc:docMk/>
          <pc:sldMk cId="1366985426" sldId="276"/>
        </pc:sldMkLst>
        <pc:spChg chg="mod">
          <ac:chgData name="MUHAMMET KAYRA BULUT" userId="fc912a3c-39cc-4896-8f64-2891e01336e6" providerId="ADAL" clId="{5DCB0AB4-479B-48D3-BD16-3490F442E4D5}" dt="2023-01-11T10:00:41.350" v="2151" actId="26606"/>
          <ac:spMkLst>
            <pc:docMk/>
            <pc:sldMk cId="1366985426" sldId="276"/>
            <ac:spMk id="2" creationId="{4E501BD8-55F1-ACD7-05E2-AB40CF2517CA}"/>
          </ac:spMkLst>
        </pc:spChg>
        <pc:spChg chg="add del mod">
          <ac:chgData name="MUHAMMET KAYRA BULUT" userId="fc912a3c-39cc-4896-8f64-2891e01336e6" providerId="ADAL" clId="{5DCB0AB4-479B-48D3-BD16-3490F442E4D5}" dt="2023-01-11T10:01:05.680" v="2160" actId="20577"/>
          <ac:spMkLst>
            <pc:docMk/>
            <pc:sldMk cId="1366985426" sldId="276"/>
            <ac:spMk id="3" creationId="{AD13630B-E76B-25D2-13D6-E9BAC69D9DEC}"/>
          </ac:spMkLst>
        </pc:spChg>
        <pc:spChg chg="add del">
          <ac:chgData name="MUHAMMET KAYRA BULUT" userId="fc912a3c-39cc-4896-8f64-2891e01336e6" providerId="ADAL" clId="{5DCB0AB4-479B-48D3-BD16-3490F442E4D5}" dt="2023-01-11T10:00:31.006" v="2147" actId="26606"/>
          <ac:spMkLst>
            <pc:docMk/>
            <pc:sldMk cId="1366985426" sldId="276"/>
            <ac:spMk id="9" creationId="{B4C58C00-583B-795C-9CEA-4BA33D66C7FC}"/>
          </ac:spMkLst>
        </pc:spChg>
        <pc:spChg chg="add del">
          <ac:chgData name="MUHAMMET KAYRA BULUT" userId="fc912a3c-39cc-4896-8f64-2891e01336e6" providerId="ADAL" clId="{5DCB0AB4-479B-48D3-BD16-3490F442E4D5}" dt="2023-01-11T10:00:41.350" v="2151" actId="26606"/>
          <ac:spMkLst>
            <pc:docMk/>
            <pc:sldMk cId="1366985426" sldId="276"/>
            <ac:spMk id="10" creationId="{82184FF4-7029-4ED7-813A-192E60608764}"/>
          </ac:spMkLst>
        </pc:spChg>
        <pc:spChg chg="add del">
          <ac:chgData name="MUHAMMET KAYRA BULUT" userId="fc912a3c-39cc-4896-8f64-2891e01336e6" providerId="ADAL" clId="{5DCB0AB4-479B-48D3-BD16-3490F442E4D5}" dt="2023-01-11T10:00:31.006" v="2147" actId="26606"/>
          <ac:spMkLst>
            <pc:docMk/>
            <pc:sldMk cId="1366985426" sldId="276"/>
            <ac:spMk id="12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10:00:41.350" v="2151" actId="26606"/>
          <ac:spMkLst>
            <pc:docMk/>
            <pc:sldMk cId="1366985426" sldId="276"/>
            <ac:spMk id="22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10:00:34.312" v="2149" actId="26606"/>
          <ac:spMkLst>
            <pc:docMk/>
            <pc:sldMk cId="1366985426" sldId="276"/>
            <ac:spMk id="24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10:00:34.312" v="2149" actId="26606"/>
          <ac:spMkLst>
            <pc:docMk/>
            <pc:sldMk cId="1366985426" sldId="276"/>
            <ac:spMk id="28" creationId="{D7AA753E-FFC2-4B5B-A791-BEC976053A54}"/>
          </ac:spMkLst>
        </pc:spChg>
        <pc:spChg chg="add del">
          <ac:chgData name="MUHAMMET KAYRA BULUT" userId="fc912a3c-39cc-4896-8f64-2891e01336e6" providerId="ADAL" clId="{5DCB0AB4-479B-48D3-BD16-3490F442E4D5}" dt="2023-01-11T10:00:34.312" v="2149" actId="26606"/>
          <ac:spMkLst>
            <pc:docMk/>
            <pc:sldMk cId="1366985426" sldId="276"/>
            <ac:spMk id="29" creationId="{DB2BDDED-E670-BB00-4D1E-A54486128951}"/>
          </ac:spMkLst>
        </pc:spChg>
        <pc:spChg chg="add del">
          <ac:chgData name="MUHAMMET KAYRA BULUT" userId="fc912a3c-39cc-4896-8f64-2891e01336e6" providerId="ADAL" clId="{5DCB0AB4-479B-48D3-BD16-3490F442E4D5}" dt="2023-01-11T10:00:41.350" v="2151" actId="26606"/>
          <ac:spMkLst>
            <pc:docMk/>
            <pc:sldMk cId="1366985426" sldId="276"/>
            <ac:spMk id="31" creationId="{AAA7AB09-557C-41AD-9113-FF9F68FA1035}"/>
          </ac:spMkLst>
        </pc:spChg>
        <pc:spChg chg="add del">
          <ac:chgData name="MUHAMMET KAYRA BULUT" userId="fc912a3c-39cc-4896-8f64-2891e01336e6" providerId="ADAL" clId="{5DCB0AB4-479B-48D3-BD16-3490F442E4D5}" dt="2023-01-11T10:00:41.350" v="2151" actId="26606"/>
          <ac:spMkLst>
            <pc:docMk/>
            <pc:sldMk cId="1366985426" sldId="276"/>
            <ac:spMk id="32" creationId="{EF99ECAA-1F11-4937-BBA6-51935AB44C9D}"/>
          </ac:spMkLst>
        </pc:spChg>
        <pc:spChg chg="add del">
          <ac:chgData name="MUHAMMET KAYRA BULUT" userId="fc912a3c-39cc-4896-8f64-2891e01336e6" providerId="ADAL" clId="{5DCB0AB4-479B-48D3-BD16-3490F442E4D5}" dt="2023-01-11T10:00:41.350" v="2151" actId="26606"/>
          <ac:spMkLst>
            <pc:docMk/>
            <pc:sldMk cId="1366985426" sldId="276"/>
            <ac:spMk id="34" creationId="{31ACE9CC-FA52-49A8-A8CB-4C6772C48157}"/>
          </ac:spMkLst>
        </pc:spChg>
        <pc:spChg chg="add del">
          <ac:chgData name="MUHAMMET KAYRA BULUT" userId="fc912a3c-39cc-4896-8f64-2891e01336e6" providerId="ADAL" clId="{5DCB0AB4-479B-48D3-BD16-3490F442E4D5}" dt="2023-01-11T10:00:41.350" v="2151" actId="26606"/>
          <ac:spMkLst>
            <pc:docMk/>
            <pc:sldMk cId="1366985426" sldId="276"/>
            <ac:spMk id="35" creationId="{28B56926-F216-4281-9196-1495BD306129}"/>
          </ac:spMkLst>
        </pc:spChg>
        <pc:grpChg chg="add del">
          <ac:chgData name="MUHAMMET KAYRA BULUT" userId="fc912a3c-39cc-4896-8f64-2891e01336e6" providerId="ADAL" clId="{5DCB0AB4-479B-48D3-BD16-3490F442E4D5}" dt="2023-01-11T10:00:31.006" v="2147" actId="26606"/>
          <ac:grpSpMkLst>
            <pc:docMk/>
            <pc:sldMk cId="1366985426" sldId="276"/>
            <ac:grpSpMk id="14" creationId="{F4BF4F49-03E6-41CC-AF55-AD65DEBF06C6}"/>
          </ac:grpSpMkLst>
        </pc:grpChg>
        <pc:grpChg chg="add del">
          <ac:chgData name="MUHAMMET KAYRA BULUT" userId="fc912a3c-39cc-4896-8f64-2891e01336e6" providerId="ADAL" clId="{5DCB0AB4-479B-48D3-BD16-3490F442E4D5}" dt="2023-01-11T10:00:41.350" v="2151" actId="26606"/>
          <ac:grpSpMkLst>
            <pc:docMk/>
            <pc:sldMk cId="1366985426" sldId="276"/>
            <ac:grpSpMk id="16" creationId="{79DE9FAB-6BBA-4CFE-B67D-77B47F01ECA4}"/>
          </ac:grpSpMkLst>
        </pc:grpChg>
        <pc:grpChg chg="add del">
          <ac:chgData name="MUHAMMET KAYRA BULUT" userId="fc912a3c-39cc-4896-8f64-2891e01336e6" providerId="ADAL" clId="{5DCB0AB4-479B-48D3-BD16-3490F442E4D5}" dt="2023-01-11T10:00:31.006" v="2147" actId="26606"/>
          <ac:grpSpMkLst>
            <pc:docMk/>
            <pc:sldMk cId="1366985426" sldId="276"/>
            <ac:grpSpMk id="18" creationId="{DA51DAFE-3CF2-44EC-B173-C51A29866644}"/>
          </ac:grpSpMkLst>
        </pc:grpChg>
        <pc:grpChg chg="add del">
          <ac:chgData name="MUHAMMET KAYRA BULUT" userId="fc912a3c-39cc-4896-8f64-2891e01336e6" providerId="ADAL" clId="{5DCB0AB4-479B-48D3-BD16-3490F442E4D5}" dt="2023-01-11T10:00:34.312" v="2149" actId="26606"/>
          <ac:grpSpMkLst>
            <pc:docMk/>
            <pc:sldMk cId="1366985426" sldId="276"/>
            <ac:grpSpMk id="25" creationId="{30493E29-1143-4080-A31C-64E368320603}"/>
          </ac:grpSpMkLst>
        </pc:grpChg>
        <pc:picChg chg="add del mod ord">
          <ac:chgData name="MUHAMMET KAYRA BULUT" userId="fc912a3c-39cc-4896-8f64-2891e01336e6" providerId="ADAL" clId="{5DCB0AB4-479B-48D3-BD16-3490F442E4D5}" dt="2023-01-11T10:00:42.280" v="2152" actId="22"/>
          <ac:picMkLst>
            <pc:docMk/>
            <pc:sldMk cId="1366985426" sldId="276"/>
            <ac:picMk id="5" creationId="{DE5A87F5-6144-7A83-C4E1-4EB2E3EAE71D}"/>
          </ac:picMkLst>
        </pc:picChg>
      </pc:sldChg>
      <pc:sldChg chg="delSp modSp add mod setBg delDesignElem">
        <pc:chgData name="MUHAMMET KAYRA BULUT" userId="fc912a3c-39cc-4896-8f64-2891e01336e6" providerId="ADAL" clId="{5DCB0AB4-479B-48D3-BD16-3490F442E4D5}" dt="2023-01-11T10:12:10.565" v="2286" actId="20577"/>
        <pc:sldMkLst>
          <pc:docMk/>
          <pc:sldMk cId="2106053292" sldId="276"/>
        </pc:sldMkLst>
        <pc:spChg chg="mod">
          <ac:chgData name="MUHAMMET KAYRA BULUT" userId="fc912a3c-39cc-4896-8f64-2891e01336e6" providerId="ADAL" clId="{5DCB0AB4-479B-48D3-BD16-3490F442E4D5}" dt="2023-01-11T10:01:16.449" v="2177" actId="20577"/>
          <ac:spMkLst>
            <pc:docMk/>
            <pc:sldMk cId="2106053292" sldId="276"/>
            <ac:spMk id="2" creationId="{D2AE497B-749D-1B44-D813-176957D9BE53}"/>
          </ac:spMkLst>
        </pc:spChg>
        <pc:spChg chg="del">
          <ac:chgData name="MUHAMMET KAYRA BULUT" userId="fc912a3c-39cc-4896-8f64-2891e01336e6" providerId="ADAL" clId="{5DCB0AB4-479B-48D3-BD16-3490F442E4D5}" dt="2023-01-11T10:01:12.124" v="2163"/>
          <ac:spMkLst>
            <pc:docMk/>
            <pc:sldMk cId="2106053292" sldId="276"/>
            <ac:spMk id="21" creationId="{60B7752B-728D-4CA3-8923-C4F7F77029E3}"/>
          </ac:spMkLst>
        </pc:spChg>
        <pc:graphicFrameChg chg="mod">
          <ac:chgData name="MUHAMMET KAYRA BULUT" userId="fc912a3c-39cc-4896-8f64-2891e01336e6" providerId="ADAL" clId="{5DCB0AB4-479B-48D3-BD16-3490F442E4D5}" dt="2023-01-11T10:12:10.565" v="2286" actId="20577"/>
          <ac:graphicFrameMkLst>
            <pc:docMk/>
            <pc:sldMk cId="2106053292" sldId="276"/>
            <ac:graphicFrameMk id="5" creationId="{9B80DA8F-482D-8856-25A2-3E547DD4A746}"/>
          </ac:graphicFrameMkLst>
        </pc:graphicFrameChg>
      </pc:sldChg>
      <pc:sldChg chg="new del">
        <pc:chgData name="MUHAMMET KAYRA BULUT" userId="fc912a3c-39cc-4896-8f64-2891e01336e6" providerId="ADAL" clId="{5DCB0AB4-479B-48D3-BD16-3490F442E4D5}" dt="2023-01-11T09:56:30.279" v="2111" actId="47"/>
        <pc:sldMkLst>
          <pc:docMk/>
          <pc:sldMk cId="2194330891" sldId="276"/>
        </pc:sldMkLst>
      </pc:sldChg>
      <pc:sldChg chg="addSp delSp modSp new mod setBg">
        <pc:chgData name="MUHAMMET KAYRA BULUT" userId="fc912a3c-39cc-4896-8f64-2891e01336e6" providerId="ADAL" clId="{5DCB0AB4-479B-48D3-BD16-3490F442E4D5}" dt="2023-01-11T10:04:29.780" v="2213" actId="26606"/>
        <pc:sldMkLst>
          <pc:docMk/>
          <pc:sldMk cId="2376517311" sldId="277"/>
        </pc:sldMkLst>
        <pc:spChg chg="mod">
          <ac:chgData name="MUHAMMET KAYRA BULUT" userId="fc912a3c-39cc-4896-8f64-2891e01336e6" providerId="ADAL" clId="{5DCB0AB4-479B-48D3-BD16-3490F442E4D5}" dt="2023-01-11T10:04:29.780" v="2213" actId="26606"/>
          <ac:spMkLst>
            <pc:docMk/>
            <pc:sldMk cId="2376517311" sldId="277"/>
            <ac:spMk id="2" creationId="{8D797375-C789-BCE2-8B2F-5D4798A2FEAC}"/>
          </ac:spMkLst>
        </pc:spChg>
        <pc:spChg chg="del">
          <ac:chgData name="MUHAMMET KAYRA BULUT" userId="fc912a3c-39cc-4896-8f64-2891e01336e6" providerId="ADAL" clId="{5DCB0AB4-479B-48D3-BD16-3490F442E4D5}" dt="2023-01-11T10:03:51.697" v="2191" actId="22"/>
          <ac:spMkLst>
            <pc:docMk/>
            <pc:sldMk cId="2376517311" sldId="277"/>
            <ac:spMk id="3" creationId="{507E417F-02E5-0D76-09E4-64B15FFD167B}"/>
          </ac:spMkLst>
        </pc:spChg>
        <pc:spChg chg="add">
          <ac:chgData name="MUHAMMET KAYRA BULUT" userId="fc912a3c-39cc-4896-8f64-2891e01336e6" providerId="ADAL" clId="{5DCB0AB4-479B-48D3-BD16-3490F442E4D5}" dt="2023-01-11T10:04:29.780" v="2213" actId="26606"/>
          <ac:spMkLst>
            <pc:docMk/>
            <pc:sldMk cId="2376517311" sldId="277"/>
            <ac:spMk id="10" creationId="{82184FF4-7029-4ED7-813A-192E60608764}"/>
          </ac:spMkLst>
        </pc:spChg>
        <pc:spChg chg="add">
          <ac:chgData name="MUHAMMET KAYRA BULUT" userId="fc912a3c-39cc-4896-8f64-2891e01336e6" providerId="ADAL" clId="{5DCB0AB4-479B-48D3-BD16-3490F442E4D5}" dt="2023-01-11T10:04:29.780" v="2213" actId="26606"/>
          <ac:spMkLst>
            <pc:docMk/>
            <pc:sldMk cId="2376517311" sldId="277"/>
            <ac:spMk id="12" creationId="{AAA7AB09-557C-41AD-9113-FF9F68FA1035}"/>
          </ac:spMkLst>
        </pc:spChg>
        <pc:spChg chg="add">
          <ac:chgData name="MUHAMMET KAYRA BULUT" userId="fc912a3c-39cc-4896-8f64-2891e01336e6" providerId="ADAL" clId="{5DCB0AB4-479B-48D3-BD16-3490F442E4D5}" dt="2023-01-11T10:04:29.780" v="2213" actId="26606"/>
          <ac:spMkLst>
            <pc:docMk/>
            <pc:sldMk cId="2376517311" sldId="277"/>
            <ac:spMk id="14" creationId="{EF99ECAA-1F11-4937-BBA6-51935AB44C9D}"/>
          </ac:spMkLst>
        </pc:spChg>
        <pc:spChg chg="add">
          <ac:chgData name="MUHAMMET KAYRA BULUT" userId="fc912a3c-39cc-4896-8f64-2891e01336e6" providerId="ADAL" clId="{5DCB0AB4-479B-48D3-BD16-3490F442E4D5}" dt="2023-01-11T10:04:29.780" v="2213" actId="26606"/>
          <ac:spMkLst>
            <pc:docMk/>
            <pc:sldMk cId="2376517311" sldId="277"/>
            <ac:spMk id="22" creationId="{1DB043B4-68C6-45B9-82AC-A5800EADB8DB}"/>
          </ac:spMkLst>
        </pc:spChg>
        <pc:spChg chg="add">
          <ac:chgData name="MUHAMMET KAYRA BULUT" userId="fc912a3c-39cc-4896-8f64-2891e01336e6" providerId="ADAL" clId="{5DCB0AB4-479B-48D3-BD16-3490F442E4D5}" dt="2023-01-11T10:04:29.780" v="2213" actId="26606"/>
          <ac:spMkLst>
            <pc:docMk/>
            <pc:sldMk cId="2376517311" sldId="277"/>
            <ac:spMk id="24" creationId="{31ACE9CC-FA52-49A8-A8CB-4C6772C48157}"/>
          </ac:spMkLst>
        </pc:spChg>
        <pc:spChg chg="add">
          <ac:chgData name="MUHAMMET KAYRA BULUT" userId="fc912a3c-39cc-4896-8f64-2891e01336e6" providerId="ADAL" clId="{5DCB0AB4-479B-48D3-BD16-3490F442E4D5}" dt="2023-01-11T10:04:29.780" v="2213" actId="26606"/>
          <ac:spMkLst>
            <pc:docMk/>
            <pc:sldMk cId="2376517311" sldId="277"/>
            <ac:spMk id="26" creationId="{28B56926-F216-4281-9196-1495BD306129}"/>
          </ac:spMkLst>
        </pc:spChg>
        <pc:grpChg chg="add">
          <ac:chgData name="MUHAMMET KAYRA BULUT" userId="fc912a3c-39cc-4896-8f64-2891e01336e6" providerId="ADAL" clId="{5DCB0AB4-479B-48D3-BD16-3490F442E4D5}" dt="2023-01-11T10:04:29.780" v="2213" actId="26606"/>
          <ac:grpSpMkLst>
            <pc:docMk/>
            <pc:sldMk cId="2376517311" sldId="277"/>
            <ac:grpSpMk id="16" creationId="{79DE9FAB-6BBA-4CFE-B67D-77B47F01ECA4}"/>
          </ac:grpSpMkLst>
        </pc:grpChg>
        <pc:picChg chg="add mod ord">
          <ac:chgData name="MUHAMMET KAYRA BULUT" userId="fc912a3c-39cc-4896-8f64-2891e01336e6" providerId="ADAL" clId="{5DCB0AB4-479B-48D3-BD16-3490F442E4D5}" dt="2023-01-11T10:04:29.780" v="2213" actId="26606"/>
          <ac:picMkLst>
            <pc:docMk/>
            <pc:sldMk cId="2376517311" sldId="277"/>
            <ac:picMk id="5" creationId="{B90DE5CE-2F34-38E7-70AC-F8A4CE7F363D}"/>
          </ac:picMkLst>
        </pc:picChg>
      </pc:sldChg>
      <pc:sldChg chg="addSp delSp modSp new mod setBg">
        <pc:chgData name="MUHAMMET KAYRA BULUT" userId="fc912a3c-39cc-4896-8f64-2891e01336e6" providerId="ADAL" clId="{5DCB0AB4-479B-48D3-BD16-3490F442E4D5}" dt="2023-01-11T10:12:02.391" v="2284" actId="20577"/>
        <pc:sldMkLst>
          <pc:docMk/>
          <pc:sldMk cId="2969110247" sldId="278"/>
        </pc:sldMkLst>
        <pc:spChg chg="add del mod">
          <ac:chgData name="MUHAMMET KAYRA BULUT" userId="fc912a3c-39cc-4896-8f64-2891e01336e6" providerId="ADAL" clId="{5DCB0AB4-479B-48D3-BD16-3490F442E4D5}" dt="2023-01-11T10:12:02.391" v="2284" actId="20577"/>
          <ac:spMkLst>
            <pc:docMk/>
            <pc:sldMk cId="2969110247" sldId="278"/>
            <ac:spMk id="2" creationId="{4BF7B61C-9414-5944-7CE2-4D048EB17E15}"/>
          </ac:spMkLst>
        </pc:spChg>
        <pc:spChg chg="del">
          <ac:chgData name="MUHAMMET KAYRA BULUT" userId="fc912a3c-39cc-4896-8f64-2891e01336e6" providerId="ADAL" clId="{5DCB0AB4-479B-48D3-BD16-3490F442E4D5}" dt="2023-01-11T10:03:07.685" v="2190" actId="22"/>
          <ac:spMkLst>
            <pc:docMk/>
            <pc:sldMk cId="2969110247" sldId="278"/>
            <ac:spMk id="3" creationId="{FA9985EA-4CC9-34B2-F721-CB9866FFB659}"/>
          </ac:spMkLst>
        </pc:spChg>
        <pc:spChg chg="add del mod">
          <ac:chgData name="MUHAMMET KAYRA BULUT" userId="fc912a3c-39cc-4896-8f64-2891e01336e6" providerId="ADAL" clId="{5DCB0AB4-479B-48D3-BD16-3490F442E4D5}" dt="2023-01-11T10:11:52.061" v="2281" actId="478"/>
          <ac:spMkLst>
            <pc:docMk/>
            <pc:sldMk cId="2969110247" sldId="278"/>
            <ac:spMk id="9" creationId="{7848E9C2-33DD-8193-2EE8-F75BD74AC805}"/>
          </ac:spMkLst>
        </pc:spChg>
        <pc:spChg chg="add del mod">
          <ac:chgData name="MUHAMMET KAYRA BULUT" userId="fc912a3c-39cc-4896-8f64-2891e01336e6" providerId="ADAL" clId="{5DCB0AB4-479B-48D3-BD16-3490F442E4D5}" dt="2023-01-11T10:11:50.475" v="2280" actId="478"/>
          <ac:spMkLst>
            <pc:docMk/>
            <pc:sldMk cId="2969110247" sldId="278"/>
            <ac:spMk id="11" creationId="{F8D558EB-6516-5EC2-CD14-8E6B2DF9F2A2}"/>
          </ac:spMkLst>
        </pc:spChg>
        <pc:spChg chg="add del">
          <ac:chgData name="MUHAMMET KAYRA BULUT" userId="fc912a3c-39cc-4896-8f64-2891e01336e6" providerId="ADAL" clId="{5DCB0AB4-479B-48D3-BD16-3490F442E4D5}" dt="2023-01-11T10:11:46.516" v="2277" actId="26606"/>
          <ac:spMkLst>
            <pc:docMk/>
            <pc:sldMk cId="2969110247" sldId="278"/>
            <ac:spMk id="14" creationId="{A5931BE0-4B93-4D6C-878E-ACC59D6B4587}"/>
          </ac:spMkLst>
        </pc:spChg>
        <pc:spChg chg="add del">
          <ac:chgData name="MUHAMMET KAYRA BULUT" userId="fc912a3c-39cc-4896-8f64-2891e01336e6" providerId="ADAL" clId="{5DCB0AB4-479B-48D3-BD16-3490F442E4D5}" dt="2023-01-11T10:11:46.516" v="2277" actId="26606"/>
          <ac:spMkLst>
            <pc:docMk/>
            <pc:sldMk cId="2969110247" sldId="278"/>
            <ac:spMk id="21" creationId="{D166A8AB-8924-421C-BCED-B54DBC4054E0}"/>
          </ac:spMkLst>
        </pc:spChg>
        <pc:spChg chg="add del">
          <ac:chgData name="MUHAMMET KAYRA BULUT" userId="fc912a3c-39cc-4896-8f64-2891e01336e6" providerId="ADAL" clId="{5DCB0AB4-479B-48D3-BD16-3490F442E4D5}" dt="2023-01-11T10:11:53.636" v="2282" actId="26606"/>
          <ac:spMkLst>
            <pc:docMk/>
            <pc:sldMk cId="2969110247" sldId="278"/>
            <ac:spMk id="23" creationId="{A5931BE0-4B93-4D6C-878E-ACC59D6B4587}"/>
          </ac:spMkLst>
        </pc:spChg>
        <pc:spChg chg="add">
          <ac:chgData name="MUHAMMET KAYRA BULUT" userId="fc912a3c-39cc-4896-8f64-2891e01336e6" providerId="ADAL" clId="{5DCB0AB4-479B-48D3-BD16-3490F442E4D5}" dt="2023-01-11T10:11:53.636" v="2282" actId="26606"/>
          <ac:spMkLst>
            <pc:docMk/>
            <pc:sldMk cId="2969110247" sldId="278"/>
            <ac:spMk id="28" creationId="{82184FF4-7029-4ED7-813A-192E60608764}"/>
          </ac:spMkLst>
        </pc:spChg>
        <pc:spChg chg="add">
          <ac:chgData name="MUHAMMET KAYRA BULUT" userId="fc912a3c-39cc-4896-8f64-2891e01336e6" providerId="ADAL" clId="{5DCB0AB4-479B-48D3-BD16-3490F442E4D5}" dt="2023-01-11T10:11:53.636" v="2282" actId="26606"/>
          <ac:spMkLst>
            <pc:docMk/>
            <pc:sldMk cId="2969110247" sldId="278"/>
            <ac:spMk id="30" creationId="{AAA7AB09-557C-41AD-9113-FF9F68FA1035}"/>
          </ac:spMkLst>
        </pc:spChg>
        <pc:spChg chg="add">
          <ac:chgData name="MUHAMMET KAYRA BULUT" userId="fc912a3c-39cc-4896-8f64-2891e01336e6" providerId="ADAL" clId="{5DCB0AB4-479B-48D3-BD16-3490F442E4D5}" dt="2023-01-11T10:11:53.636" v="2282" actId="26606"/>
          <ac:spMkLst>
            <pc:docMk/>
            <pc:sldMk cId="2969110247" sldId="278"/>
            <ac:spMk id="32" creationId="{EF99ECAA-1F11-4937-BBA6-51935AB44C9D}"/>
          </ac:spMkLst>
        </pc:spChg>
        <pc:spChg chg="add">
          <ac:chgData name="MUHAMMET KAYRA BULUT" userId="fc912a3c-39cc-4896-8f64-2891e01336e6" providerId="ADAL" clId="{5DCB0AB4-479B-48D3-BD16-3490F442E4D5}" dt="2023-01-11T10:11:53.636" v="2282" actId="26606"/>
          <ac:spMkLst>
            <pc:docMk/>
            <pc:sldMk cId="2969110247" sldId="278"/>
            <ac:spMk id="40" creationId="{1DB043B4-68C6-45B9-82AC-A5800EADB8DB}"/>
          </ac:spMkLst>
        </pc:spChg>
        <pc:grpChg chg="add del">
          <ac:chgData name="MUHAMMET KAYRA BULUT" userId="fc912a3c-39cc-4896-8f64-2891e01336e6" providerId="ADAL" clId="{5DCB0AB4-479B-48D3-BD16-3490F442E4D5}" dt="2023-01-11T10:11:46.516" v="2277" actId="26606"/>
          <ac:grpSpMkLst>
            <pc:docMk/>
            <pc:sldMk cId="2969110247" sldId="278"/>
            <ac:grpSpMk id="16" creationId="{9F2D4ED5-DC78-4C88-97AA-483206C53E90}"/>
          </ac:grpSpMkLst>
        </pc:grpChg>
        <pc:grpChg chg="add">
          <ac:chgData name="MUHAMMET KAYRA BULUT" userId="fc912a3c-39cc-4896-8f64-2891e01336e6" providerId="ADAL" clId="{5DCB0AB4-479B-48D3-BD16-3490F442E4D5}" dt="2023-01-11T10:11:53.636" v="2282" actId="26606"/>
          <ac:grpSpMkLst>
            <pc:docMk/>
            <pc:sldMk cId="2969110247" sldId="278"/>
            <ac:grpSpMk id="34" creationId="{79DE9FAB-6BBA-4CFE-B67D-77B47F01ECA4}"/>
          </ac:grpSpMkLst>
        </pc:grpChg>
        <pc:picChg chg="add del mod ord">
          <ac:chgData name="MUHAMMET KAYRA BULUT" userId="fc912a3c-39cc-4896-8f64-2891e01336e6" providerId="ADAL" clId="{5DCB0AB4-479B-48D3-BD16-3490F442E4D5}" dt="2023-01-11T10:11:41.978" v="2275" actId="478"/>
          <ac:picMkLst>
            <pc:docMk/>
            <pc:sldMk cId="2969110247" sldId="278"/>
            <ac:picMk id="5" creationId="{B021325B-F9F1-02F6-432C-AE3989C8E9E2}"/>
          </ac:picMkLst>
        </pc:picChg>
        <pc:picChg chg="add mod ord">
          <ac:chgData name="MUHAMMET KAYRA BULUT" userId="fc912a3c-39cc-4896-8f64-2891e01336e6" providerId="ADAL" clId="{5DCB0AB4-479B-48D3-BD16-3490F442E4D5}" dt="2023-01-11T10:11:53.636" v="2282" actId="26606"/>
          <ac:picMkLst>
            <pc:docMk/>
            <pc:sldMk cId="2969110247" sldId="278"/>
            <ac:picMk id="7" creationId="{D711E7AB-95EC-5C46-0659-20FEC11B2BC0}"/>
          </ac:picMkLst>
        </pc:picChg>
      </pc:sldChg>
      <pc:sldChg chg="addSp delSp modSp new mod setBg">
        <pc:chgData name="MUHAMMET KAYRA BULUT" userId="fc912a3c-39cc-4896-8f64-2891e01336e6" providerId="ADAL" clId="{5DCB0AB4-479B-48D3-BD16-3490F442E4D5}" dt="2023-01-11T10:07:55.387" v="2260" actId="26606"/>
        <pc:sldMkLst>
          <pc:docMk/>
          <pc:sldMk cId="447598414" sldId="279"/>
        </pc:sldMkLst>
        <pc:spChg chg="mod">
          <ac:chgData name="MUHAMMET KAYRA BULUT" userId="fc912a3c-39cc-4896-8f64-2891e01336e6" providerId="ADAL" clId="{5DCB0AB4-479B-48D3-BD16-3490F442E4D5}" dt="2023-01-11T10:07:55.387" v="2260" actId="26606"/>
          <ac:spMkLst>
            <pc:docMk/>
            <pc:sldMk cId="447598414" sldId="279"/>
            <ac:spMk id="2" creationId="{5F830C7A-014D-9DBD-6571-9ED335ED7980}"/>
          </ac:spMkLst>
        </pc:spChg>
        <pc:spChg chg="add del mod">
          <ac:chgData name="MUHAMMET KAYRA BULUT" userId="fc912a3c-39cc-4896-8f64-2891e01336e6" providerId="ADAL" clId="{5DCB0AB4-479B-48D3-BD16-3490F442E4D5}" dt="2023-01-11T10:07:55.387" v="2260" actId="26606"/>
          <ac:spMkLst>
            <pc:docMk/>
            <pc:sldMk cId="447598414" sldId="279"/>
            <ac:spMk id="3" creationId="{26CEF425-FEAF-C3FA-EBE4-8D55E5273ECB}"/>
          </ac:spMkLst>
        </pc:spChg>
        <pc:spChg chg="add del">
          <ac:chgData name="MUHAMMET KAYRA BULUT" userId="fc912a3c-39cc-4896-8f64-2891e01336e6" providerId="ADAL" clId="{5DCB0AB4-479B-48D3-BD16-3490F442E4D5}" dt="2023-01-11T10:07:55.385" v="2259" actId="26606"/>
          <ac:spMkLst>
            <pc:docMk/>
            <pc:sldMk cId="447598414" sldId="279"/>
            <ac:spMk id="10" creationId="{82184FF4-7029-4ED7-813A-192E60608764}"/>
          </ac:spMkLst>
        </pc:spChg>
        <pc:spChg chg="add del">
          <ac:chgData name="MUHAMMET KAYRA BULUT" userId="fc912a3c-39cc-4896-8f64-2891e01336e6" providerId="ADAL" clId="{5DCB0AB4-479B-48D3-BD16-3490F442E4D5}" dt="2023-01-11T10:07:55.385" v="2259" actId="26606"/>
          <ac:spMkLst>
            <pc:docMk/>
            <pc:sldMk cId="447598414" sldId="279"/>
            <ac:spMk id="12" creationId="{AAA7AB09-557C-41AD-9113-FF9F68FA1035}"/>
          </ac:spMkLst>
        </pc:spChg>
        <pc:spChg chg="add del">
          <ac:chgData name="MUHAMMET KAYRA BULUT" userId="fc912a3c-39cc-4896-8f64-2891e01336e6" providerId="ADAL" clId="{5DCB0AB4-479B-48D3-BD16-3490F442E4D5}" dt="2023-01-11T10:07:55.385" v="2259" actId="26606"/>
          <ac:spMkLst>
            <pc:docMk/>
            <pc:sldMk cId="447598414" sldId="279"/>
            <ac:spMk id="14" creationId="{EF99ECAA-1F11-4937-BBA6-51935AB44C9D}"/>
          </ac:spMkLst>
        </pc:spChg>
        <pc:spChg chg="add del">
          <ac:chgData name="MUHAMMET KAYRA BULUT" userId="fc912a3c-39cc-4896-8f64-2891e01336e6" providerId="ADAL" clId="{5DCB0AB4-479B-48D3-BD16-3490F442E4D5}" dt="2023-01-11T10:07:55.385" v="2259" actId="26606"/>
          <ac:spMkLst>
            <pc:docMk/>
            <pc:sldMk cId="447598414" sldId="279"/>
            <ac:spMk id="22" creationId="{1DB043B4-68C6-45B9-82AC-A5800EADB8DB}"/>
          </ac:spMkLst>
        </pc:spChg>
        <pc:spChg chg="add del">
          <ac:chgData name="MUHAMMET KAYRA BULUT" userId="fc912a3c-39cc-4896-8f64-2891e01336e6" providerId="ADAL" clId="{5DCB0AB4-479B-48D3-BD16-3490F442E4D5}" dt="2023-01-11T10:07:55.385" v="2259" actId="26606"/>
          <ac:spMkLst>
            <pc:docMk/>
            <pc:sldMk cId="447598414" sldId="279"/>
            <ac:spMk id="24" creationId="{31ACE9CC-FA52-49A8-A8CB-4C6772C48157}"/>
          </ac:spMkLst>
        </pc:spChg>
        <pc:spChg chg="add del">
          <ac:chgData name="MUHAMMET KAYRA BULUT" userId="fc912a3c-39cc-4896-8f64-2891e01336e6" providerId="ADAL" clId="{5DCB0AB4-479B-48D3-BD16-3490F442E4D5}" dt="2023-01-11T10:07:55.385" v="2259" actId="26606"/>
          <ac:spMkLst>
            <pc:docMk/>
            <pc:sldMk cId="447598414" sldId="279"/>
            <ac:spMk id="26" creationId="{28B56926-F216-4281-9196-1495BD306129}"/>
          </ac:spMkLst>
        </pc:spChg>
        <pc:spChg chg="add">
          <ac:chgData name="MUHAMMET KAYRA BULUT" userId="fc912a3c-39cc-4896-8f64-2891e01336e6" providerId="ADAL" clId="{5DCB0AB4-479B-48D3-BD16-3490F442E4D5}" dt="2023-01-11T10:07:55.387" v="2260" actId="26606"/>
          <ac:spMkLst>
            <pc:docMk/>
            <pc:sldMk cId="447598414" sldId="279"/>
            <ac:spMk id="28" creationId="{82184FF4-7029-4ED7-813A-192E60608764}"/>
          </ac:spMkLst>
        </pc:spChg>
        <pc:spChg chg="add">
          <ac:chgData name="MUHAMMET KAYRA BULUT" userId="fc912a3c-39cc-4896-8f64-2891e01336e6" providerId="ADAL" clId="{5DCB0AB4-479B-48D3-BD16-3490F442E4D5}" dt="2023-01-11T10:07:55.387" v="2260" actId="26606"/>
          <ac:spMkLst>
            <pc:docMk/>
            <pc:sldMk cId="447598414" sldId="279"/>
            <ac:spMk id="29" creationId="{AAA7AB09-557C-41AD-9113-FF9F68FA1035}"/>
          </ac:spMkLst>
        </pc:spChg>
        <pc:spChg chg="add">
          <ac:chgData name="MUHAMMET KAYRA BULUT" userId="fc912a3c-39cc-4896-8f64-2891e01336e6" providerId="ADAL" clId="{5DCB0AB4-479B-48D3-BD16-3490F442E4D5}" dt="2023-01-11T10:07:55.387" v="2260" actId="26606"/>
          <ac:spMkLst>
            <pc:docMk/>
            <pc:sldMk cId="447598414" sldId="279"/>
            <ac:spMk id="30" creationId="{EF99ECAA-1F11-4937-BBA6-51935AB44C9D}"/>
          </ac:spMkLst>
        </pc:spChg>
        <pc:spChg chg="add">
          <ac:chgData name="MUHAMMET KAYRA BULUT" userId="fc912a3c-39cc-4896-8f64-2891e01336e6" providerId="ADAL" clId="{5DCB0AB4-479B-48D3-BD16-3490F442E4D5}" dt="2023-01-11T10:07:55.387" v="2260" actId="26606"/>
          <ac:spMkLst>
            <pc:docMk/>
            <pc:sldMk cId="447598414" sldId="279"/>
            <ac:spMk id="36" creationId="{1DB043B4-68C6-45B9-82AC-A5800EADB8DB}"/>
          </ac:spMkLst>
        </pc:spChg>
        <pc:spChg chg="add">
          <ac:chgData name="MUHAMMET KAYRA BULUT" userId="fc912a3c-39cc-4896-8f64-2891e01336e6" providerId="ADAL" clId="{5DCB0AB4-479B-48D3-BD16-3490F442E4D5}" dt="2023-01-11T10:07:55.387" v="2260" actId="26606"/>
          <ac:spMkLst>
            <pc:docMk/>
            <pc:sldMk cId="447598414" sldId="279"/>
            <ac:spMk id="38" creationId="{61B0F92C-925A-4D2E-839E-EB381378C315}"/>
          </ac:spMkLst>
        </pc:spChg>
        <pc:grpChg chg="add del">
          <ac:chgData name="MUHAMMET KAYRA BULUT" userId="fc912a3c-39cc-4896-8f64-2891e01336e6" providerId="ADAL" clId="{5DCB0AB4-479B-48D3-BD16-3490F442E4D5}" dt="2023-01-11T10:07:55.385" v="2259" actId="26606"/>
          <ac:grpSpMkLst>
            <pc:docMk/>
            <pc:sldMk cId="447598414" sldId="279"/>
            <ac:grpSpMk id="16" creationId="{79DE9FAB-6BBA-4CFE-B67D-77B47F01ECA4}"/>
          </ac:grpSpMkLst>
        </pc:grpChg>
        <pc:grpChg chg="add">
          <ac:chgData name="MUHAMMET KAYRA BULUT" userId="fc912a3c-39cc-4896-8f64-2891e01336e6" providerId="ADAL" clId="{5DCB0AB4-479B-48D3-BD16-3490F442E4D5}" dt="2023-01-11T10:07:55.387" v="2260" actId="26606"/>
          <ac:grpSpMkLst>
            <pc:docMk/>
            <pc:sldMk cId="447598414" sldId="279"/>
            <ac:grpSpMk id="31" creationId="{79DE9FAB-6BBA-4CFE-B67D-77B47F01ECA4}"/>
          </ac:grpSpMkLst>
        </pc:grpChg>
        <pc:picChg chg="add del">
          <ac:chgData name="MUHAMMET KAYRA BULUT" userId="fc912a3c-39cc-4896-8f64-2891e01336e6" providerId="ADAL" clId="{5DCB0AB4-479B-48D3-BD16-3490F442E4D5}" dt="2023-01-11T10:07:55.385" v="2259" actId="26606"/>
          <ac:picMkLst>
            <pc:docMk/>
            <pc:sldMk cId="447598414" sldId="279"/>
            <ac:picMk id="7" creationId="{38CF4914-1899-2030-A630-89B75EE3D6BB}"/>
          </ac:picMkLst>
        </pc:picChg>
        <pc:picChg chg="add">
          <ac:chgData name="MUHAMMET KAYRA BULUT" userId="fc912a3c-39cc-4896-8f64-2891e01336e6" providerId="ADAL" clId="{5DCB0AB4-479B-48D3-BD16-3490F442E4D5}" dt="2023-01-11T10:07:55.387" v="2260" actId="26606"/>
          <ac:picMkLst>
            <pc:docMk/>
            <pc:sldMk cId="447598414" sldId="279"/>
            <ac:picMk id="37" creationId="{FB8813D3-C3C1-79E0-9695-7E49A330BB81}"/>
          </ac:picMkLst>
        </pc:picChg>
      </pc:sldChg>
      <pc:sldMasterChg chg="add del addSldLayout delSldLayout">
        <pc:chgData name="MUHAMMET KAYRA BULUT" userId="fc912a3c-39cc-4896-8f64-2891e01336e6" providerId="ADAL" clId="{5DCB0AB4-479B-48D3-BD16-3490F442E4D5}" dt="2023-01-11T08:59:48.530" v="14" actId="26606"/>
        <pc:sldMasterMkLst>
          <pc:docMk/>
          <pc:sldMasterMk cId="2820658446" sldId="2147483660"/>
        </pc:sldMasterMkLst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231521103" sldId="2147483661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2471631886" sldId="2147483662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1059531525" sldId="2147483663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4017059526" sldId="2147483664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166947381" sldId="2147483665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1340922525" sldId="2147483666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1900248791" sldId="2147483667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2158394016" sldId="2147483668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3355601685" sldId="2147483669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2921230837" sldId="2147483670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1825434295" sldId="2147483671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3756682840" sldId="2147483672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158976792" sldId="2147483673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2763793855" sldId="2147483674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849297685" sldId="2147483675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1812869964" sldId="2147483676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530" v="14" actId="26606"/>
          <pc:sldLayoutMkLst>
            <pc:docMk/>
            <pc:sldMasterMk cId="2820658446" sldId="2147483660"/>
            <pc:sldLayoutMk cId="385207683" sldId="2147483677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8:59:44.137" v="3" actId="26606"/>
        <pc:sldMasterMkLst>
          <pc:docMk/>
          <pc:sldMasterMk cId="2935227960" sldId="2147483685"/>
        </pc:sldMasterMkLst>
        <pc:sldLayoutChg chg="add del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1870116933" sldId="2147483678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3928261051" sldId="2147483679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525602734" sldId="2147483680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3309419482" sldId="2147483681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1904922008" sldId="2147483682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2100188620" sldId="2147483683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482093657" sldId="2147483684"/>
          </pc:sldLayoutMkLst>
        </pc:sldLayoutChg>
        <pc:sldLayoutChg chg="add del replId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1347653503" sldId="2147483686"/>
          </pc:sldLayoutMkLst>
        </pc:sldLayoutChg>
        <pc:sldLayoutChg chg="add del replId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1412099630" sldId="2147483687"/>
          </pc:sldLayoutMkLst>
        </pc:sldLayoutChg>
        <pc:sldLayoutChg chg="add del replId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2075112194" sldId="2147483688"/>
          </pc:sldLayoutMkLst>
        </pc:sldLayoutChg>
        <pc:sldLayoutChg chg="add del replId">
          <pc:chgData name="MUHAMMET KAYRA BULUT" userId="fc912a3c-39cc-4896-8f64-2891e01336e6" providerId="ADAL" clId="{5DCB0AB4-479B-48D3-BD16-3490F442E4D5}" dt="2023-01-11T08:59:44.137" v="3" actId="26606"/>
          <pc:sldLayoutMkLst>
            <pc:docMk/>
            <pc:sldMasterMk cId="2935227960" sldId="2147483685"/>
            <pc:sldLayoutMk cId="3065613839" sldId="2147483689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8:59:45.124" v="5" actId="26606"/>
        <pc:sldMasterMkLst>
          <pc:docMk/>
          <pc:sldMasterMk cId="2411212711" sldId="2147483698"/>
        </pc:sldMasterMkLst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3586942264" sldId="2147483687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1479444515" sldId="2147483688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1264092335" sldId="2147483689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1201009691" sldId="2147483690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2822542010" sldId="2147483691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2033475400" sldId="2147483692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3088750389" sldId="2147483693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3241042714" sldId="2147483694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1429755777" sldId="2147483695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2439813349" sldId="2147483696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5.124" v="5" actId="26606"/>
          <pc:sldLayoutMkLst>
            <pc:docMk/>
            <pc:sldMasterMk cId="2411212711" sldId="2147483698"/>
            <pc:sldLayoutMk cId="4042489497" sldId="2147483697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9:00:38.747" v="106" actId="26606"/>
        <pc:sldMasterMkLst>
          <pc:docMk/>
          <pc:sldMasterMk cId="2159018279" sldId="2147483711"/>
        </pc:sldMasterMkLst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207106388" sldId="2147483700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396940996" sldId="2147483701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231228353" sldId="2147483702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307986514" sldId="2147483703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4117566941" sldId="2147483704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28425350" sldId="2147483705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1939052075" sldId="2147483706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2979463396" sldId="2147483707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802828000" sldId="2147483708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2074958564" sldId="2147483709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747" v="106" actId="26606"/>
          <pc:sldLayoutMkLst>
            <pc:docMk/>
            <pc:sldMasterMk cId="2159018279" sldId="2147483711"/>
            <pc:sldLayoutMk cId="2175453095" sldId="2147483710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9:00:38.675" v="105" actId="26606"/>
        <pc:sldMasterMkLst>
          <pc:docMk/>
          <pc:sldMasterMk cId="1447639442" sldId="2147483712"/>
        </pc:sldMasterMkLst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620947108" sldId="2147483713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4204704480" sldId="2147483714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322894869" sldId="2147483715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1880190270" sldId="2147483716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412094403" sldId="2147483717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4192805638" sldId="2147483718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321506553" sldId="2147483719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4002899791" sldId="2147483720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765796046" sldId="2147483721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3810479985" sldId="2147483722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0:38.675" v="105" actId="26606"/>
          <pc:sldLayoutMkLst>
            <pc:docMk/>
            <pc:sldMasterMk cId="1447639442" sldId="2147483712"/>
            <pc:sldLayoutMk cId="4281813459" sldId="2147483723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8:59:48.451" v="13" actId="26606"/>
        <pc:sldMasterMkLst>
          <pc:docMk/>
          <pc:sldMasterMk cId="840532896" sldId="2147483724"/>
        </pc:sldMasterMkLst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4065650399" sldId="2147483713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2172749587" sldId="2147483714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3392726600" sldId="2147483715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3238884822" sldId="2147483716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3910522753" sldId="2147483717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414985605" sldId="2147483718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1889297959" sldId="2147483719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642790225" sldId="2147483720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2273611649" sldId="2147483721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2350902822" sldId="2147483722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8.451" v="13" actId="26606"/>
          <pc:sldLayoutMkLst>
            <pc:docMk/>
            <pc:sldMasterMk cId="840532896" sldId="2147483724"/>
            <pc:sldLayoutMk cId="1372703981" sldId="2147483723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9:01:47.350" v="244" actId="26606"/>
        <pc:sldMasterMkLst>
          <pc:docMk/>
          <pc:sldMasterMk cId="533189166" sldId="2147483735"/>
        </pc:sldMasterMkLst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1052813074" sldId="2147483724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3378198955" sldId="2147483725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630916685" sldId="2147483726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4037706028" sldId="2147483727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3864005848" sldId="2147483728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3989636364" sldId="2147483729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1596339924" sldId="2147483730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2705693983" sldId="2147483731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1549663249" sldId="2147483732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2160240420" sldId="2147483733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533189166" sldId="2147483735"/>
            <pc:sldLayoutMk cId="2960194880" sldId="2147483734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8:59:47.588" v="11" actId="26606"/>
        <pc:sldMasterMkLst>
          <pc:docMk/>
          <pc:sldMasterMk cId="459696628" sldId="2147483737"/>
        </pc:sldMasterMkLst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3703283071" sldId="2147483726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1512946943" sldId="2147483727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1877828287" sldId="2147483728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1928097920" sldId="2147483729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800276131" sldId="2147483730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4248918108" sldId="2147483731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1323021545" sldId="2147483732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3220254407" sldId="2147483733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3937186754" sldId="2147483734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1968313481" sldId="2147483735"/>
          </pc:sldLayoutMkLst>
        </pc:sldLayoutChg>
        <pc:sldLayoutChg chg="add del">
          <pc:chgData name="MUHAMMET KAYRA BULUT" userId="fc912a3c-39cc-4896-8f64-2891e01336e6" providerId="ADAL" clId="{5DCB0AB4-479B-48D3-BD16-3490F442E4D5}" dt="2023-01-11T08:59:47.588" v="11" actId="26606"/>
          <pc:sldLayoutMkLst>
            <pc:docMk/>
            <pc:sldMasterMk cId="459696628" sldId="2147483737"/>
            <pc:sldLayoutMk cId="2950796354" sldId="2147483736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9:01:47.303" v="243" actId="26606"/>
        <pc:sldMasterMkLst>
          <pc:docMk/>
          <pc:sldMasterMk cId="2447055993" sldId="2147483759"/>
        </pc:sldMasterMkLst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3882692480" sldId="2147483748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1176069052" sldId="2147483749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4264527464" sldId="2147483750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1683439429" sldId="2147483751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2001376808" sldId="2147483752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792302981" sldId="2147483753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1969643434" sldId="2147483754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1025771953" sldId="2147483755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3896651428" sldId="2147483756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1079252320" sldId="2147483757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03" v="243" actId="26606"/>
          <pc:sldLayoutMkLst>
            <pc:docMk/>
            <pc:sldMasterMk cId="2447055993" sldId="2147483759"/>
            <pc:sldLayoutMk cId="3471124344" sldId="2147483758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9:01:47.350" v="244" actId="26606"/>
        <pc:sldMasterMkLst>
          <pc:docMk/>
          <pc:sldMasterMk cId="811578786" sldId="2147483772"/>
        </pc:sldMasterMkLst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2644834980" sldId="2147483761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3126230779" sldId="2147483762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2964068416" sldId="2147483763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1187762574" sldId="2147483764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3043003034" sldId="2147483765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2600666003" sldId="2147483766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2463906938" sldId="2147483767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99015563" sldId="2147483768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2824888397" sldId="2147483769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2475141724" sldId="2147483770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47.350" v="244" actId="26606"/>
          <pc:sldLayoutMkLst>
            <pc:docMk/>
            <pc:sldMasterMk cId="811578786" sldId="2147483772"/>
            <pc:sldLayoutMk cId="130643951" sldId="2147483771"/>
          </pc:sldLayoutMkLst>
        </pc:sldLayoutChg>
      </pc:sldMasterChg>
      <pc:sldMasterChg chg="add del addSldLayout delSldLayout">
        <pc:chgData name="MUHAMMET KAYRA BULUT" userId="fc912a3c-39cc-4896-8f64-2891e01336e6" providerId="ADAL" clId="{5DCB0AB4-479B-48D3-BD16-3490F442E4D5}" dt="2023-01-11T09:01:39.905" v="235" actId="26606"/>
        <pc:sldMasterMkLst>
          <pc:docMk/>
          <pc:sldMasterMk cId="2982237126" sldId="2147483785"/>
        </pc:sldMasterMkLst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1967688353" sldId="2147483774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1392111720" sldId="2147483775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1018507140" sldId="2147483776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2238077292" sldId="2147483777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761789845" sldId="2147483778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2280594701" sldId="2147483779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1012332476" sldId="2147483780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1345202354" sldId="2147483781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3252544447" sldId="2147483782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3749388936" sldId="2147483783"/>
          </pc:sldLayoutMkLst>
        </pc:sldLayoutChg>
        <pc:sldLayoutChg chg="add del">
          <pc:chgData name="MUHAMMET KAYRA BULUT" userId="fc912a3c-39cc-4896-8f64-2891e01336e6" providerId="ADAL" clId="{5DCB0AB4-479B-48D3-BD16-3490F442E4D5}" dt="2023-01-11T09:01:39.905" v="235" actId="26606"/>
          <pc:sldLayoutMkLst>
            <pc:docMk/>
            <pc:sldMasterMk cId="2982237126" sldId="2147483785"/>
            <pc:sldLayoutMk cId="1094217606" sldId="2147483784"/>
          </pc:sldLayoutMkLst>
        </pc:sldLayoutChg>
      </pc:sldMaster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blog.yorksj.ac.uk/moodle/10-days-of-twitter/" TargetMode="External"/><Relationship Id="rId1" Type="http://schemas.openxmlformats.org/officeDocument/2006/relationships/image" Target="../media/image25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blog.yorksj.ac.uk/moodle/10-days-of-twitter/" TargetMode="External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C1C4A-9245-444E-8940-3E4747A911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D07502-1157-4C9A-830D-08BD884E122C}">
      <dgm:prSet/>
      <dgm:spPr/>
      <dgm:t>
        <a:bodyPr/>
        <a:lstStyle/>
        <a:p>
          <a:r>
            <a:rPr lang="tr-TR" dirty="0"/>
            <a:t>İletişimin Değişkenleri</a:t>
          </a:r>
          <a:endParaRPr lang="en-US" dirty="0"/>
        </a:p>
      </dgm:t>
    </dgm:pt>
    <dgm:pt modelId="{024DDE99-9C13-42FB-B980-8E40AF81EC51}" type="parTrans" cxnId="{28F7AF8E-2F12-4BF7-B410-8CEA126B28B9}">
      <dgm:prSet/>
      <dgm:spPr/>
      <dgm:t>
        <a:bodyPr/>
        <a:lstStyle/>
        <a:p>
          <a:endParaRPr lang="en-US"/>
        </a:p>
      </dgm:t>
    </dgm:pt>
    <dgm:pt modelId="{D9DE3816-9103-4DCE-81F7-0C81A3407448}" type="sibTrans" cxnId="{28F7AF8E-2F12-4BF7-B410-8CEA126B28B9}">
      <dgm:prSet/>
      <dgm:spPr/>
      <dgm:t>
        <a:bodyPr/>
        <a:lstStyle/>
        <a:p>
          <a:endParaRPr lang="en-US"/>
        </a:p>
      </dgm:t>
    </dgm:pt>
    <dgm:pt modelId="{2642FD77-B4AA-44A6-9A14-9C5EEAA1C2B4}">
      <dgm:prSet/>
      <dgm:spPr/>
      <dgm:t>
        <a:bodyPr/>
        <a:lstStyle/>
        <a:p>
          <a:r>
            <a:rPr lang="tr-TR" dirty="0"/>
            <a:t>Dijital İletişimde Emojinin Yeri</a:t>
          </a:r>
          <a:endParaRPr lang="en-US" dirty="0"/>
        </a:p>
      </dgm:t>
    </dgm:pt>
    <dgm:pt modelId="{F232A395-C239-4A4A-88C8-AFBBD1F1317F}" type="parTrans" cxnId="{D89E067C-61AB-4B12-914E-9220533571A7}">
      <dgm:prSet/>
      <dgm:spPr/>
      <dgm:t>
        <a:bodyPr/>
        <a:lstStyle/>
        <a:p>
          <a:endParaRPr lang="en-US"/>
        </a:p>
      </dgm:t>
    </dgm:pt>
    <dgm:pt modelId="{87807150-0C73-4C5B-B0DF-C505B022192A}" type="sibTrans" cxnId="{D89E067C-61AB-4B12-914E-9220533571A7}">
      <dgm:prSet/>
      <dgm:spPr/>
      <dgm:t>
        <a:bodyPr/>
        <a:lstStyle/>
        <a:p>
          <a:endParaRPr lang="en-US"/>
        </a:p>
      </dgm:t>
    </dgm:pt>
    <dgm:pt modelId="{3F82235E-2A62-4F0D-87DB-5E63D6716400}">
      <dgm:prSet/>
      <dgm:spPr/>
      <dgm:t>
        <a:bodyPr/>
        <a:lstStyle/>
        <a:p>
          <a:r>
            <a:rPr lang="tr-TR" dirty="0"/>
            <a:t>Doğal Dil İşleme</a:t>
          </a:r>
          <a:endParaRPr lang="en-US" dirty="0"/>
        </a:p>
      </dgm:t>
    </dgm:pt>
    <dgm:pt modelId="{35AEF0F9-C508-41FF-B8CC-8D9F556E7E67}" type="parTrans" cxnId="{2B1D5913-64C9-4C51-A610-9C5C67A98E78}">
      <dgm:prSet/>
      <dgm:spPr/>
      <dgm:t>
        <a:bodyPr/>
        <a:lstStyle/>
        <a:p>
          <a:endParaRPr lang="en-US"/>
        </a:p>
      </dgm:t>
    </dgm:pt>
    <dgm:pt modelId="{20420FF1-47E1-4ED5-9CC6-8EC72D2F7D77}" type="sibTrans" cxnId="{2B1D5913-64C9-4C51-A610-9C5C67A98E78}">
      <dgm:prSet/>
      <dgm:spPr/>
      <dgm:t>
        <a:bodyPr/>
        <a:lstStyle/>
        <a:p>
          <a:endParaRPr lang="en-US"/>
        </a:p>
      </dgm:t>
    </dgm:pt>
    <dgm:pt modelId="{0D438799-4281-4DF8-8451-37B4B6B599BF}">
      <dgm:prSet/>
      <dgm:spPr/>
      <dgm:t>
        <a:bodyPr/>
        <a:lstStyle/>
        <a:p>
          <a:r>
            <a:rPr lang="tr-TR" dirty="0"/>
            <a:t>Neden Bu Proje?</a:t>
          </a:r>
          <a:endParaRPr lang="en-US" dirty="0"/>
        </a:p>
      </dgm:t>
    </dgm:pt>
    <dgm:pt modelId="{7857220D-ADA2-4430-9B5A-5FE76426E1E1}" type="parTrans" cxnId="{2380CB25-1368-4E21-BF2C-4ED3082F9883}">
      <dgm:prSet/>
      <dgm:spPr/>
      <dgm:t>
        <a:bodyPr/>
        <a:lstStyle/>
        <a:p>
          <a:endParaRPr lang="tr-TR"/>
        </a:p>
      </dgm:t>
    </dgm:pt>
    <dgm:pt modelId="{5D1A8460-EDF8-4762-B7CA-0C179D197ADA}" type="sibTrans" cxnId="{2380CB25-1368-4E21-BF2C-4ED3082F9883}">
      <dgm:prSet/>
      <dgm:spPr/>
      <dgm:t>
        <a:bodyPr/>
        <a:lstStyle/>
        <a:p>
          <a:endParaRPr lang="tr-TR"/>
        </a:p>
      </dgm:t>
    </dgm:pt>
    <dgm:pt modelId="{4D6864C9-DB93-4EE8-9893-F460D1D1D50F}" type="pres">
      <dgm:prSet presAssocID="{C60C1C4A-9245-444E-8940-3E4747A911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F65EFD-666A-499A-9114-268FF9D29F55}" type="pres">
      <dgm:prSet presAssocID="{FCD07502-1157-4C9A-830D-08BD884E122C}" presName="hierRoot1" presStyleCnt="0"/>
      <dgm:spPr/>
    </dgm:pt>
    <dgm:pt modelId="{F31E03D5-7E35-4F2D-A348-412C9F09DA25}" type="pres">
      <dgm:prSet presAssocID="{FCD07502-1157-4C9A-830D-08BD884E122C}" presName="composite" presStyleCnt="0"/>
      <dgm:spPr/>
    </dgm:pt>
    <dgm:pt modelId="{B68035F4-B0E6-4B2C-84DA-05EE5F1EAD9A}" type="pres">
      <dgm:prSet presAssocID="{FCD07502-1157-4C9A-830D-08BD884E122C}" presName="background" presStyleLbl="node0" presStyleIdx="0" presStyleCnt="4"/>
      <dgm:spPr/>
    </dgm:pt>
    <dgm:pt modelId="{10AF1878-60DF-4A17-8404-C704622C097F}" type="pres">
      <dgm:prSet presAssocID="{FCD07502-1157-4C9A-830D-08BD884E122C}" presName="text" presStyleLbl="fgAcc0" presStyleIdx="0" presStyleCnt="4">
        <dgm:presLayoutVars>
          <dgm:chPref val="3"/>
        </dgm:presLayoutVars>
      </dgm:prSet>
      <dgm:spPr/>
    </dgm:pt>
    <dgm:pt modelId="{6EF48FF8-740C-4095-AB4C-9327717B9174}" type="pres">
      <dgm:prSet presAssocID="{FCD07502-1157-4C9A-830D-08BD884E122C}" presName="hierChild2" presStyleCnt="0"/>
      <dgm:spPr/>
    </dgm:pt>
    <dgm:pt modelId="{D89F264E-4DAA-48E7-AD6B-3231A74B730C}" type="pres">
      <dgm:prSet presAssocID="{2642FD77-B4AA-44A6-9A14-9C5EEAA1C2B4}" presName="hierRoot1" presStyleCnt="0"/>
      <dgm:spPr/>
    </dgm:pt>
    <dgm:pt modelId="{598D073A-B5E8-4FBB-BE2B-8DE1E3F09578}" type="pres">
      <dgm:prSet presAssocID="{2642FD77-B4AA-44A6-9A14-9C5EEAA1C2B4}" presName="composite" presStyleCnt="0"/>
      <dgm:spPr/>
    </dgm:pt>
    <dgm:pt modelId="{1F5DF3BB-38C0-4C1B-A66E-9196872C77F6}" type="pres">
      <dgm:prSet presAssocID="{2642FD77-B4AA-44A6-9A14-9C5EEAA1C2B4}" presName="background" presStyleLbl="node0" presStyleIdx="1" presStyleCnt="4"/>
      <dgm:spPr/>
    </dgm:pt>
    <dgm:pt modelId="{072E8564-981D-420F-A550-5A4F8F13F035}" type="pres">
      <dgm:prSet presAssocID="{2642FD77-B4AA-44A6-9A14-9C5EEAA1C2B4}" presName="text" presStyleLbl="fgAcc0" presStyleIdx="1" presStyleCnt="4">
        <dgm:presLayoutVars>
          <dgm:chPref val="3"/>
        </dgm:presLayoutVars>
      </dgm:prSet>
      <dgm:spPr/>
    </dgm:pt>
    <dgm:pt modelId="{06C4FFEC-7538-4015-8E58-88254DB2AE2A}" type="pres">
      <dgm:prSet presAssocID="{2642FD77-B4AA-44A6-9A14-9C5EEAA1C2B4}" presName="hierChild2" presStyleCnt="0"/>
      <dgm:spPr/>
    </dgm:pt>
    <dgm:pt modelId="{298ECEB5-9072-4AA3-AFAC-50A5D66C612B}" type="pres">
      <dgm:prSet presAssocID="{3F82235E-2A62-4F0D-87DB-5E63D6716400}" presName="hierRoot1" presStyleCnt="0"/>
      <dgm:spPr/>
    </dgm:pt>
    <dgm:pt modelId="{55248122-C5B9-483F-9B39-64757A05B8E3}" type="pres">
      <dgm:prSet presAssocID="{3F82235E-2A62-4F0D-87DB-5E63D6716400}" presName="composite" presStyleCnt="0"/>
      <dgm:spPr/>
    </dgm:pt>
    <dgm:pt modelId="{F01AC758-B0C8-4F80-99F4-5106460F6B5A}" type="pres">
      <dgm:prSet presAssocID="{3F82235E-2A62-4F0D-87DB-5E63D6716400}" presName="background" presStyleLbl="node0" presStyleIdx="2" presStyleCnt="4"/>
      <dgm:spPr/>
    </dgm:pt>
    <dgm:pt modelId="{45CDB35B-0FEF-4D2A-9F0F-64091D6C8E80}" type="pres">
      <dgm:prSet presAssocID="{3F82235E-2A62-4F0D-87DB-5E63D6716400}" presName="text" presStyleLbl="fgAcc0" presStyleIdx="2" presStyleCnt="4">
        <dgm:presLayoutVars>
          <dgm:chPref val="3"/>
        </dgm:presLayoutVars>
      </dgm:prSet>
      <dgm:spPr/>
    </dgm:pt>
    <dgm:pt modelId="{6E2D93C5-9904-4D1B-AFF5-E70E6F4897FD}" type="pres">
      <dgm:prSet presAssocID="{3F82235E-2A62-4F0D-87DB-5E63D6716400}" presName="hierChild2" presStyleCnt="0"/>
      <dgm:spPr/>
    </dgm:pt>
    <dgm:pt modelId="{0F99D7B9-54B1-4AD3-8759-BB713B63EEB4}" type="pres">
      <dgm:prSet presAssocID="{0D438799-4281-4DF8-8451-37B4B6B599BF}" presName="hierRoot1" presStyleCnt="0"/>
      <dgm:spPr/>
    </dgm:pt>
    <dgm:pt modelId="{27602955-81BF-492E-9BE3-6922F82E8FC3}" type="pres">
      <dgm:prSet presAssocID="{0D438799-4281-4DF8-8451-37B4B6B599BF}" presName="composite" presStyleCnt="0"/>
      <dgm:spPr/>
    </dgm:pt>
    <dgm:pt modelId="{F5C2A29B-09D9-4B0A-BF79-C46B721CBFE2}" type="pres">
      <dgm:prSet presAssocID="{0D438799-4281-4DF8-8451-37B4B6B599BF}" presName="background" presStyleLbl="node0" presStyleIdx="3" presStyleCnt="4"/>
      <dgm:spPr/>
    </dgm:pt>
    <dgm:pt modelId="{A4C061D8-1C0C-4C14-8563-F6679C838106}" type="pres">
      <dgm:prSet presAssocID="{0D438799-4281-4DF8-8451-37B4B6B599BF}" presName="text" presStyleLbl="fgAcc0" presStyleIdx="3" presStyleCnt="4">
        <dgm:presLayoutVars>
          <dgm:chPref val="3"/>
        </dgm:presLayoutVars>
      </dgm:prSet>
      <dgm:spPr/>
    </dgm:pt>
    <dgm:pt modelId="{FBF03B9A-4E82-4D63-8B19-BD2C9F55E0BF}" type="pres">
      <dgm:prSet presAssocID="{0D438799-4281-4DF8-8451-37B4B6B599BF}" presName="hierChild2" presStyleCnt="0"/>
      <dgm:spPr/>
    </dgm:pt>
  </dgm:ptLst>
  <dgm:cxnLst>
    <dgm:cxn modelId="{2B1D5913-64C9-4C51-A610-9C5C67A98E78}" srcId="{C60C1C4A-9245-444E-8940-3E4747A911CD}" destId="{3F82235E-2A62-4F0D-87DB-5E63D6716400}" srcOrd="2" destOrd="0" parTransId="{35AEF0F9-C508-41FF-B8CC-8D9F556E7E67}" sibTransId="{20420FF1-47E1-4ED5-9CC6-8EC72D2F7D77}"/>
    <dgm:cxn modelId="{2380CB25-1368-4E21-BF2C-4ED3082F9883}" srcId="{C60C1C4A-9245-444E-8940-3E4747A911CD}" destId="{0D438799-4281-4DF8-8451-37B4B6B599BF}" srcOrd="3" destOrd="0" parTransId="{7857220D-ADA2-4430-9B5A-5FE76426E1E1}" sibTransId="{5D1A8460-EDF8-4762-B7CA-0C179D197ADA}"/>
    <dgm:cxn modelId="{77786674-B7DE-49BD-8B4A-6F95B131309A}" type="presOf" srcId="{0D438799-4281-4DF8-8451-37B4B6B599BF}" destId="{A4C061D8-1C0C-4C14-8563-F6679C838106}" srcOrd="0" destOrd="0" presId="urn:microsoft.com/office/officeart/2005/8/layout/hierarchy1"/>
    <dgm:cxn modelId="{D89E067C-61AB-4B12-914E-9220533571A7}" srcId="{C60C1C4A-9245-444E-8940-3E4747A911CD}" destId="{2642FD77-B4AA-44A6-9A14-9C5EEAA1C2B4}" srcOrd="1" destOrd="0" parTransId="{F232A395-C239-4A4A-88C8-AFBBD1F1317F}" sibTransId="{87807150-0C73-4C5B-B0DF-C505B022192A}"/>
    <dgm:cxn modelId="{E536DF8B-ED51-4DCE-A2AB-AEE229704EE4}" type="presOf" srcId="{C60C1C4A-9245-444E-8940-3E4747A911CD}" destId="{4D6864C9-DB93-4EE8-9893-F460D1D1D50F}" srcOrd="0" destOrd="0" presId="urn:microsoft.com/office/officeart/2005/8/layout/hierarchy1"/>
    <dgm:cxn modelId="{28F7AF8E-2F12-4BF7-B410-8CEA126B28B9}" srcId="{C60C1C4A-9245-444E-8940-3E4747A911CD}" destId="{FCD07502-1157-4C9A-830D-08BD884E122C}" srcOrd="0" destOrd="0" parTransId="{024DDE99-9C13-42FB-B980-8E40AF81EC51}" sibTransId="{D9DE3816-9103-4DCE-81F7-0C81A3407448}"/>
    <dgm:cxn modelId="{12A2C595-3AAD-402A-86BF-55E196E3AB2B}" type="presOf" srcId="{2642FD77-B4AA-44A6-9A14-9C5EEAA1C2B4}" destId="{072E8564-981D-420F-A550-5A4F8F13F035}" srcOrd="0" destOrd="0" presId="urn:microsoft.com/office/officeart/2005/8/layout/hierarchy1"/>
    <dgm:cxn modelId="{05A509C8-5CCB-4389-B9F2-BDC793ADF965}" type="presOf" srcId="{3F82235E-2A62-4F0D-87DB-5E63D6716400}" destId="{45CDB35B-0FEF-4D2A-9F0F-64091D6C8E80}" srcOrd="0" destOrd="0" presId="urn:microsoft.com/office/officeart/2005/8/layout/hierarchy1"/>
    <dgm:cxn modelId="{CCD75EDB-9726-4FAC-9C4C-9063A6A170E7}" type="presOf" srcId="{FCD07502-1157-4C9A-830D-08BD884E122C}" destId="{10AF1878-60DF-4A17-8404-C704622C097F}" srcOrd="0" destOrd="0" presId="urn:microsoft.com/office/officeart/2005/8/layout/hierarchy1"/>
    <dgm:cxn modelId="{D96F0F3C-979B-47F8-9502-498868A91BA4}" type="presParOf" srcId="{4D6864C9-DB93-4EE8-9893-F460D1D1D50F}" destId="{49F65EFD-666A-499A-9114-268FF9D29F55}" srcOrd="0" destOrd="0" presId="urn:microsoft.com/office/officeart/2005/8/layout/hierarchy1"/>
    <dgm:cxn modelId="{07EA588B-5BE6-4AE0-88D3-5A96218D6E13}" type="presParOf" srcId="{49F65EFD-666A-499A-9114-268FF9D29F55}" destId="{F31E03D5-7E35-4F2D-A348-412C9F09DA25}" srcOrd="0" destOrd="0" presId="urn:microsoft.com/office/officeart/2005/8/layout/hierarchy1"/>
    <dgm:cxn modelId="{7D9E1821-83A5-44E6-99D5-B7CD715F4EFC}" type="presParOf" srcId="{F31E03D5-7E35-4F2D-A348-412C9F09DA25}" destId="{B68035F4-B0E6-4B2C-84DA-05EE5F1EAD9A}" srcOrd="0" destOrd="0" presId="urn:microsoft.com/office/officeart/2005/8/layout/hierarchy1"/>
    <dgm:cxn modelId="{A6E7D439-06C6-42C1-AF3B-AE5A02698625}" type="presParOf" srcId="{F31E03D5-7E35-4F2D-A348-412C9F09DA25}" destId="{10AF1878-60DF-4A17-8404-C704622C097F}" srcOrd="1" destOrd="0" presId="urn:microsoft.com/office/officeart/2005/8/layout/hierarchy1"/>
    <dgm:cxn modelId="{8DF53CF5-59F0-471F-89A2-796AD571ACBF}" type="presParOf" srcId="{49F65EFD-666A-499A-9114-268FF9D29F55}" destId="{6EF48FF8-740C-4095-AB4C-9327717B9174}" srcOrd="1" destOrd="0" presId="urn:microsoft.com/office/officeart/2005/8/layout/hierarchy1"/>
    <dgm:cxn modelId="{729E488B-E14E-4C19-BEC5-71901F87623F}" type="presParOf" srcId="{4D6864C9-DB93-4EE8-9893-F460D1D1D50F}" destId="{D89F264E-4DAA-48E7-AD6B-3231A74B730C}" srcOrd="1" destOrd="0" presId="urn:microsoft.com/office/officeart/2005/8/layout/hierarchy1"/>
    <dgm:cxn modelId="{FEDC37B3-0C91-4DAB-B6F2-6104F81C107A}" type="presParOf" srcId="{D89F264E-4DAA-48E7-AD6B-3231A74B730C}" destId="{598D073A-B5E8-4FBB-BE2B-8DE1E3F09578}" srcOrd="0" destOrd="0" presId="urn:microsoft.com/office/officeart/2005/8/layout/hierarchy1"/>
    <dgm:cxn modelId="{4C3550C9-D5C5-424C-9359-D7026F266683}" type="presParOf" srcId="{598D073A-B5E8-4FBB-BE2B-8DE1E3F09578}" destId="{1F5DF3BB-38C0-4C1B-A66E-9196872C77F6}" srcOrd="0" destOrd="0" presId="urn:microsoft.com/office/officeart/2005/8/layout/hierarchy1"/>
    <dgm:cxn modelId="{0A073637-3A66-4997-8F38-01176865D939}" type="presParOf" srcId="{598D073A-B5E8-4FBB-BE2B-8DE1E3F09578}" destId="{072E8564-981D-420F-A550-5A4F8F13F035}" srcOrd="1" destOrd="0" presId="urn:microsoft.com/office/officeart/2005/8/layout/hierarchy1"/>
    <dgm:cxn modelId="{F4B2B725-AD5C-4C5C-9289-343FB46136D7}" type="presParOf" srcId="{D89F264E-4DAA-48E7-AD6B-3231A74B730C}" destId="{06C4FFEC-7538-4015-8E58-88254DB2AE2A}" srcOrd="1" destOrd="0" presId="urn:microsoft.com/office/officeart/2005/8/layout/hierarchy1"/>
    <dgm:cxn modelId="{CB050D6F-7BD3-4F95-AEA7-8EFCFD84A6D1}" type="presParOf" srcId="{4D6864C9-DB93-4EE8-9893-F460D1D1D50F}" destId="{298ECEB5-9072-4AA3-AFAC-50A5D66C612B}" srcOrd="2" destOrd="0" presId="urn:microsoft.com/office/officeart/2005/8/layout/hierarchy1"/>
    <dgm:cxn modelId="{7C506C45-39AF-403F-A03C-B81D56D93651}" type="presParOf" srcId="{298ECEB5-9072-4AA3-AFAC-50A5D66C612B}" destId="{55248122-C5B9-483F-9B39-64757A05B8E3}" srcOrd="0" destOrd="0" presId="urn:microsoft.com/office/officeart/2005/8/layout/hierarchy1"/>
    <dgm:cxn modelId="{9CB277DF-4087-4E9C-989B-FBCCCCDD7F3D}" type="presParOf" srcId="{55248122-C5B9-483F-9B39-64757A05B8E3}" destId="{F01AC758-B0C8-4F80-99F4-5106460F6B5A}" srcOrd="0" destOrd="0" presId="urn:microsoft.com/office/officeart/2005/8/layout/hierarchy1"/>
    <dgm:cxn modelId="{807A1C24-426B-4278-99B4-10AC74C6320B}" type="presParOf" srcId="{55248122-C5B9-483F-9B39-64757A05B8E3}" destId="{45CDB35B-0FEF-4D2A-9F0F-64091D6C8E80}" srcOrd="1" destOrd="0" presId="urn:microsoft.com/office/officeart/2005/8/layout/hierarchy1"/>
    <dgm:cxn modelId="{99A16916-359C-4143-8888-5A84A52E05D3}" type="presParOf" srcId="{298ECEB5-9072-4AA3-AFAC-50A5D66C612B}" destId="{6E2D93C5-9904-4D1B-AFF5-E70E6F4897FD}" srcOrd="1" destOrd="0" presId="urn:microsoft.com/office/officeart/2005/8/layout/hierarchy1"/>
    <dgm:cxn modelId="{3D06A9FA-0DCE-47DE-880E-E1E03C35FFDC}" type="presParOf" srcId="{4D6864C9-DB93-4EE8-9893-F460D1D1D50F}" destId="{0F99D7B9-54B1-4AD3-8759-BB713B63EEB4}" srcOrd="3" destOrd="0" presId="urn:microsoft.com/office/officeart/2005/8/layout/hierarchy1"/>
    <dgm:cxn modelId="{F7CF4029-6924-4029-8DB4-FE1A5DBC586B}" type="presParOf" srcId="{0F99D7B9-54B1-4AD3-8759-BB713B63EEB4}" destId="{27602955-81BF-492E-9BE3-6922F82E8FC3}" srcOrd="0" destOrd="0" presId="urn:microsoft.com/office/officeart/2005/8/layout/hierarchy1"/>
    <dgm:cxn modelId="{2D2C4515-6FD8-476D-804F-38A0EB50E2DC}" type="presParOf" srcId="{27602955-81BF-492E-9BE3-6922F82E8FC3}" destId="{F5C2A29B-09D9-4B0A-BF79-C46B721CBFE2}" srcOrd="0" destOrd="0" presId="urn:microsoft.com/office/officeart/2005/8/layout/hierarchy1"/>
    <dgm:cxn modelId="{E9AE369E-8122-4603-A42C-52BEA64CFCCB}" type="presParOf" srcId="{27602955-81BF-492E-9BE3-6922F82E8FC3}" destId="{A4C061D8-1C0C-4C14-8563-F6679C838106}" srcOrd="1" destOrd="0" presId="urn:microsoft.com/office/officeart/2005/8/layout/hierarchy1"/>
    <dgm:cxn modelId="{3ED10ABF-0F1E-41FD-8B88-942F1EB1D4C2}" type="presParOf" srcId="{0F99D7B9-54B1-4AD3-8759-BB713B63EEB4}" destId="{FBF03B9A-4E82-4D63-8B19-BD2C9F55E0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C71A977-A56D-4534-8CDE-19679CA4C98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B5946-1F60-4E01-A8EC-DF8C456A5FEE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Support Vector Machine</a:t>
          </a:r>
          <a:endParaRPr lang="en-US"/>
        </a:p>
      </dgm:t>
    </dgm:pt>
    <dgm:pt modelId="{43414894-5BDB-40C5-A334-6E4E63412B38}" type="parTrans" cxnId="{D50EB6D5-98F0-4E3B-BA85-17224B8F8698}">
      <dgm:prSet/>
      <dgm:spPr/>
      <dgm:t>
        <a:bodyPr/>
        <a:lstStyle/>
        <a:p>
          <a:endParaRPr lang="en-US"/>
        </a:p>
      </dgm:t>
    </dgm:pt>
    <dgm:pt modelId="{30164DEE-E725-44EC-9937-FFCA50DA7D21}" type="sibTrans" cxnId="{D50EB6D5-98F0-4E3B-BA85-17224B8F86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FA8EAC-36C6-4631-B148-1ECCC31EE21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K-Nearest Neighbors</a:t>
          </a:r>
          <a:endParaRPr lang="en-US"/>
        </a:p>
      </dgm:t>
    </dgm:pt>
    <dgm:pt modelId="{531B473C-1CFE-4EEA-A0FF-E4D208BECCCA}" type="parTrans" cxnId="{35C34125-BF1E-4EFB-B7F9-EC9394F83B3C}">
      <dgm:prSet/>
      <dgm:spPr/>
      <dgm:t>
        <a:bodyPr/>
        <a:lstStyle/>
        <a:p>
          <a:endParaRPr lang="en-US"/>
        </a:p>
      </dgm:t>
    </dgm:pt>
    <dgm:pt modelId="{2D1994D4-8C7A-42A5-BBD1-9FD23D1B2AD1}" type="sibTrans" cxnId="{35C34125-BF1E-4EFB-B7F9-EC9394F83B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46EC0B-A4BE-4319-B09A-586208B498F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Long Short-Term Memory Networks</a:t>
          </a:r>
          <a:endParaRPr lang="en-US"/>
        </a:p>
      </dgm:t>
    </dgm:pt>
    <dgm:pt modelId="{8A16D876-5CAE-455D-A55A-E7A53635CD5B}" type="parTrans" cxnId="{8F01D7B5-E084-41E2-90E8-D787E3BFCFF2}">
      <dgm:prSet/>
      <dgm:spPr/>
      <dgm:t>
        <a:bodyPr/>
        <a:lstStyle/>
        <a:p>
          <a:endParaRPr lang="en-US"/>
        </a:p>
      </dgm:t>
    </dgm:pt>
    <dgm:pt modelId="{A361ED73-E0DE-4810-905A-5F17D8BA6489}" type="sibTrans" cxnId="{8F01D7B5-E084-41E2-90E8-D787E3BFCF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3AEE4B-F070-4D6C-B5C3-659504A718A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Multinomial</a:t>
          </a:r>
          <a:r>
            <a:rPr lang="tr-TR" dirty="0"/>
            <a:t> </a:t>
          </a:r>
          <a:r>
            <a:rPr lang="tr-TR" dirty="0" err="1"/>
            <a:t>Naive</a:t>
          </a:r>
          <a:r>
            <a:rPr lang="tr-TR" dirty="0"/>
            <a:t> </a:t>
          </a:r>
          <a:r>
            <a:rPr lang="tr-TR" dirty="0" err="1"/>
            <a:t>Bayes</a:t>
          </a:r>
          <a:endParaRPr lang="en-US" dirty="0"/>
        </a:p>
      </dgm:t>
    </dgm:pt>
    <dgm:pt modelId="{098571DB-D614-4C8C-9394-8A03D29F6C79}" type="parTrans" cxnId="{4C5C973E-E5B1-450E-9D28-62BD40806F5F}">
      <dgm:prSet/>
      <dgm:spPr/>
      <dgm:t>
        <a:bodyPr/>
        <a:lstStyle/>
        <a:p>
          <a:endParaRPr lang="en-US"/>
        </a:p>
      </dgm:t>
    </dgm:pt>
    <dgm:pt modelId="{202EF052-580C-465D-B5E0-EE5FDFF21CE8}" type="sibTrans" cxnId="{4C5C973E-E5B1-450E-9D28-62BD40806F5F}">
      <dgm:prSet/>
      <dgm:spPr/>
      <dgm:t>
        <a:bodyPr/>
        <a:lstStyle/>
        <a:p>
          <a:endParaRPr lang="en-US"/>
        </a:p>
      </dgm:t>
    </dgm:pt>
    <dgm:pt modelId="{65CDC8D2-B829-4105-A322-194DEED57307}" type="pres">
      <dgm:prSet presAssocID="{9C71A977-A56D-4534-8CDE-19679CA4C98A}" presName="root" presStyleCnt="0">
        <dgm:presLayoutVars>
          <dgm:dir/>
          <dgm:resizeHandles val="exact"/>
        </dgm:presLayoutVars>
      </dgm:prSet>
      <dgm:spPr/>
    </dgm:pt>
    <dgm:pt modelId="{CBF5D90E-8CC9-4C91-89AA-E22753F4197D}" type="pres">
      <dgm:prSet presAssocID="{9C71A977-A56D-4534-8CDE-19679CA4C98A}" presName="container" presStyleCnt="0">
        <dgm:presLayoutVars>
          <dgm:dir/>
          <dgm:resizeHandles val="exact"/>
        </dgm:presLayoutVars>
      </dgm:prSet>
      <dgm:spPr/>
    </dgm:pt>
    <dgm:pt modelId="{CF96D42F-95B7-4657-8630-35D21A89B5BE}" type="pres">
      <dgm:prSet presAssocID="{79DB5946-1F60-4E01-A8EC-DF8C456A5FEE}" presName="compNode" presStyleCnt="0"/>
      <dgm:spPr/>
    </dgm:pt>
    <dgm:pt modelId="{4C52835C-FDE2-48FF-A477-B603C10A807A}" type="pres">
      <dgm:prSet presAssocID="{79DB5946-1F60-4E01-A8EC-DF8C456A5FEE}" presName="iconBgRect" presStyleLbl="bgShp" presStyleIdx="0" presStyleCnt="4"/>
      <dgm:spPr/>
    </dgm:pt>
    <dgm:pt modelId="{FD1F501F-7E87-40CA-A702-EF05385A15BF}" type="pres">
      <dgm:prSet presAssocID="{79DB5946-1F60-4E01-A8EC-DF8C456A5F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lgisayar"/>
        </a:ext>
      </dgm:extLst>
    </dgm:pt>
    <dgm:pt modelId="{E81A8905-824E-41F5-AA05-FB16292207A1}" type="pres">
      <dgm:prSet presAssocID="{79DB5946-1F60-4E01-A8EC-DF8C456A5FEE}" presName="spaceRect" presStyleCnt="0"/>
      <dgm:spPr/>
    </dgm:pt>
    <dgm:pt modelId="{55668F24-5ACC-4668-85F4-99E903B38256}" type="pres">
      <dgm:prSet presAssocID="{79DB5946-1F60-4E01-A8EC-DF8C456A5FEE}" presName="textRect" presStyleLbl="revTx" presStyleIdx="0" presStyleCnt="4">
        <dgm:presLayoutVars>
          <dgm:chMax val="1"/>
          <dgm:chPref val="1"/>
        </dgm:presLayoutVars>
      </dgm:prSet>
      <dgm:spPr/>
    </dgm:pt>
    <dgm:pt modelId="{7BA89C97-E975-4713-9743-673CED54C777}" type="pres">
      <dgm:prSet presAssocID="{30164DEE-E725-44EC-9937-FFCA50DA7D21}" presName="sibTrans" presStyleLbl="sibTrans2D1" presStyleIdx="0" presStyleCnt="0"/>
      <dgm:spPr/>
    </dgm:pt>
    <dgm:pt modelId="{A7ED8C14-353E-47A8-87EE-B4F8B580CAA1}" type="pres">
      <dgm:prSet presAssocID="{52FA8EAC-36C6-4631-B148-1ECCC31EE21C}" presName="compNode" presStyleCnt="0"/>
      <dgm:spPr/>
    </dgm:pt>
    <dgm:pt modelId="{436E1644-EF1D-43E2-9187-573346ED293A}" type="pres">
      <dgm:prSet presAssocID="{52FA8EAC-36C6-4631-B148-1ECCC31EE21C}" presName="iconBgRect" presStyleLbl="bgShp" presStyleIdx="1" presStyleCnt="4"/>
      <dgm:spPr/>
    </dgm:pt>
    <dgm:pt modelId="{8F0DDA18-459C-4DD9-98F8-5F584C67DDA0}" type="pres">
      <dgm:prSet presAssocID="{52FA8EAC-36C6-4631-B148-1ECCC31EE2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kul binası"/>
        </a:ext>
      </dgm:extLst>
    </dgm:pt>
    <dgm:pt modelId="{17FC9C97-8699-431D-9DDA-B1F1FDBFC0A0}" type="pres">
      <dgm:prSet presAssocID="{52FA8EAC-36C6-4631-B148-1ECCC31EE21C}" presName="spaceRect" presStyleCnt="0"/>
      <dgm:spPr/>
    </dgm:pt>
    <dgm:pt modelId="{6C9DCB06-4A2D-4D7B-90AF-0AB91E84C151}" type="pres">
      <dgm:prSet presAssocID="{52FA8EAC-36C6-4631-B148-1ECCC31EE21C}" presName="textRect" presStyleLbl="revTx" presStyleIdx="1" presStyleCnt="4">
        <dgm:presLayoutVars>
          <dgm:chMax val="1"/>
          <dgm:chPref val="1"/>
        </dgm:presLayoutVars>
      </dgm:prSet>
      <dgm:spPr/>
    </dgm:pt>
    <dgm:pt modelId="{EEBDA646-A284-4DBC-AB12-63AE13F382E0}" type="pres">
      <dgm:prSet presAssocID="{2D1994D4-8C7A-42A5-BBD1-9FD23D1B2AD1}" presName="sibTrans" presStyleLbl="sibTrans2D1" presStyleIdx="0" presStyleCnt="0"/>
      <dgm:spPr/>
    </dgm:pt>
    <dgm:pt modelId="{66790997-6141-4283-9D9F-87B98BC4F65A}" type="pres">
      <dgm:prSet presAssocID="{E146EC0B-A4BE-4319-B09A-586208B498FD}" presName="compNode" presStyleCnt="0"/>
      <dgm:spPr/>
    </dgm:pt>
    <dgm:pt modelId="{80B3EB02-23B1-4B75-AA42-B3AFB1006711}" type="pres">
      <dgm:prSet presAssocID="{E146EC0B-A4BE-4319-B09A-586208B498FD}" presName="iconBgRect" presStyleLbl="bgShp" presStyleIdx="2" presStyleCnt="4"/>
      <dgm:spPr/>
    </dgm:pt>
    <dgm:pt modelId="{21736C4D-CB97-4EA8-A00B-3265C1794655}" type="pres">
      <dgm:prSet presAssocID="{E146EC0B-A4BE-4319-B09A-586208B498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yin"/>
        </a:ext>
      </dgm:extLst>
    </dgm:pt>
    <dgm:pt modelId="{987E16EC-E61E-424E-BABE-CB706370E0C3}" type="pres">
      <dgm:prSet presAssocID="{E146EC0B-A4BE-4319-B09A-586208B498FD}" presName="spaceRect" presStyleCnt="0"/>
      <dgm:spPr/>
    </dgm:pt>
    <dgm:pt modelId="{80D959FF-F6E2-487D-AB4B-DA7C15279038}" type="pres">
      <dgm:prSet presAssocID="{E146EC0B-A4BE-4319-B09A-586208B498FD}" presName="textRect" presStyleLbl="revTx" presStyleIdx="2" presStyleCnt="4">
        <dgm:presLayoutVars>
          <dgm:chMax val="1"/>
          <dgm:chPref val="1"/>
        </dgm:presLayoutVars>
      </dgm:prSet>
      <dgm:spPr/>
    </dgm:pt>
    <dgm:pt modelId="{61E61743-4F7B-4272-A680-FCDCB7730756}" type="pres">
      <dgm:prSet presAssocID="{A361ED73-E0DE-4810-905A-5F17D8BA6489}" presName="sibTrans" presStyleLbl="sibTrans2D1" presStyleIdx="0" presStyleCnt="0"/>
      <dgm:spPr/>
    </dgm:pt>
    <dgm:pt modelId="{B7B55941-8030-4AB3-A5C4-DF25EC3ACBEF}" type="pres">
      <dgm:prSet presAssocID="{8B3AEE4B-F070-4D6C-B5C3-659504A718A4}" presName="compNode" presStyleCnt="0"/>
      <dgm:spPr/>
    </dgm:pt>
    <dgm:pt modelId="{CF45E569-CF53-481A-B75F-4A464462F00C}" type="pres">
      <dgm:prSet presAssocID="{8B3AEE4B-F070-4D6C-B5C3-659504A718A4}" presName="iconBgRect" presStyleLbl="bgShp" presStyleIdx="3" presStyleCnt="4"/>
      <dgm:spPr/>
    </dgm:pt>
    <dgm:pt modelId="{F8FEC715-D567-4159-A494-0A371D814398}" type="pres">
      <dgm:prSet presAssocID="{8B3AEE4B-F070-4D6C-B5C3-659504A718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FF4EE137-D5AB-4E52-9CEF-F4A1D1485415}" type="pres">
      <dgm:prSet presAssocID="{8B3AEE4B-F070-4D6C-B5C3-659504A718A4}" presName="spaceRect" presStyleCnt="0"/>
      <dgm:spPr/>
    </dgm:pt>
    <dgm:pt modelId="{07D085B3-4150-4D2E-B1F6-E6A4B96D1418}" type="pres">
      <dgm:prSet presAssocID="{8B3AEE4B-F070-4D6C-B5C3-659504A718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0C9B03-A0B3-4495-81B0-51FF8BB5CE11}" type="presOf" srcId="{E146EC0B-A4BE-4319-B09A-586208B498FD}" destId="{80D959FF-F6E2-487D-AB4B-DA7C15279038}" srcOrd="0" destOrd="0" presId="urn:microsoft.com/office/officeart/2018/2/layout/IconCircleList"/>
    <dgm:cxn modelId="{5ECBE207-C683-49D6-B8B2-235E4597766B}" type="presOf" srcId="{2D1994D4-8C7A-42A5-BBD1-9FD23D1B2AD1}" destId="{EEBDA646-A284-4DBC-AB12-63AE13F382E0}" srcOrd="0" destOrd="0" presId="urn:microsoft.com/office/officeart/2018/2/layout/IconCircleList"/>
    <dgm:cxn modelId="{35C34125-BF1E-4EFB-B7F9-EC9394F83B3C}" srcId="{9C71A977-A56D-4534-8CDE-19679CA4C98A}" destId="{52FA8EAC-36C6-4631-B148-1ECCC31EE21C}" srcOrd="1" destOrd="0" parTransId="{531B473C-1CFE-4EEA-A0FF-E4D208BECCCA}" sibTransId="{2D1994D4-8C7A-42A5-BBD1-9FD23D1B2AD1}"/>
    <dgm:cxn modelId="{D14C9132-A80C-4465-BC42-61C2CB462A4B}" type="presOf" srcId="{79DB5946-1F60-4E01-A8EC-DF8C456A5FEE}" destId="{55668F24-5ACC-4668-85F4-99E903B38256}" srcOrd="0" destOrd="0" presId="urn:microsoft.com/office/officeart/2018/2/layout/IconCircleList"/>
    <dgm:cxn modelId="{4C5C973E-E5B1-450E-9D28-62BD40806F5F}" srcId="{9C71A977-A56D-4534-8CDE-19679CA4C98A}" destId="{8B3AEE4B-F070-4D6C-B5C3-659504A718A4}" srcOrd="3" destOrd="0" parTransId="{098571DB-D614-4C8C-9394-8A03D29F6C79}" sibTransId="{202EF052-580C-465D-B5E0-EE5FDFF21CE8}"/>
    <dgm:cxn modelId="{87FB024A-9635-4E30-B5D4-DDB43B6B4C35}" type="presOf" srcId="{A361ED73-E0DE-4810-905A-5F17D8BA6489}" destId="{61E61743-4F7B-4272-A680-FCDCB7730756}" srcOrd="0" destOrd="0" presId="urn:microsoft.com/office/officeart/2018/2/layout/IconCircleList"/>
    <dgm:cxn modelId="{9881A17C-62AD-4C80-AEE6-2F144FED1E08}" type="presOf" srcId="{52FA8EAC-36C6-4631-B148-1ECCC31EE21C}" destId="{6C9DCB06-4A2D-4D7B-90AF-0AB91E84C151}" srcOrd="0" destOrd="0" presId="urn:microsoft.com/office/officeart/2018/2/layout/IconCircleList"/>
    <dgm:cxn modelId="{59D6D388-0B14-4562-95B7-C4DC692C85DD}" type="presOf" srcId="{9C71A977-A56D-4534-8CDE-19679CA4C98A}" destId="{65CDC8D2-B829-4105-A322-194DEED57307}" srcOrd="0" destOrd="0" presId="urn:microsoft.com/office/officeart/2018/2/layout/IconCircleList"/>
    <dgm:cxn modelId="{A8C1A5A1-8DC4-4A77-B516-F86460D12519}" type="presOf" srcId="{30164DEE-E725-44EC-9937-FFCA50DA7D21}" destId="{7BA89C97-E975-4713-9743-673CED54C777}" srcOrd="0" destOrd="0" presId="urn:microsoft.com/office/officeart/2018/2/layout/IconCircleList"/>
    <dgm:cxn modelId="{8F01D7B5-E084-41E2-90E8-D787E3BFCFF2}" srcId="{9C71A977-A56D-4534-8CDE-19679CA4C98A}" destId="{E146EC0B-A4BE-4319-B09A-586208B498FD}" srcOrd="2" destOrd="0" parTransId="{8A16D876-5CAE-455D-A55A-E7A53635CD5B}" sibTransId="{A361ED73-E0DE-4810-905A-5F17D8BA6489}"/>
    <dgm:cxn modelId="{80245FCF-F5FA-472A-9B3F-11F0871CE73C}" type="presOf" srcId="{8B3AEE4B-F070-4D6C-B5C3-659504A718A4}" destId="{07D085B3-4150-4D2E-B1F6-E6A4B96D1418}" srcOrd="0" destOrd="0" presId="urn:microsoft.com/office/officeart/2018/2/layout/IconCircleList"/>
    <dgm:cxn modelId="{D50EB6D5-98F0-4E3B-BA85-17224B8F8698}" srcId="{9C71A977-A56D-4534-8CDE-19679CA4C98A}" destId="{79DB5946-1F60-4E01-A8EC-DF8C456A5FEE}" srcOrd="0" destOrd="0" parTransId="{43414894-5BDB-40C5-A334-6E4E63412B38}" sibTransId="{30164DEE-E725-44EC-9937-FFCA50DA7D21}"/>
    <dgm:cxn modelId="{29F25F86-04A1-4727-A3C6-5B38FEBD5B92}" type="presParOf" srcId="{65CDC8D2-B829-4105-A322-194DEED57307}" destId="{CBF5D90E-8CC9-4C91-89AA-E22753F4197D}" srcOrd="0" destOrd="0" presId="urn:microsoft.com/office/officeart/2018/2/layout/IconCircleList"/>
    <dgm:cxn modelId="{0B1C21C2-6830-40BB-8876-8D1B3D35EF56}" type="presParOf" srcId="{CBF5D90E-8CC9-4C91-89AA-E22753F4197D}" destId="{CF96D42F-95B7-4657-8630-35D21A89B5BE}" srcOrd="0" destOrd="0" presId="urn:microsoft.com/office/officeart/2018/2/layout/IconCircleList"/>
    <dgm:cxn modelId="{F21B2CE2-E589-47B2-B19D-B40C65A414D7}" type="presParOf" srcId="{CF96D42F-95B7-4657-8630-35D21A89B5BE}" destId="{4C52835C-FDE2-48FF-A477-B603C10A807A}" srcOrd="0" destOrd="0" presId="urn:microsoft.com/office/officeart/2018/2/layout/IconCircleList"/>
    <dgm:cxn modelId="{180FA754-D878-485B-B730-8C569D6C25A9}" type="presParOf" srcId="{CF96D42F-95B7-4657-8630-35D21A89B5BE}" destId="{FD1F501F-7E87-40CA-A702-EF05385A15BF}" srcOrd="1" destOrd="0" presId="urn:microsoft.com/office/officeart/2018/2/layout/IconCircleList"/>
    <dgm:cxn modelId="{D2521958-161D-4469-9297-B4B82B4EE7CF}" type="presParOf" srcId="{CF96D42F-95B7-4657-8630-35D21A89B5BE}" destId="{E81A8905-824E-41F5-AA05-FB16292207A1}" srcOrd="2" destOrd="0" presId="urn:microsoft.com/office/officeart/2018/2/layout/IconCircleList"/>
    <dgm:cxn modelId="{B1DCA997-B5BA-4696-83E0-4569FAF888F9}" type="presParOf" srcId="{CF96D42F-95B7-4657-8630-35D21A89B5BE}" destId="{55668F24-5ACC-4668-85F4-99E903B38256}" srcOrd="3" destOrd="0" presId="urn:microsoft.com/office/officeart/2018/2/layout/IconCircleList"/>
    <dgm:cxn modelId="{458EF451-B519-4C34-9C26-51001288D2E6}" type="presParOf" srcId="{CBF5D90E-8CC9-4C91-89AA-E22753F4197D}" destId="{7BA89C97-E975-4713-9743-673CED54C777}" srcOrd="1" destOrd="0" presId="urn:microsoft.com/office/officeart/2018/2/layout/IconCircleList"/>
    <dgm:cxn modelId="{34DA1B78-8D48-45ED-BF8B-535E2712C855}" type="presParOf" srcId="{CBF5D90E-8CC9-4C91-89AA-E22753F4197D}" destId="{A7ED8C14-353E-47A8-87EE-B4F8B580CAA1}" srcOrd="2" destOrd="0" presId="urn:microsoft.com/office/officeart/2018/2/layout/IconCircleList"/>
    <dgm:cxn modelId="{C75B0BD7-D003-455B-A57D-E69EEFD4A509}" type="presParOf" srcId="{A7ED8C14-353E-47A8-87EE-B4F8B580CAA1}" destId="{436E1644-EF1D-43E2-9187-573346ED293A}" srcOrd="0" destOrd="0" presId="urn:microsoft.com/office/officeart/2018/2/layout/IconCircleList"/>
    <dgm:cxn modelId="{F38F9202-F4A6-4C9A-89BD-43D189F9C3DF}" type="presParOf" srcId="{A7ED8C14-353E-47A8-87EE-B4F8B580CAA1}" destId="{8F0DDA18-459C-4DD9-98F8-5F584C67DDA0}" srcOrd="1" destOrd="0" presId="urn:microsoft.com/office/officeart/2018/2/layout/IconCircleList"/>
    <dgm:cxn modelId="{FB9C2DFD-FA4F-4406-99D1-FAD9EC11B528}" type="presParOf" srcId="{A7ED8C14-353E-47A8-87EE-B4F8B580CAA1}" destId="{17FC9C97-8699-431D-9DDA-B1F1FDBFC0A0}" srcOrd="2" destOrd="0" presId="urn:microsoft.com/office/officeart/2018/2/layout/IconCircleList"/>
    <dgm:cxn modelId="{D2BCE78D-506C-453E-ADFA-F508AF66F3A1}" type="presParOf" srcId="{A7ED8C14-353E-47A8-87EE-B4F8B580CAA1}" destId="{6C9DCB06-4A2D-4D7B-90AF-0AB91E84C151}" srcOrd="3" destOrd="0" presId="urn:microsoft.com/office/officeart/2018/2/layout/IconCircleList"/>
    <dgm:cxn modelId="{F6D7BA2D-3EC9-43A6-868A-4FF97A7F6F46}" type="presParOf" srcId="{CBF5D90E-8CC9-4C91-89AA-E22753F4197D}" destId="{EEBDA646-A284-4DBC-AB12-63AE13F382E0}" srcOrd="3" destOrd="0" presId="urn:microsoft.com/office/officeart/2018/2/layout/IconCircleList"/>
    <dgm:cxn modelId="{EDD71CDD-60CA-431C-B59E-36FFF9A5D076}" type="presParOf" srcId="{CBF5D90E-8CC9-4C91-89AA-E22753F4197D}" destId="{66790997-6141-4283-9D9F-87B98BC4F65A}" srcOrd="4" destOrd="0" presId="urn:microsoft.com/office/officeart/2018/2/layout/IconCircleList"/>
    <dgm:cxn modelId="{E7B960DF-1C1F-4000-A573-DD4B7C588C5A}" type="presParOf" srcId="{66790997-6141-4283-9D9F-87B98BC4F65A}" destId="{80B3EB02-23B1-4B75-AA42-B3AFB1006711}" srcOrd="0" destOrd="0" presId="urn:microsoft.com/office/officeart/2018/2/layout/IconCircleList"/>
    <dgm:cxn modelId="{155F2051-A386-4376-8864-EF8971D33CC2}" type="presParOf" srcId="{66790997-6141-4283-9D9F-87B98BC4F65A}" destId="{21736C4D-CB97-4EA8-A00B-3265C1794655}" srcOrd="1" destOrd="0" presId="urn:microsoft.com/office/officeart/2018/2/layout/IconCircleList"/>
    <dgm:cxn modelId="{7F84F004-3944-4496-9445-7F06DFBEF0E2}" type="presParOf" srcId="{66790997-6141-4283-9D9F-87B98BC4F65A}" destId="{987E16EC-E61E-424E-BABE-CB706370E0C3}" srcOrd="2" destOrd="0" presId="urn:microsoft.com/office/officeart/2018/2/layout/IconCircleList"/>
    <dgm:cxn modelId="{6E2DA91D-0E6B-4BFA-8F73-94DB1E7C961B}" type="presParOf" srcId="{66790997-6141-4283-9D9F-87B98BC4F65A}" destId="{80D959FF-F6E2-487D-AB4B-DA7C15279038}" srcOrd="3" destOrd="0" presId="urn:microsoft.com/office/officeart/2018/2/layout/IconCircleList"/>
    <dgm:cxn modelId="{C38B1EF9-3E30-421C-A7D9-A422D9BD99C8}" type="presParOf" srcId="{CBF5D90E-8CC9-4C91-89AA-E22753F4197D}" destId="{61E61743-4F7B-4272-A680-FCDCB7730756}" srcOrd="5" destOrd="0" presId="urn:microsoft.com/office/officeart/2018/2/layout/IconCircleList"/>
    <dgm:cxn modelId="{AC4BD0E1-690E-4EB3-B6B5-874837F806AD}" type="presParOf" srcId="{CBF5D90E-8CC9-4C91-89AA-E22753F4197D}" destId="{B7B55941-8030-4AB3-A5C4-DF25EC3ACBEF}" srcOrd="6" destOrd="0" presId="urn:microsoft.com/office/officeart/2018/2/layout/IconCircleList"/>
    <dgm:cxn modelId="{0A583C5F-3E3F-4C74-9889-9B0F65F4FF57}" type="presParOf" srcId="{B7B55941-8030-4AB3-A5C4-DF25EC3ACBEF}" destId="{CF45E569-CF53-481A-B75F-4A464462F00C}" srcOrd="0" destOrd="0" presId="urn:microsoft.com/office/officeart/2018/2/layout/IconCircleList"/>
    <dgm:cxn modelId="{E6306B7D-DC74-45A3-95E4-E23E83064691}" type="presParOf" srcId="{B7B55941-8030-4AB3-A5C4-DF25EC3ACBEF}" destId="{F8FEC715-D567-4159-A494-0A371D814398}" srcOrd="1" destOrd="0" presId="urn:microsoft.com/office/officeart/2018/2/layout/IconCircleList"/>
    <dgm:cxn modelId="{E629CA70-11E2-4259-9132-B6B9D0BC5254}" type="presParOf" srcId="{B7B55941-8030-4AB3-A5C4-DF25EC3ACBEF}" destId="{FF4EE137-D5AB-4E52-9CEF-F4A1D1485415}" srcOrd="2" destOrd="0" presId="urn:microsoft.com/office/officeart/2018/2/layout/IconCircleList"/>
    <dgm:cxn modelId="{0C45A88A-78DC-40CC-808C-2FA232290FE5}" type="presParOf" srcId="{B7B55941-8030-4AB3-A5C4-DF25EC3ACBEF}" destId="{07D085B3-4150-4D2E-B1F6-E6A4B96D14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0C1C4A-9245-444E-8940-3E4747A911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D07502-1157-4C9A-830D-08BD884E122C}">
      <dgm:prSet/>
      <dgm:spPr/>
      <dgm:t>
        <a:bodyPr/>
        <a:lstStyle/>
        <a:p>
          <a:r>
            <a:rPr lang="tr-TR" dirty="0" err="1"/>
            <a:t>Accuracy</a:t>
          </a:r>
          <a:endParaRPr lang="en-US" dirty="0"/>
        </a:p>
      </dgm:t>
    </dgm:pt>
    <dgm:pt modelId="{024DDE99-9C13-42FB-B980-8E40AF81EC51}" type="parTrans" cxnId="{28F7AF8E-2F12-4BF7-B410-8CEA126B28B9}">
      <dgm:prSet/>
      <dgm:spPr/>
      <dgm:t>
        <a:bodyPr/>
        <a:lstStyle/>
        <a:p>
          <a:endParaRPr lang="en-US"/>
        </a:p>
      </dgm:t>
    </dgm:pt>
    <dgm:pt modelId="{D9DE3816-9103-4DCE-81F7-0C81A3407448}" type="sibTrans" cxnId="{28F7AF8E-2F12-4BF7-B410-8CEA126B28B9}">
      <dgm:prSet/>
      <dgm:spPr/>
      <dgm:t>
        <a:bodyPr/>
        <a:lstStyle/>
        <a:p>
          <a:endParaRPr lang="en-US"/>
        </a:p>
      </dgm:t>
    </dgm:pt>
    <dgm:pt modelId="{2642FD77-B4AA-44A6-9A14-9C5EEAA1C2B4}">
      <dgm:prSet/>
      <dgm:spPr/>
      <dgm:t>
        <a:bodyPr/>
        <a:lstStyle/>
        <a:p>
          <a:r>
            <a:rPr lang="tr-TR" dirty="0"/>
            <a:t>CV f-1 Skor</a:t>
          </a:r>
          <a:endParaRPr lang="en-US" dirty="0"/>
        </a:p>
      </dgm:t>
    </dgm:pt>
    <dgm:pt modelId="{F232A395-C239-4A4A-88C8-AFBBD1F1317F}" type="parTrans" cxnId="{D89E067C-61AB-4B12-914E-9220533571A7}">
      <dgm:prSet/>
      <dgm:spPr/>
      <dgm:t>
        <a:bodyPr/>
        <a:lstStyle/>
        <a:p>
          <a:endParaRPr lang="en-US"/>
        </a:p>
      </dgm:t>
    </dgm:pt>
    <dgm:pt modelId="{87807150-0C73-4C5B-B0DF-C505B022192A}" type="sibTrans" cxnId="{D89E067C-61AB-4B12-914E-9220533571A7}">
      <dgm:prSet/>
      <dgm:spPr/>
      <dgm:t>
        <a:bodyPr/>
        <a:lstStyle/>
        <a:p>
          <a:endParaRPr lang="en-US"/>
        </a:p>
      </dgm:t>
    </dgm:pt>
    <dgm:pt modelId="{4D6864C9-DB93-4EE8-9893-F460D1D1D50F}" type="pres">
      <dgm:prSet presAssocID="{C60C1C4A-9245-444E-8940-3E4747A911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F65EFD-666A-499A-9114-268FF9D29F55}" type="pres">
      <dgm:prSet presAssocID="{FCD07502-1157-4C9A-830D-08BD884E122C}" presName="hierRoot1" presStyleCnt="0"/>
      <dgm:spPr/>
    </dgm:pt>
    <dgm:pt modelId="{F31E03D5-7E35-4F2D-A348-412C9F09DA25}" type="pres">
      <dgm:prSet presAssocID="{FCD07502-1157-4C9A-830D-08BD884E122C}" presName="composite" presStyleCnt="0"/>
      <dgm:spPr/>
    </dgm:pt>
    <dgm:pt modelId="{B68035F4-B0E6-4B2C-84DA-05EE5F1EAD9A}" type="pres">
      <dgm:prSet presAssocID="{FCD07502-1157-4C9A-830D-08BD884E122C}" presName="background" presStyleLbl="node0" presStyleIdx="0" presStyleCnt="2"/>
      <dgm:spPr/>
    </dgm:pt>
    <dgm:pt modelId="{10AF1878-60DF-4A17-8404-C704622C097F}" type="pres">
      <dgm:prSet presAssocID="{FCD07502-1157-4C9A-830D-08BD884E122C}" presName="text" presStyleLbl="fgAcc0" presStyleIdx="0" presStyleCnt="2">
        <dgm:presLayoutVars>
          <dgm:chPref val="3"/>
        </dgm:presLayoutVars>
      </dgm:prSet>
      <dgm:spPr/>
    </dgm:pt>
    <dgm:pt modelId="{6EF48FF8-740C-4095-AB4C-9327717B9174}" type="pres">
      <dgm:prSet presAssocID="{FCD07502-1157-4C9A-830D-08BD884E122C}" presName="hierChild2" presStyleCnt="0"/>
      <dgm:spPr/>
    </dgm:pt>
    <dgm:pt modelId="{D89F264E-4DAA-48E7-AD6B-3231A74B730C}" type="pres">
      <dgm:prSet presAssocID="{2642FD77-B4AA-44A6-9A14-9C5EEAA1C2B4}" presName="hierRoot1" presStyleCnt="0"/>
      <dgm:spPr/>
    </dgm:pt>
    <dgm:pt modelId="{598D073A-B5E8-4FBB-BE2B-8DE1E3F09578}" type="pres">
      <dgm:prSet presAssocID="{2642FD77-B4AA-44A6-9A14-9C5EEAA1C2B4}" presName="composite" presStyleCnt="0"/>
      <dgm:spPr/>
    </dgm:pt>
    <dgm:pt modelId="{1F5DF3BB-38C0-4C1B-A66E-9196872C77F6}" type="pres">
      <dgm:prSet presAssocID="{2642FD77-B4AA-44A6-9A14-9C5EEAA1C2B4}" presName="background" presStyleLbl="node0" presStyleIdx="1" presStyleCnt="2"/>
      <dgm:spPr/>
    </dgm:pt>
    <dgm:pt modelId="{072E8564-981D-420F-A550-5A4F8F13F035}" type="pres">
      <dgm:prSet presAssocID="{2642FD77-B4AA-44A6-9A14-9C5EEAA1C2B4}" presName="text" presStyleLbl="fgAcc0" presStyleIdx="1" presStyleCnt="2">
        <dgm:presLayoutVars>
          <dgm:chPref val="3"/>
        </dgm:presLayoutVars>
      </dgm:prSet>
      <dgm:spPr/>
    </dgm:pt>
    <dgm:pt modelId="{06C4FFEC-7538-4015-8E58-88254DB2AE2A}" type="pres">
      <dgm:prSet presAssocID="{2642FD77-B4AA-44A6-9A14-9C5EEAA1C2B4}" presName="hierChild2" presStyleCnt="0"/>
      <dgm:spPr/>
    </dgm:pt>
  </dgm:ptLst>
  <dgm:cxnLst>
    <dgm:cxn modelId="{D89E067C-61AB-4B12-914E-9220533571A7}" srcId="{C60C1C4A-9245-444E-8940-3E4747A911CD}" destId="{2642FD77-B4AA-44A6-9A14-9C5EEAA1C2B4}" srcOrd="1" destOrd="0" parTransId="{F232A395-C239-4A4A-88C8-AFBBD1F1317F}" sibTransId="{87807150-0C73-4C5B-B0DF-C505B022192A}"/>
    <dgm:cxn modelId="{E536DF8B-ED51-4DCE-A2AB-AEE229704EE4}" type="presOf" srcId="{C60C1C4A-9245-444E-8940-3E4747A911CD}" destId="{4D6864C9-DB93-4EE8-9893-F460D1D1D50F}" srcOrd="0" destOrd="0" presId="urn:microsoft.com/office/officeart/2005/8/layout/hierarchy1"/>
    <dgm:cxn modelId="{28F7AF8E-2F12-4BF7-B410-8CEA126B28B9}" srcId="{C60C1C4A-9245-444E-8940-3E4747A911CD}" destId="{FCD07502-1157-4C9A-830D-08BD884E122C}" srcOrd="0" destOrd="0" parTransId="{024DDE99-9C13-42FB-B980-8E40AF81EC51}" sibTransId="{D9DE3816-9103-4DCE-81F7-0C81A3407448}"/>
    <dgm:cxn modelId="{12A2C595-3AAD-402A-86BF-55E196E3AB2B}" type="presOf" srcId="{2642FD77-B4AA-44A6-9A14-9C5EEAA1C2B4}" destId="{072E8564-981D-420F-A550-5A4F8F13F035}" srcOrd="0" destOrd="0" presId="urn:microsoft.com/office/officeart/2005/8/layout/hierarchy1"/>
    <dgm:cxn modelId="{CCD75EDB-9726-4FAC-9C4C-9063A6A170E7}" type="presOf" srcId="{FCD07502-1157-4C9A-830D-08BD884E122C}" destId="{10AF1878-60DF-4A17-8404-C704622C097F}" srcOrd="0" destOrd="0" presId="urn:microsoft.com/office/officeart/2005/8/layout/hierarchy1"/>
    <dgm:cxn modelId="{D96F0F3C-979B-47F8-9502-498868A91BA4}" type="presParOf" srcId="{4D6864C9-DB93-4EE8-9893-F460D1D1D50F}" destId="{49F65EFD-666A-499A-9114-268FF9D29F55}" srcOrd="0" destOrd="0" presId="urn:microsoft.com/office/officeart/2005/8/layout/hierarchy1"/>
    <dgm:cxn modelId="{07EA588B-5BE6-4AE0-88D3-5A96218D6E13}" type="presParOf" srcId="{49F65EFD-666A-499A-9114-268FF9D29F55}" destId="{F31E03D5-7E35-4F2D-A348-412C9F09DA25}" srcOrd="0" destOrd="0" presId="urn:microsoft.com/office/officeart/2005/8/layout/hierarchy1"/>
    <dgm:cxn modelId="{7D9E1821-83A5-44E6-99D5-B7CD715F4EFC}" type="presParOf" srcId="{F31E03D5-7E35-4F2D-A348-412C9F09DA25}" destId="{B68035F4-B0E6-4B2C-84DA-05EE5F1EAD9A}" srcOrd="0" destOrd="0" presId="urn:microsoft.com/office/officeart/2005/8/layout/hierarchy1"/>
    <dgm:cxn modelId="{A6E7D439-06C6-42C1-AF3B-AE5A02698625}" type="presParOf" srcId="{F31E03D5-7E35-4F2D-A348-412C9F09DA25}" destId="{10AF1878-60DF-4A17-8404-C704622C097F}" srcOrd="1" destOrd="0" presId="urn:microsoft.com/office/officeart/2005/8/layout/hierarchy1"/>
    <dgm:cxn modelId="{8DF53CF5-59F0-471F-89A2-796AD571ACBF}" type="presParOf" srcId="{49F65EFD-666A-499A-9114-268FF9D29F55}" destId="{6EF48FF8-740C-4095-AB4C-9327717B9174}" srcOrd="1" destOrd="0" presId="urn:microsoft.com/office/officeart/2005/8/layout/hierarchy1"/>
    <dgm:cxn modelId="{729E488B-E14E-4C19-BEC5-71901F87623F}" type="presParOf" srcId="{4D6864C9-DB93-4EE8-9893-F460D1D1D50F}" destId="{D89F264E-4DAA-48E7-AD6B-3231A74B730C}" srcOrd="1" destOrd="0" presId="urn:microsoft.com/office/officeart/2005/8/layout/hierarchy1"/>
    <dgm:cxn modelId="{FEDC37B3-0C91-4DAB-B6F2-6104F81C107A}" type="presParOf" srcId="{D89F264E-4DAA-48E7-AD6B-3231A74B730C}" destId="{598D073A-B5E8-4FBB-BE2B-8DE1E3F09578}" srcOrd="0" destOrd="0" presId="urn:microsoft.com/office/officeart/2005/8/layout/hierarchy1"/>
    <dgm:cxn modelId="{4C3550C9-D5C5-424C-9359-D7026F266683}" type="presParOf" srcId="{598D073A-B5E8-4FBB-BE2B-8DE1E3F09578}" destId="{1F5DF3BB-38C0-4C1B-A66E-9196872C77F6}" srcOrd="0" destOrd="0" presId="urn:microsoft.com/office/officeart/2005/8/layout/hierarchy1"/>
    <dgm:cxn modelId="{0A073637-3A66-4997-8F38-01176865D939}" type="presParOf" srcId="{598D073A-B5E8-4FBB-BE2B-8DE1E3F09578}" destId="{072E8564-981D-420F-A550-5A4F8F13F035}" srcOrd="1" destOrd="0" presId="urn:microsoft.com/office/officeart/2005/8/layout/hierarchy1"/>
    <dgm:cxn modelId="{F4B2B725-AD5C-4C5C-9289-343FB46136D7}" type="presParOf" srcId="{D89F264E-4DAA-48E7-AD6B-3231A74B730C}" destId="{06C4FFEC-7538-4015-8E58-88254DB2AE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CC26E-7542-4F59-A588-068F4940CA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1EBFBB3-97C9-4A84-8CDC-EC2960EDD58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%7 </a:t>
          </a:r>
          <a:endParaRPr lang="en-US" dirty="0"/>
        </a:p>
      </dgm:t>
    </dgm:pt>
    <dgm:pt modelId="{040FE4FC-ACA5-4F09-AD7C-9FA38EC859E6}" type="parTrans" cxnId="{AAC6C672-D524-4DDF-AEB9-95EC75C76EC0}">
      <dgm:prSet/>
      <dgm:spPr/>
      <dgm:t>
        <a:bodyPr/>
        <a:lstStyle/>
        <a:p>
          <a:endParaRPr lang="en-US"/>
        </a:p>
      </dgm:t>
    </dgm:pt>
    <dgm:pt modelId="{E1AF5EEE-CCBB-49F9-9AA9-02659330B0CE}" type="sibTrans" cxnId="{AAC6C672-D524-4DDF-AEB9-95EC75C76EC0}">
      <dgm:prSet/>
      <dgm:spPr/>
      <dgm:t>
        <a:bodyPr/>
        <a:lstStyle/>
        <a:p>
          <a:endParaRPr lang="en-US"/>
        </a:p>
      </dgm:t>
    </dgm:pt>
    <dgm:pt modelId="{758FD95D-C6EC-4A90-9106-F409E4104E0F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%33</a:t>
          </a:r>
          <a:endParaRPr lang="en-US" dirty="0"/>
        </a:p>
      </dgm:t>
    </dgm:pt>
    <dgm:pt modelId="{0B652ABA-6289-400E-A40C-D0CB932B9417}" type="parTrans" cxnId="{E5A66F62-5345-44FD-A493-EF9B57B1FFB7}">
      <dgm:prSet/>
      <dgm:spPr/>
      <dgm:t>
        <a:bodyPr/>
        <a:lstStyle/>
        <a:p>
          <a:endParaRPr lang="en-US"/>
        </a:p>
      </dgm:t>
    </dgm:pt>
    <dgm:pt modelId="{C745E5F2-5B82-4AEB-9A55-E54E7B53454B}" type="sibTrans" cxnId="{E5A66F62-5345-44FD-A493-EF9B57B1FFB7}">
      <dgm:prSet/>
      <dgm:spPr/>
      <dgm:t>
        <a:bodyPr/>
        <a:lstStyle/>
        <a:p>
          <a:endParaRPr lang="en-US"/>
        </a:p>
      </dgm:t>
    </dgm:pt>
    <dgm:pt modelId="{A2135D11-DC0B-43BF-A339-A98AAC99689A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%55</a:t>
          </a:r>
          <a:endParaRPr lang="en-US" dirty="0"/>
        </a:p>
      </dgm:t>
    </dgm:pt>
    <dgm:pt modelId="{CAC2A36F-B0AA-4700-807C-BC104986DD77}" type="parTrans" cxnId="{41CC0FEF-61A9-4545-A39E-3905E980343A}">
      <dgm:prSet/>
      <dgm:spPr/>
      <dgm:t>
        <a:bodyPr/>
        <a:lstStyle/>
        <a:p>
          <a:endParaRPr lang="en-US"/>
        </a:p>
      </dgm:t>
    </dgm:pt>
    <dgm:pt modelId="{110A81D1-B23C-4DCA-B8DC-2B5A724D32DD}" type="sibTrans" cxnId="{41CC0FEF-61A9-4545-A39E-3905E980343A}">
      <dgm:prSet/>
      <dgm:spPr/>
      <dgm:t>
        <a:bodyPr/>
        <a:lstStyle/>
        <a:p>
          <a:endParaRPr lang="en-US"/>
        </a:p>
      </dgm:t>
    </dgm:pt>
    <dgm:pt modelId="{24F7BAF0-B508-426C-B4B3-525AD1B900C2}" type="pres">
      <dgm:prSet presAssocID="{FBCCC26E-7542-4F59-A588-068F4940CAF2}" presName="root" presStyleCnt="0">
        <dgm:presLayoutVars>
          <dgm:dir/>
          <dgm:resizeHandles val="exact"/>
        </dgm:presLayoutVars>
      </dgm:prSet>
      <dgm:spPr/>
    </dgm:pt>
    <dgm:pt modelId="{0C3B1933-8F7F-4A9F-A4C8-DE7501C9E6F4}" type="pres">
      <dgm:prSet presAssocID="{71EBFBB3-97C9-4A84-8CDC-EC2960EDD586}" presName="compNode" presStyleCnt="0"/>
      <dgm:spPr/>
    </dgm:pt>
    <dgm:pt modelId="{1CE8F87C-EE06-44FF-AA42-65C7E01465FD}" type="pres">
      <dgm:prSet presAssocID="{71EBFBB3-97C9-4A84-8CDC-EC2960EDD5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taplar düz dolguyla"/>
        </a:ext>
      </dgm:extLst>
    </dgm:pt>
    <dgm:pt modelId="{894EBB78-5173-4DB0-BE4F-F90F29135FFC}" type="pres">
      <dgm:prSet presAssocID="{71EBFBB3-97C9-4A84-8CDC-EC2960EDD586}" presName="spaceRect" presStyleCnt="0"/>
      <dgm:spPr/>
    </dgm:pt>
    <dgm:pt modelId="{83400D67-9961-4121-BD71-3098FD0F221A}" type="pres">
      <dgm:prSet presAssocID="{71EBFBB3-97C9-4A84-8CDC-EC2960EDD586}" presName="textRect" presStyleLbl="revTx" presStyleIdx="0" presStyleCnt="3">
        <dgm:presLayoutVars>
          <dgm:chMax val="1"/>
          <dgm:chPref val="1"/>
        </dgm:presLayoutVars>
      </dgm:prSet>
      <dgm:spPr/>
    </dgm:pt>
    <dgm:pt modelId="{8D3CF84B-D9F1-4526-8A0D-4C8E9BF47F88}" type="pres">
      <dgm:prSet presAssocID="{E1AF5EEE-CCBB-49F9-9AA9-02659330B0CE}" presName="sibTrans" presStyleCnt="0"/>
      <dgm:spPr/>
    </dgm:pt>
    <dgm:pt modelId="{7249D7A1-7D20-4E9F-876E-67D874CF9298}" type="pres">
      <dgm:prSet presAssocID="{758FD95D-C6EC-4A90-9106-F409E4104E0F}" presName="compNode" presStyleCnt="0"/>
      <dgm:spPr/>
    </dgm:pt>
    <dgm:pt modelId="{DF7E5721-7D87-4020-93B9-5D486B7D81FC}" type="pres">
      <dgm:prSet presAssocID="{758FD95D-C6EC-4A90-9106-F409E4104E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 ana hat"/>
        </a:ext>
      </dgm:extLst>
    </dgm:pt>
    <dgm:pt modelId="{444BDF93-4418-4DA2-9094-9D431FBD25E2}" type="pres">
      <dgm:prSet presAssocID="{758FD95D-C6EC-4A90-9106-F409E4104E0F}" presName="spaceRect" presStyleCnt="0"/>
      <dgm:spPr/>
    </dgm:pt>
    <dgm:pt modelId="{5553E435-5BF3-46B0-82F4-D5CFC50062C4}" type="pres">
      <dgm:prSet presAssocID="{758FD95D-C6EC-4A90-9106-F409E4104E0F}" presName="textRect" presStyleLbl="revTx" presStyleIdx="1" presStyleCnt="3">
        <dgm:presLayoutVars>
          <dgm:chMax val="1"/>
          <dgm:chPref val="1"/>
        </dgm:presLayoutVars>
      </dgm:prSet>
      <dgm:spPr/>
    </dgm:pt>
    <dgm:pt modelId="{E5D439D2-8B76-4026-916F-BE31BB113B3B}" type="pres">
      <dgm:prSet presAssocID="{C745E5F2-5B82-4AEB-9A55-E54E7B53454B}" presName="sibTrans" presStyleCnt="0"/>
      <dgm:spPr/>
    </dgm:pt>
    <dgm:pt modelId="{61E0DBC1-6758-4B9D-9F31-E7552BFD606E}" type="pres">
      <dgm:prSet presAssocID="{A2135D11-DC0B-43BF-A339-A98AAC99689A}" presName="compNode" presStyleCnt="0"/>
      <dgm:spPr/>
    </dgm:pt>
    <dgm:pt modelId="{9EBA6016-5226-45FA-9768-825AD395B48A}" type="pres">
      <dgm:prSet presAssocID="{A2135D11-DC0B-43BF-A339-A98AAC9968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şık yüz ana hatları ana hat"/>
        </a:ext>
      </dgm:extLst>
    </dgm:pt>
    <dgm:pt modelId="{220B449E-664E-4D4C-93AD-CE071E8119F3}" type="pres">
      <dgm:prSet presAssocID="{A2135D11-DC0B-43BF-A339-A98AAC99689A}" presName="spaceRect" presStyleCnt="0"/>
      <dgm:spPr/>
    </dgm:pt>
    <dgm:pt modelId="{ED2C9EA5-EC2D-4262-A915-4E07A4649E1D}" type="pres">
      <dgm:prSet presAssocID="{A2135D11-DC0B-43BF-A339-A98AAC99689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75B8938-1A0C-4C3C-9502-CFAB615F9E39}" type="presOf" srcId="{758FD95D-C6EC-4A90-9106-F409E4104E0F}" destId="{5553E435-5BF3-46B0-82F4-D5CFC50062C4}" srcOrd="0" destOrd="0" presId="urn:microsoft.com/office/officeart/2018/2/layout/IconLabelList"/>
    <dgm:cxn modelId="{E5A66F62-5345-44FD-A493-EF9B57B1FFB7}" srcId="{FBCCC26E-7542-4F59-A588-068F4940CAF2}" destId="{758FD95D-C6EC-4A90-9106-F409E4104E0F}" srcOrd="1" destOrd="0" parTransId="{0B652ABA-6289-400E-A40C-D0CB932B9417}" sibTransId="{C745E5F2-5B82-4AEB-9A55-E54E7B53454B}"/>
    <dgm:cxn modelId="{51547270-0443-4732-A856-98D6757A061B}" type="presOf" srcId="{71EBFBB3-97C9-4A84-8CDC-EC2960EDD586}" destId="{83400D67-9961-4121-BD71-3098FD0F221A}" srcOrd="0" destOrd="0" presId="urn:microsoft.com/office/officeart/2018/2/layout/IconLabelList"/>
    <dgm:cxn modelId="{AAC6C672-D524-4DDF-AEB9-95EC75C76EC0}" srcId="{FBCCC26E-7542-4F59-A588-068F4940CAF2}" destId="{71EBFBB3-97C9-4A84-8CDC-EC2960EDD586}" srcOrd="0" destOrd="0" parTransId="{040FE4FC-ACA5-4F09-AD7C-9FA38EC859E6}" sibTransId="{E1AF5EEE-CCBB-49F9-9AA9-02659330B0CE}"/>
    <dgm:cxn modelId="{9927B7B1-0CE2-4D7A-B865-C29C8BAFFEB7}" type="presOf" srcId="{A2135D11-DC0B-43BF-A339-A98AAC99689A}" destId="{ED2C9EA5-EC2D-4262-A915-4E07A4649E1D}" srcOrd="0" destOrd="0" presId="urn:microsoft.com/office/officeart/2018/2/layout/IconLabelList"/>
    <dgm:cxn modelId="{41CC0FEF-61A9-4545-A39E-3905E980343A}" srcId="{FBCCC26E-7542-4F59-A588-068F4940CAF2}" destId="{A2135D11-DC0B-43BF-A339-A98AAC99689A}" srcOrd="2" destOrd="0" parTransId="{CAC2A36F-B0AA-4700-807C-BC104986DD77}" sibTransId="{110A81D1-B23C-4DCA-B8DC-2B5A724D32DD}"/>
    <dgm:cxn modelId="{BEEFF3FA-7C4E-4E46-9E60-0C18F8425FE2}" type="presOf" srcId="{FBCCC26E-7542-4F59-A588-068F4940CAF2}" destId="{24F7BAF0-B508-426C-B4B3-525AD1B900C2}" srcOrd="0" destOrd="0" presId="urn:microsoft.com/office/officeart/2018/2/layout/IconLabelList"/>
    <dgm:cxn modelId="{08C627C0-BB25-4C36-BF35-D882ADCE51A8}" type="presParOf" srcId="{24F7BAF0-B508-426C-B4B3-525AD1B900C2}" destId="{0C3B1933-8F7F-4A9F-A4C8-DE7501C9E6F4}" srcOrd="0" destOrd="0" presId="urn:microsoft.com/office/officeart/2018/2/layout/IconLabelList"/>
    <dgm:cxn modelId="{1FF4EB3D-D625-4BA7-8CED-1244B48A730E}" type="presParOf" srcId="{0C3B1933-8F7F-4A9F-A4C8-DE7501C9E6F4}" destId="{1CE8F87C-EE06-44FF-AA42-65C7E01465FD}" srcOrd="0" destOrd="0" presId="urn:microsoft.com/office/officeart/2018/2/layout/IconLabelList"/>
    <dgm:cxn modelId="{0DFBF33D-F35B-42D5-8946-8D75F251CA0C}" type="presParOf" srcId="{0C3B1933-8F7F-4A9F-A4C8-DE7501C9E6F4}" destId="{894EBB78-5173-4DB0-BE4F-F90F29135FFC}" srcOrd="1" destOrd="0" presId="urn:microsoft.com/office/officeart/2018/2/layout/IconLabelList"/>
    <dgm:cxn modelId="{A8D94F12-CE74-409A-913C-DFBB9DC0E6C9}" type="presParOf" srcId="{0C3B1933-8F7F-4A9F-A4C8-DE7501C9E6F4}" destId="{83400D67-9961-4121-BD71-3098FD0F221A}" srcOrd="2" destOrd="0" presId="urn:microsoft.com/office/officeart/2018/2/layout/IconLabelList"/>
    <dgm:cxn modelId="{6CD379C9-9EEF-489F-A055-66427A1263AC}" type="presParOf" srcId="{24F7BAF0-B508-426C-B4B3-525AD1B900C2}" destId="{8D3CF84B-D9F1-4526-8A0D-4C8E9BF47F88}" srcOrd="1" destOrd="0" presId="urn:microsoft.com/office/officeart/2018/2/layout/IconLabelList"/>
    <dgm:cxn modelId="{D6E23CAF-0110-4BFC-9D9A-3E0C644E9935}" type="presParOf" srcId="{24F7BAF0-B508-426C-B4B3-525AD1B900C2}" destId="{7249D7A1-7D20-4E9F-876E-67D874CF9298}" srcOrd="2" destOrd="0" presId="urn:microsoft.com/office/officeart/2018/2/layout/IconLabelList"/>
    <dgm:cxn modelId="{5FFACE52-D50A-4A7A-BC2E-022F38C6D71F}" type="presParOf" srcId="{7249D7A1-7D20-4E9F-876E-67D874CF9298}" destId="{DF7E5721-7D87-4020-93B9-5D486B7D81FC}" srcOrd="0" destOrd="0" presId="urn:microsoft.com/office/officeart/2018/2/layout/IconLabelList"/>
    <dgm:cxn modelId="{0F005EAB-DE5B-43F7-8C64-43809814EE36}" type="presParOf" srcId="{7249D7A1-7D20-4E9F-876E-67D874CF9298}" destId="{444BDF93-4418-4DA2-9094-9D431FBD25E2}" srcOrd="1" destOrd="0" presId="urn:microsoft.com/office/officeart/2018/2/layout/IconLabelList"/>
    <dgm:cxn modelId="{53105A3C-6A3A-4D02-83FE-9D421CD5CF95}" type="presParOf" srcId="{7249D7A1-7D20-4E9F-876E-67D874CF9298}" destId="{5553E435-5BF3-46B0-82F4-D5CFC50062C4}" srcOrd="2" destOrd="0" presId="urn:microsoft.com/office/officeart/2018/2/layout/IconLabelList"/>
    <dgm:cxn modelId="{607049C9-4EC0-48D8-A8B4-B01E9B153584}" type="presParOf" srcId="{24F7BAF0-B508-426C-B4B3-525AD1B900C2}" destId="{E5D439D2-8B76-4026-916F-BE31BB113B3B}" srcOrd="3" destOrd="0" presId="urn:microsoft.com/office/officeart/2018/2/layout/IconLabelList"/>
    <dgm:cxn modelId="{DB437DCC-B3F8-4628-B0C9-2EF3FECD05F0}" type="presParOf" srcId="{24F7BAF0-B508-426C-B4B3-525AD1B900C2}" destId="{61E0DBC1-6758-4B9D-9F31-E7552BFD606E}" srcOrd="4" destOrd="0" presId="urn:microsoft.com/office/officeart/2018/2/layout/IconLabelList"/>
    <dgm:cxn modelId="{B2EC50FD-753D-40C1-BFAA-2A1A3A81DA55}" type="presParOf" srcId="{61E0DBC1-6758-4B9D-9F31-E7552BFD606E}" destId="{9EBA6016-5226-45FA-9768-825AD395B48A}" srcOrd="0" destOrd="0" presId="urn:microsoft.com/office/officeart/2018/2/layout/IconLabelList"/>
    <dgm:cxn modelId="{C4DB8177-6D74-4F90-A256-FC4E37BD04EA}" type="presParOf" srcId="{61E0DBC1-6758-4B9D-9F31-E7552BFD606E}" destId="{220B449E-664E-4D4C-93AD-CE071E8119F3}" srcOrd="1" destOrd="0" presId="urn:microsoft.com/office/officeart/2018/2/layout/IconLabelList"/>
    <dgm:cxn modelId="{9EEBBD0C-2D62-41A9-8C46-A82F324A145E}" type="presParOf" srcId="{61E0DBC1-6758-4B9D-9F31-E7552BFD606E}" destId="{ED2C9EA5-EC2D-4262-A915-4E07A4649E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A741F-0427-40F3-A5B8-4073F8FBE1A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C5C5DF-803F-48D6-B597-40EE4C67666A}">
      <dgm:prSet/>
      <dgm:spPr/>
      <dgm:t>
        <a:bodyPr/>
        <a:lstStyle/>
        <a:p>
          <a:pPr rtl="0"/>
          <a:r>
            <a:rPr lang="tr-TR" dirty="0"/>
            <a:t>Kızım çay koydun mu</a:t>
          </a:r>
          <a:r>
            <a:rPr lang="tr-TR" dirty="0">
              <a:latin typeface="Avenir Next LT Pro"/>
            </a:rPr>
            <a:t> 😡</a:t>
          </a:r>
          <a:endParaRPr lang="en-US" dirty="0"/>
        </a:p>
      </dgm:t>
    </dgm:pt>
    <dgm:pt modelId="{9B215E1D-B4F1-41DC-B8EC-6E7E3E3970CE}" type="parTrans" cxnId="{A8E81343-CDF4-4835-86FC-E72C988B89EE}">
      <dgm:prSet/>
      <dgm:spPr/>
      <dgm:t>
        <a:bodyPr/>
        <a:lstStyle/>
        <a:p>
          <a:endParaRPr lang="en-US"/>
        </a:p>
      </dgm:t>
    </dgm:pt>
    <dgm:pt modelId="{25ADD7CB-9A32-49B7-8E15-E99E8F8FCA18}" type="sibTrans" cxnId="{A8E81343-CDF4-4835-86FC-E72C988B89EE}">
      <dgm:prSet/>
      <dgm:spPr/>
      <dgm:t>
        <a:bodyPr/>
        <a:lstStyle/>
        <a:p>
          <a:endParaRPr lang="en-US"/>
        </a:p>
      </dgm:t>
    </dgm:pt>
    <dgm:pt modelId="{4E27E4EE-8FE4-48AE-802B-1EDDB229BC4C}">
      <dgm:prSet/>
      <dgm:spPr/>
      <dgm:t>
        <a:bodyPr/>
        <a:lstStyle/>
        <a:p>
          <a:pPr rtl="0"/>
          <a:r>
            <a:rPr lang="tr-TR" dirty="0"/>
            <a:t>Kızım çay koydun mu</a:t>
          </a:r>
          <a:r>
            <a:rPr lang="tr-TR" dirty="0">
              <a:latin typeface="Avenir Next LT Pro"/>
            </a:rPr>
            <a:t> 😃</a:t>
          </a:r>
          <a:endParaRPr lang="en-US" dirty="0"/>
        </a:p>
      </dgm:t>
    </dgm:pt>
    <dgm:pt modelId="{93BD4257-9D2A-46CC-BC97-8F53020F5806}" type="parTrans" cxnId="{3FCE9C94-FEED-4B56-A46B-2C0883CB80D8}">
      <dgm:prSet/>
      <dgm:spPr/>
      <dgm:t>
        <a:bodyPr/>
        <a:lstStyle/>
        <a:p>
          <a:endParaRPr lang="en-US"/>
        </a:p>
      </dgm:t>
    </dgm:pt>
    <dgm:pt modelId="{2ACDCE49-29A1-426D-884A-21B73AB47969}" type="sibTrans" cxnId="{3FCE9C94-FEED-4B56-A46B-2C0883CB80D8}">
      <dgm:prSet/>
      <dgm:spPr/>
      <dgm:t>
        <a:bodyPr/>
        <a:lstStyle/>
        <a:p>
          <a:endParaRPr lang="en-US"/>
        </a:p>
      </dgm:t>
    </dgm:pt>
    <dgm:pt modelId="{EF939F39-2E35-4E71-B841-5B59BCC3B47A}" type="pres">
      <dgm:prSet presAssocID="{EDFA741F-0427-40F3-A5B8-4073F8FBE1A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00C72A-152F-46F0-8DD2-1DA63E722978}" type="pres">
      <dgm:prSet presAssocID="{F1C5C5DF-803F-48D6-B597-40EE4C67666A}" presName="root" presStyleCnt="0"/>
      <dgm:spPr/>
    </dgm:pt>
    <dgm:pt modelId="{06E2AB5D-2C9C-4673-8306-9E9BB623FC4F}" type="pres">
      <dgm:prSet presAssocID="{F1C5C5DF-803F-48D6-B597-40EE4C67666A}" presName="rootComposite" presStyleCnt="0"/>
      <dgm:spPr/>
    </dgm:pt>
    <dgm:pt modelId="{E8E3B103-04D9-44DC-B132-BAA2D1834609}" type="pres">
      <dgm:prSet presAssocID="{F1C5C5DF-803F-48D6-B597-40EE4C67666A}" presName="rootText" presStyleLbl="node1" presStyleIdx="0" presStyleCnt="2"/>
      <dgm:spPr/>
    </dgm:pt>
    <dgm:pt modelId="{56B78CD1-5D6E-451B-B0C4-593EB2C8AC57}" type="pres">
      <dgm:prSet presAssocID="{F1C5C5DF-803F-48D6-B597-40EE4C67666A}" presName="rootConnector" presStyleLbl="node1" presStyleIdx="0" presStyleCnt="2"/>
      <dgm:spPr/>
    </dgm:pt>
    <dgm:pt modelId="{BDEAD6E8-E9DC-4779-99BB-7C763969152B}" type="pres">
      <dgm:prSet presAssocID="{F1C5C5DF-803F-48D6-B597-40EE4C67666A}" presName="childShape" presStyleCnt="0"/>
      <dgm:spPr/>
    </dgm:pt>
    <dgm:pt modelId="{159457C6-BF8F-44E0-B0C5-85AFDE547B74}" type="pres">
      <dgm:prSet presAssocID="{4E27E4EE-8FE4-48AE-802B-1EDDB229BC4C}" presName="root" presStyleCnt="0"/>
      <dgm:spPr/>
    </dgm:pt>
    <dgm:pt modelId="{71A5B5E6-F100-4FCE-ABA8-83C275205E7B}" type="pres">
      <dgm:prSet presAssocID="{4E27E4EE-8FE4-48AE-802B-1EDDB229BC4C}" presName="rootComposite" presStyleCnt="0"/>
      <dgm:spPr/>
    </dgm:pt>
    <dgm:pt modelId="{1B822CC7-DC23-4330-ABB8-5B5585A00A05}" type="pres">
      <dgm:prSet presAssocID="{4E27E4EE-8FE4-48AE-802B-1EDDB229BC4C}" presName="rootText" presStyleLbl="node1" presStyleIdx="1" presStyleCnt="2"/>
      <dgm:spPr/>
    </dgm:pt>
    <dgm:pt modelId="{58EB4892-9998-4820-8700-B41A1AF1EBDA}" type="pres">
      <dgm:prSet presAssocID="{4E27E4EE-8FE4-48AE-802B-1EDDB229BC4C}" presName="rootConnector" presStyleLbl="node1" presStyleIdx="1" presStyleCnt="2"/>
      <dgm:spPr/>
    </dgm:pt>
    <dgm:pt modelId="{B7B931B7-72AE-40F5-8BDB-33461BF38728}" type="pres">
      <dgm:prSet presAssocID="{4E27E4EE-8FE4-48AE-802B-1EDDB229BC4C}" presName="childShape" presStyleCnt="0"/>
      <dgm:spPr/>
    </dgm:pt>
  </dgm:ptLst>
  <dgm:cxnLst>
    <dgm:cxn modelId="{A8E81343-CDF4-4835-86FC-E72C988B89EE}" srcId="{EDFA741F-0427-40F3-A5B8-4073F8FBE1A0}" destId="{F1C5C5DF-803F-48D6-B597-40EE4C67666A}" srcOrd="0" destOrd="0" parTransId="{9B215E1D-B4F1-41DC-B8EC-6E7E3E3970CE}" sibTransId="{25ADD7CB-9A32-49B7-8E15-E99E8F8FCA18}"/>
    <dgm:cxn modelId="{3FCE9C94-FEED-4B56-A46B-2C0883CB80D8}" srcId="{EDFA741F-0427-40F3-A5B8-4073F8FBE1A0}" destId="{4E27E4EE-8FE4-48AE-802B-1EDDB229BC4C}" srcOrd="1" destOrd="0" parTransId="{93BD4257-9D2A-46CC-BC97-8F53020F5806}" sibTransId="{2ACDCE49-29A1-426D-884A-21B73AB47969}"/>
    <dgm:cxn modelId="{2C803E97-5127-4DA7-BE42-23441843EB8B}" type="presOf" srcId="{4E27E4EE-8FE4-48AE-802B-1EDDB229BC4C}" destId="{58EB4892-9998-4820-8700-B41A1AF1EBDA}" srcOrd="1" destOrd="0" presId="urn:microsoft.com/office/officeart/2005/8/layout/hierarchy3"/>
    <dgm:cxn modelId="{7DA5359E-C960-4595-AC7C-847B6A607428}" type="presOf" srcId="{EDFA741F-0427-40F3-A5B8-4073F8FBE1A0}" destId="{EF939F39-2E35-4E71-B841-5B59BCC3B47A}" srcOrd="0" destOrd="0" presId="urn:microsoft.com/office/officeart/2005/8/layout/hierarchy3"/>
    <dgm:cxn modelId="{7E1979AB-A554-4E31-B254-19CED3473C45}" type="presOf" srcId="{F1C5C5DF-803F-48D6-B597-40EE4C67666A}" destId="{56B78CD1-5D6E-451B-B0C4-593EB2C8AC57}" srcOrd="1" destOrd="0" presId="urn:microsoft.com/office/officeart/2005/8/layout/hierarchy3"/>
    <dgm:cxn modelId="{8CF592B2-45DE-44DA-905A-B530067F68BE}" type="presOf" srcId="{4E27E4EE-8FE4-48AE-802B-1EDDB229BC4C}" destId="{1B822CC7-DC23-4330-ABB8-5B5585A00A05}" srcOrd="0" destOrd="0" presId="urn:microsoft.com/office/officeart/2005/8/layout/hierarchy3"/>
    <dgm:cxn modelId="{85FA04F8-CFE9-482B-B535-C5D4EE370341}" type="presOf" srcId="{F1C5C5DF-803F-48D6-B597-40EE4C67666A}" destId="{E8E3B103-04D9-44DC-B132-BAA2D1834609}" srcOrd="0" destOrd="0" presId="urn:microsoft.com/office/officeart/2005/8/layout/hierarchy3"/>
    <dgm:cxn modelId="{925A0BE3-DDAB-44FA-860F-E2F031F79CF6}" type="presParOf" srcId="{EF939F39-2E35-4E71-B841-5B59BCC3B47A}" destId="{A600C72A-152F-46F0-8DD2-1DA63E722978}" srcOrd="0" destOrd="0" presId="urn:microsoft.com/office/officeart/2005/8/layout/hierarchy3"/>
    <dgm:cxn modelId="{922F5C2C-1A3F-424C-B1BB-842A1AF8E998}" type="presParOf" srcId="{A600C72A-152F-46F0-8DD2-1DA63E722978}" destId="{06E2AB5D-2C9C-4673-8306-9E9BB623FC4F}" srcOrd="0" destOrd="0" presId="urn:microsoft.com/office/officeart/2005/8/layout/hierarchy3"/>
    <dgm:cxn modelId="{14D26545-6773-4B39-9B2A-611F5FB15139}" type="presParOf" srcId="{06E2AB5D-2C9C-4673-8306-9E9BB623FC4F}" destId="{E8E3B103-04D9-44DC-B132-BAA2D1834609}" srcOrd="0" destOrd="0" presId="urn:microsoft.com/office/officeart/2005/8/layout/hierarchy3"/>
    <dgm:cxn modelId="{42C8FE22-D907-44C1-8B37-459F60617A07}" type="presParOf" srcId="{06E2AB5D-2C9C-4673-8306-9E9BB623FC4F}" destId="{56B78CD1-5D6E-451B-B0C4-593EB2C8AC57}" srcOrd="1" destOrd="0" presId="urn:microsoft.com/office/officeart/2005/8/layout/hierarchy3"/>
    <dgm:cxn modelId="{FCA075C9-6757-45DA-9B79-CE1A1204A00A}" type="presParOf" srcId="{A600C72A-152F-46F0-8DD2-1DA63E722978}" destId="{BDEAD6E8-E9DC-4779-99BB-7C763969152B}" srcOrd="1" destOrd="0" presId="urn:microsoft.com/office/officeart/2005/8/layout/hierarchy3"/>
    <dgm:cxn modelId="{51250019-BE26-4141-B0EC-18780D25DAC2}" type="presParOf" srcId="{EF939F39-2E35-4E71-B841-5B59BCC3B47A}" destId="{159457C6-BF8F-44E0-B0C5-85AFDE547B74}" srcOrd="1" destOrd="0" presId="urn:microsoft.com/office/officeart/2005/8/layout/hierarchy3"/>
    <dgm:cxn modelId="{31CD347C-BC40-4A58-BCF2-BE62DC22745C}" type="presParOf" srcId="{159457C6-BF8F-44E0-B0C5-85AFDE547B74}" destId="{71A5B5E6-F100-4FCE-ABA8-83C275205E7B}" srcOrd="0" destOrd="0" presId="urn:microsoft.com/office/officeart/2005/8/layout/hierarchy3"/>
    <dgm:cxn modelId="{63A32FEF-5F93-45DC-8CFE-409E27CED914}" type="presParOf" srcId="{71A5B5E6-F100-4FCE-ABA8-83C275205E7B}" destId="{1B822CC7-DC23-4330-ABB8-5B5585A00A05}" srcOrd="0" destOrd="0" presId="urn:microsoft.com/office/officeart/2005/8/layout/hierarchy3"/>
    <dgm:cxn modelId="{D8EFDAF1-F74C-43C3-B7E0-AC2AA0FB462F}" type="presParOf" srcId="{71A5B5E6-F100-4FCE-ABA8-83C275205E7B}" destId="{58EB4892-9998-4820-8700-B41A1AF1EBDA}" srcOrd="1" destOrd="0" presId="urn:microsoft.com/office/officeart/2005/8/layout/hierarchy3"/>
    <dgm:cxn modelId="{62CBFDFD-9C40-438F-A61D-2A61144FF32D}" type="presParOf" srcId="{159457C6-BF8F-44E0-B0C5-85AFDE547B74}" destId="{B7B931B7-72AE-40F5-8BDB-33461BF3872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0C1C4A-9245-444E-8940-3E4747A911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D07502-1157-4C9A-830D-08BD884E122C}">
      <dgm:prSet/>
      <dgm:spPr/>
      <dgm:t>
        <a:bodyPr/>
        <a:lstStyle/>
        <a:p>
          <a:r>
            <a:rPr lang="tr-TR" dirty="0"/>
            <a:t>Benzer Çalışmalar</a:t>
          </a:r>
          <a:endParaRPr lang="en-US" dirty="0"/>
        </a:p>
      </dgm:t>
    </dgm:pt>
    <dgm:pt modelId="{024DDE99-9C13-42FB-B980-8E40AF81EC51}" type="parTrans" cxnId="{28F7AF8E-2F12-4BF7-B410-8CEA126B28B9}">
      <dgm:prSet/>
      <dgm:spPr/>
      <dgm:t>
        <a:bodyPr/>
        <a:lstStyle/>
        <a:p>
          <a:endParaRPr lang="en-US"/>
        </a:p>
      </dgm:t>
    </dgm:pt>
    <dgm:pt modelId="{D9DE3816-9103-4DCE-81F7-0C81A3407448}" type="sibTrans" cxnId="{28F7AF8E-2F12-4BF7-B410-8CEA126B28B9}">
      <dgm:prSet/>
      <dgm:spPr/>
      <dgm:t>
        <a:bodyPr/>
        <a:lstStyle/>
        <a:p>
          <a:endParaRPr lang="en-US"/>
        </a:p>
      </dgm:t>
    </dgm:pt>
    <dgm:pt modelId="{2642FD77-B4AA-44A6-9A14-9C5EEAA1C2B4}">
      <dgm:prSet/>
      <dgm:spPr/>
      <dgm:t>
        <a:bodyPr/>
        <a:lstStyle/>
        <a:p>
          <a:r>
            <a:rPr lang="tr-TR" dirty="0"/>
            <a:t>Veri Seti</a:t>
          </a:r>
          <a:endParaRPr lang="en-US" dirty="0"/>
        </a:p>
      </dgm:t>
    </dgm:pt>
    <dgm:pt modelId="{F232A395-C239-4A4A-88C8-AFBBD1F1317F}" type="parTrans" cxnId="{D89E067C-61AB-4B12-914E-9220533571A7}">
      <dgm:prSet/>
      <dgm:spPr/>
      <dgm:t>
        <a:bodyPr/>
        <a:lstStyle/>
        <a:p>
          <a:endParaRPr lang="en-US"/>
        </a:p>
      </dgm:t>
    </dgm:pt>
    <dgm:pt modelId="{87807150-0C73-4C5B-B0DF-C505B022192A}" type="sibTrans" cxnId="{D89E067C-61AB-4B12-914E-9220533571A7}">
      <dgm:prSet/>
      <dgm:spPr/>
      <dgm:t>
        <a:bodyPr/>
        <a:lstStyle/>
        <a:p>
          <a:endParaRPr lang="en-US"/>
        </a:p>
      </dgm:t>
    </dgm:pt>
    <dgm:pt modelId="{05F8A5FA-AC3A-4E96-8FA8-E27900A9321D}">
      <dgm:prSet/>
      <dgm:spPr/>
      <dgm:t>
        <a:bodyPr/>
        <a:lstStyle/>
        <a:p>
          <a:r>
            <a:rPr lang="tr-TR" dirty="0"/>
            <a:t>Veri Temizleme</a:t>
          </a:r>
          <a:endParaRPr lang="en-US" dirty="0"/>
        </a:p>
      </dgm:t>
    </dgm:pt>
    <dgm:pt modelId="{0E1A658D-F1A0-4431-B766-220849C81290}" type="parTrans" cxnId="{518C4E89-FD21-4B8E-8531-4232FDF723FE}">
      <dgm:prSet/>
      <dgm:spPr/>
      <dgm:t>
        <a:bodyPr/>
        <a:lstStyle/>
        <a:p>
          <a:endParaRPr lang="tr-TR"/>
        </a:p>
      </dgm:t>
    </dgm:pt>
    <dgm:pt modelId="{2533C18C-AB86-480D-968B-D974E5D25854}" type="sibTrans" cxnId="{518C4E89-FD21-4B8E-8531-4232FDF723FE}">
      <dgm:prSet/>
      <dgm:spPr/>
      <dgm:t>
        <a:bodyPr/>
        <a:lstStyle/>
        <a:p>
          <a:endParaRPr lang="tr-TR"/>
        </a:p>
      </dgm:t>
    </dgm:pt>
    <dgm:pt modelId="{4D6864C9-DB93-4EE8-9893-F460D1D1D50F}" type="pres">
      <dgm:prSet presAssocID="{C60C1C4A-9245-444E-8940-3E4747A911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F65EFD-666A-499A-9114-268FF9D29F55}" type="pres">
      <dgm:prSet presAssocID="{FCD07502-1157-4C9A-830D-08BD884E122C}" presName="hierRoot1" presStyleCnt="0"/>
      <dgm:spPr/>
    </dgm:pt>
    <dgm:pt modelId="{F31E03D5-7E35-4F2D-A348-412C9F09DA25}" type="pres">
      <dgm:prSet presAssocID="{FCD07502-1157-4C9A-830D-08BD884E122C}" presName="composite" presStyleCnt="0"/>
      <dgm:spPr/>
    </dgm:pt>
    <dgm:pt modelId="{B68035F4-B0E6-4B2C-84DA-05EE5F1EAD9A}" type="pres">
      <dgm:prSet presAssocID="{FCD07502-1157-4C9A-830D-08BD884E122C}" presName="background" presStyleLbl="node0" presStyleIdx="0" presStyleCnt="3"/>
      <dgm:spPr/>
    </dgm:pt>
    <dgm:pt modelId="{10AF1878-60DF-4A17-8404-C704622C097F}" type="pres">
      <dgm:prSet presAssocID="{FCD07502-1157-4C9A-830D-08BD884E122C}" presName="text" presStyleLbl="fgAcc0" presStyleIdx="0" presStyleCnt="3">
        <dgm:presLayoutVars>
          <dgm:chPref val="3"/>
        </dgm:presLayoutVars>
      </dgm:prSet>
      <dgm:spPr/>
    </dgm:pt>
    <dgm:pt modelId="{6EF48FF8-740C-4095-AB4C-9327717B9174}" type="pres">
      <dgm:prSet presAssocID="{FCD07502-1157-4C9A-830D-08BD884E122C}" presName="hierChild2" presStyleCnt="0"/>
      <dgm:spPr/>
    </dgm:pt>
    <dgm:pt modelId="{D89F264E-4DAA-48E7-AD6B-3231A74B730C}" type="pres">
      <dgm:prSet presAssocID="{2642FD77-B4AA-44A6-9A14-9C5EEAA1C2B4}" presName="hierRoot1" presStyleCnt="0"/>
      <dgm:spPr/>
    </dgm:pt>
    <dgm:pt modelId="{598D073A-B5E8-4FBB-BE2B-8DE1E3F09578}" type="pres">
      <dgm:prSet presAssocID="{2642FD77-B4AA-44A6-9A14-9C5EEAA1C2B4}" presName="composite" presStyleCnt="0"/>
      <dgm:spPr/>
    </dgm:pt>
    <dgm:pt modelId="{1F5DF3BB-38C0-4C1B-A66E-9196872C77F6}" type="pres">
      <dgm:prSet presAssocID="{2642FD77-B4AA-44A6-9A14-9C5EEAA1C2B4}" presName="background" presStyleLbl="node0" presStyleIdx="1" presStyleCnt="3"/>
      <dgm:spPr/>
    </dgm:pt>
    <dgm:pt modelId="{072E8564-981D-420F-A550-5A4F8F13F035}" type="pres">
      <dgm:prSet presAssocID="{2642FD77-B4AA-44A6-9A14-9C5EEAA1C2B4}" presName="text" presStyleLbl="fgAcc0" presStyleIdx="1" presStyleCnt="3">
        <dgm:presLayoutVars>
          <dgm:chPref val="3"/>
        </dgm:presLayoutVars>
      </dgm:prSet>
      <dgm:spPr/>
    </dgm:pt>
    <dgm:pt modelId="{06C4FFEC-7538-4015-8E58-88254DB2AE2A}" type="pres">
      <dgm:prSet presAssocID="{2642FD77-B4AA-44A6-9A14-9C5EEAA1C2B4}" presName="hierChild2" presStyleCnt="0"/>
      <dgm:spPr/>
    </dgm:pt>
    <dgm:pt modelId="{627F6FAC-A42B-45E5-9AD5-B583B189A90F}" type="pres">
      <dgm:prSet presAssocID="{05F8A5FA-AC3A-4E96-8FA8-E27900A9321D}" presName="hierRoot1" presStyleCnt="0"/>
      <dgm:spPr/>
    </dgm:pt>
    <dgm:pt modelId="{A708B139-1B1B-4356-B35D-98A3B0090F33}" type="pres">
      <dgm:prSet presAssocID="{05F8A5FA-AC3A-4E96-8FA8-E27900A9321D}" presName="composite" presStyleCnt="0"/>
      <dgm:spPr/>
    </dgm:pt>
    <dgm:pt modelId="{6AAB38E2-FB9C-4BDF-9D14-DB7152EB934B}" type="pres">
      <dgm:prSet presAssocID="{05F8A5FA-AC3A-4E96-8FA8-E27900A9321D}" presName="background" presStyleLbl="node0" presStyleIdx="2" presStyleCnt="3"/>
      <dgm:spPr/>
    </dgm:pt>
    <dgm:pt modelId="{0B2D27AA-3B65-4E79-81DB-3BF8D194E543}" type="pres">
      <dgm:prSet presAssocID="{05F8A5FA-AC3A-4E96-8FA8-E27900A9321D}" presName="text" presStyleLbl="fgAcc0" presStyleIdx="2" presStyleCnt="3">
        <dgm:presLayoutVars>
          <dgm:chPref val="3"/>
        </dgm:presLayoutVars>
      </dgm:prSet>
      <dgm:spPr/>
    </dgm:pt>
    <dgm:pt modelId="{CBF78246-3CDC-4C46-BA7B-4EB8F6E612E6}" type="pres">
      <dgm:prSet presAssocID="{05F8A5FA-AC3A-4E96-8FA8-E27900A9321D}" presName="hierChild2" presStyleCnt="0"/>
      <dgm:spPr/>
    </dgm:pt>
  </dgm:ptLst>
  <dgm:cxnLst>
    <dgm:cxn modelId="{3097F47B-384D-490A-9BE0-2875E6CAE94C}" type="presOf" srcId="{05F8A5FA-AC3A-4E96-8FA8-E27900A9321D}" destId="{0B2D27AA-3B65-4E79-81DB-3BF8D194E543}" srcOrd="0" destOrd="0" presId="urn:microsoft.com/office/officeart/2005/8/layout/hierarchy1"/>
    <dgm:cxn modelId="{D89E067C-61AB-4B12-914E-9220533571A7}" srcId="{C60C1C4A-9245-444E-8940-3E4747A911CD}" destId="{2642FD77-B4AA-44A6-9A14-9C5EEAA1C2B4}" srcOrd="1" destOrd="0" parTransId="{F232A395-C239-4A4A-88C8-AFBBD1F1317F}" sibTransId="{87807150-0C73-4C5B-B0DF-C505B022192A}"/>
    <dgm:cxn modelId="{518C4E89-FD21-4B8E-8531-4232FDF723FE}" srcId="{C60C1C4A-9245-444E-8940-3E4747A911CD}" destId="{05F8A5FA-AC3A-4E96-8FA8-E27900A9321D}" srcOrd="2" destOrd="0" parTransId="{0E1A658D-F1A0-4431-B766-220849C81290}" sibTransId="{2533C18C-AB86-480D-968B-D974E5D25854}"/>
    <dgm:cxn modelId="{E536DF8B-ED51-4DCE-A2AB-AEE229704EE4}" type="presOf" srcId="{C60C1C4A-9245-444E-8940-3E4747A911CD}" destId="{4D6864C9-DB93-4EE8-9893-F460D1D1D50F}" srcOrd="0" destOrd="0" presId="urn:microsoft.com/office/officeart/2005/8/layout/hierarchy1"/>
    <dgm:cxn modelId="{28F7AF8E-2F12-4BF7-B410-8CEA126B28B9}" srcId="{C60C1C4A-9245-444E-8940-3E4747A911CD}" destId="{FCD07502-1157-4C9A-830D-08BD884E122C}" srcOrd="0" destOrd="0" parTransId="{024DDE99-9C13-42FB-B980-8E40AF81EC51}" sibTransId="{D9DE3816-9103-4DCE-81F7-0C81A3407448}"/>
    <dgm:cxn modelId="{12A2C595-3AAD-402A-86BF-55E196E3AB2B}" type="presOf" srcId="{2642FD77-B4AA-44A6-9A14-9C5EEAA1C2B4}" destId="{072E8564-981D-420F-A550-5A4F8F13F035}" srcOrd="0" destOrd="0" presId="urn:microsoft.com/office/officeart/2005/8/layout/hierarchy1"/>
    <dgm:cxn modelId="{CCD75EDB-9726-4FAC-9C4C-9063A6A170E7}" type="presOf" srcId="{FCD07502-1157-4C9A-830D-08BD884E122C}" destId="{10AF1878-60DF-4A17-8404-C704622C097F}" srcOrd="0" destOrd="0" presId="urn:microsoft.com/office/officeart/2005/8/layout/hierarchy1"/>
    <dgm:cxn modelId="{D96F0F3C-979B-47F8-9502-498868A91BA4}" type="presParOf" srcId="{4D6864C9-DB93-4EE8-9893-F460D1D1D50F}" destId="{49F65EFD-666A-499A-9114-268FF9D29F55}" srcOrd="0" destOrd="0" presId="urn:microsoft.com/office/officeart/2005/8/layout/hierarchy1"/>
    <dgm:cxn modelId="{07EA588B-5BE6-4AE0-88D3-5A96218D6E13}" type="presParOf" srcId="{49F65EFD-666A-499A-9114-268FF9D29F55}" destId="{F31E03D5-7E35-4F2D-A348-412C9F09DA25}" srcOrd="0" destOrd="0" presId="urn:microsoft.com/office/officeart/2005/8/layout/hierarchy1"/>
    <dgm:cxn modelId="{7D9E1821-83A5-44E6-99D5-B7CD715F4EFC}" type="presParOf" srcId="{F31E03D5-7E35-4F2D-A348-412C9F09DA25}" destId="{B68035F4-B0E6-4B2C-84DA-05EE5F1EAD9A}" srcOrd="0" destOrd="0" presId="urn:microsoft.com/office/officeart/2005/8/layout/hierarchy1"/>
    <dgm:cxn modelId="{A6E7D439-06C6-42C1-AF3B-AE5A02698625}" type="presParOf" srcId="{F31E03D5-7E35-4F2D-A348-412C9F09DA25}" destId="{10AF1878-60DF-4A17-8404-C704622C097F}" srcOrd="1" destOrd="0" presId="urn:microsoft.com/office/officeart/2005/8/layout/hierarchy1"/>
    <dgm:cxn modelId="{8DF53CF5-59F0-471F-89A2-796AD571ACBF}" type="presParOf" srcId="{49F65EFD-666A-499A-9114-268FF9D29F55}" destId="{6EF48FF8-740C-4095-AB4C-9327717B9174}" srcOrd="1" destOrd="0" presId="urn:microsoft.com/office/officeart/2005/8/layout/hierarchy1"/>
    <dgm:cxn modelId="{729E488B-E14E-4C19-BEC5-71901F87623F}" type="presParOf" srcId="{4D6864C9-DB93-4EE8-9893-F460D1D1D50F}" destId="{D89F264E-4DAA-48E7-AD6B-3231A74B730C}" srcOrd="1" destOrd="0" presId="urn:microsoft.com/office/officeart/2005/8/layout/hierarchy1"/>
    <dgm:cxn modelId="{FEDC37B3-0C91-4DAB-B6F2-6104F81C107A}" type="presParOf" srcId="{D89F264E-4DAA-48E7-AD6B-3231A74B730C}" destId="{598D073A-B5E8-4FBB-BE2B-8DE1E3F09578}" srcOrd="0" destOrd="0" presId="urn:microsoft.com/office/officeart/2005/8/layout/hierarchy1"/>
    <dgm:cxn modelId="{4C3550C9-D5C5-424C-9359-D7026F266683}" type="presParOf" srcId="{598D073A-B5E8-4FBB-BE2B-8DE1E3F09578}" destId="{1F5DF3BB-38C0-4C1B-A66E-9196872C77F6}" srcOrd="0" destOrd="0" presId="urn:microsoft.com/office/officeart/2005/8/layout/hierarchy1"/>
    <dgm:cxn modelId="{0A073637-3A66-4997-8F38-01176865D939}" type="presParOf" srcId="{598D073A-B5E8-4FBB-BE2B-8DE1E3F09578}" destId="{072E8564-981D-420F-A550-5A4F8F13F035}" srcOrd="1" destOrd="0" presId="urn:microsoft.com/office/officeart/2005/8/layout/hierarchy1"/>
    <dgm:cxn modelId="{F4B2B725-AD5C-4C5C-9289-343FB46136D7}" type="presParOf" srcId="{D89F264E-4DAA-48E7-AD6B-3231A74B730C}" destId="{06C4FFEC-7538-4015-8E58-88254DB2AE2A}" srcOrd="1" destOrd="0" presId="urn:microsoft.com/office/officeart/2005/8/layout/hierarchy1"/>
    <dgm:cxn modelId="{683B340C-FB4F-4347-B236-E8CA2078CEF0}" type="presParOf" srcId="{4D6864C9-DB93-4EE8-9893-F460D1D1D50F}" destId="{627F6FAC-A42B-45E5-9AD5-B583B189A90F}" srcOrd="2" destOrd="0" presId="urn:microsoft.com/office/officeart/2005/8/layout/hierarchy1"/>
    <dgm:cxn modelId="{DC101F1B-D1CB-40A6-AFF3-FFDB384C6048}" type="presParOf" srcId="{627F6FAC-A42B-45E5-9AD5-B583B189A90F}" destId="{A708B139-1B1B-4356-B35D-98A3B0090F33}" srcOrd="0" destOrd="0" presId="urn:microsoft.com/office/officeart/2005/8/layout/hierarchy1"/>
    <dgm:cxn modelId="{EF2775EE-D17E-441C-836D-CB04A50C4312}" type="presParOf" srcId="{A708B139-1B1B-4356-B35D-98A3B0090F33}" destId="{6AAB38E2-FB9C-4BDF-9D14-DB7152EB934B}" srcOrd="0" destOrd="0" presId="urn:microsoft.com/office/officeart/2005/8/layout/hierarchy1"/>
    <dgm:cxn modelId="{4BBBD4C8-BEEF-49EF-885C-11FC19053C31}" type="presParOf" srcId="{A708B139-1B1B-4356-B35D-98A3B0090F33}" destId="{0B2D27AA-3B65-4E79-81DB-3BF8D194E543}" srcOrd="1" destOrd="0" presId="urn:microsoft.com/office/officeart/2005/8/layout/hierarchy1"/>
    <dgm:cxn modelId="{30D55C1F-30EE-43D2-8CB0-ED52D3F106DC}" type="presParOf" srcId="{627F6FAC-A42B-45E5-9AD5-B583B189A90F}" destId="{CBF78246-3CDC-4C46-BA7B-4EB8F6E612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842C77-D528-4CA7-AEB6-68902AF01DF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09BBA47-F307-485E-8D78-C80E11E4C6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tr-TR"/>
            <a:t>SemEval 2018 task 2: Multilingual emoji prediction</a:t>
          </a:r>
          <a:endParaRPr lang="en-US"/>
        </a:p>
      </dgm:t>
    </dgm:pt>
    <dgm:pt modelId="{F2240E5A-03D6-4F84-A642-6991560F9790}" type="parTrans" cxnId="{72143884-FA6B-4CE3-B590-0ADF4C8D7A04}">
      <dgm:prSet/>
      <dgm:spPr/>
      <dgm:t>
        <a:bodyPr/>
        <a:lstStyle/>
        <a:p>
          <a:endParaRPr lang="en-US"/>
        </a:p>
      </dgm:t>
    </dgm:pt>
    <dgm:pt modelId="{ECE4915C-569B-436D-BC9A-0F9CCEF8EF93}" type="sibTrans" cxnId="{72143884-FA6B-4CE3-B590-0ADF4C8D7A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82D8B1-44DA-4A58-B8B4-76535EFE88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SVMs perform better than RNNs at Emoji Prediction</a:t>
          </a:r>
        </a:p>
      </dgm:t>
    </dgm:pt>
    <dgm:pt modelId="{083E74AF-69FA-41AE-AAA4-887BFF069904}" type="parTrans" cxnId="{7D9ED072-D606-42F9-86B1-10F9D98816B8}">
      <dgm:prSet/>
      <dgm:spPr/>
      <dgm:t>
        <a:bodyPr/>
        <a:lstStyle/>
        <a:p>
          <a:endParaRPr lang="en-US"/>
        </a:p>
      </dgm:t>
    </dgm:pt>
    <dgm:pt modelId="{992BDE23-D0F5-4DEA-8D96-F390E5EA930B}" type="sibTrans" cxnId="{7D9ED072-D606-42F9-86B1-10F9D98816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BAA36E-D05B-4BC6-B4C2-E8CC678DB7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dabblers at semeval-2018task 2: Multilingual emoji prediction</a:t>
          </a:r>
        </a:p>
      </dgm:t>
    </dgm:pt>
    <dgm:pt modelId="{5C0DE7AF-E911-4D70-9F65-773D68CC1F39}" type="parTrans" cxnId="{890472A3-6938-4DF5-9264-ED2A5B405EB6}">
      <dgm:prSet/>
      <dgm:spPr/>
      <dgm:t>
        <a:bodyPr/>
        <a:lstStyle/>
        <a:p>
          <a:endParaRPr lang="en-US"/>
        </a:p>
      </dgm:t>
    </dgm:pt>
    <dgm:pt modelId="{98CC8495-6959-44FD-A627-455856DF3566}" type="sibTrans" cxnId="{890472A3-6938-4DF5-9264-ED2A5B405E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C7EDBA-4170-43EE-9D1E-4707B21560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Duluth urop at semeval-2018 task 2: Multilingualemoji prediction with ensemble learning and oversampling</a:t>
          </a:r>
        </a:p>
      </dgm:t>
    </dgm:pt>
    <dgm:pt modelId="{03FC2480-5AB7-453E-B6AD-1C53030B005F}" type="parTrans" cxnId="{6B38B5DC-4FA1-4B63-B454-974D76ED3458}">
      <dgm:prSet/>
      <dgm:spPr/>
      <dgm:t>
        <a:bodyPr/>
        <a:lstStyle/>
        <a:p>
          <a:endParaRPr lang="en-US"/>
        </a:p>
      </dgm:t>
    </dgm:pt>
    <dgm:pt modelId="{E08770A0-C49B-4417-B0CF-85F8EA43B1A5}" type="sibTrans" cxnId="{6B38B5DC-4FA1-4B63-B454-974D76ED3458}">
      <dgm:prSet/>
      <dgm:spPr/>
      <dgm:t>
        <a:bodyPr/>
        <a:lstStyle/>
        <a:p>
          <a:endParaRPr lang="en-US"/>
        </a:p>
      </dgm:t>
    </dgm:pt>
    <dgm:pt modelId="{5ABB5C34-B282-4D80-B377-2019126FDA19}" type="pres">
      <dgm:prSet presAssocID="{06842C77-D528-4CA7-AEB6-68902AF01DFC}" presName="root" presStyleCnt="0">
        <dgm:presLayoutVars>
          <dgm:dir/>
          <dgm:resizeHandles val="exact"/>
        </dgm:presLayoutVars>
      </dgm:prSet>
      <dgm:spPr/>
    </dgm:pt>
    <dgm:pt modelId="{241F0148-D4B4-47FC-AA5B-51C87FE6092F}" type="pres">
      <dgm:prSet presAssocID="{009BBA47-F307-485E-8D78-C80E11E4C65D}" presName="compNode" presStyleCnt="0"/>
      <dgm:spPr/>
    </dgm:pt>
    <dgm:pt modelId="{33D955C5-6676-4031-A7DB-EF666759819E}" type="pres">
      <dgm:prSet presAssocID="{009BBA47-F307-485E-8D78-C80E11E4C65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B2B7ACF-65F2-46C9-B98A-428E34618DD4}" type="pres">
      <dgm:prSet presAssocID="{009BBA47-F307-485E-8D78-C80E11E4C6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005EDC85-AC7E-47AC-AF65-269478A68BEF}" type="pres">
      <dgm:prSet presAssocID="{009BBA47-F307-485E-8D78-C80E11E4C65D}" presName="spaceRect" presStyleCnt="0"/>
      <dgm:spPr/>
    </dgm:pt>
    <dgm:pt modelId="{60B6B296-2937-40EC-85F3-529477A77543}" type="pres">
      <dgm:prSet presAssocID="{009BBA47-F307-485E-8D78-C80E11E4C65D}" presName="textRect" presStyleLbl="revTx" presStyleIdx="0" presStyleCnt="4">
        <dgm:presLayoutVars>
          <dgm:chMax val="1"/>
          <dgm:chPref val="1"/>
        </dgm:presLayoutVars>
      </dgm:prSet>
      <dgm:spPr/>
    </dgm:pt>
    <dgm:pt modelId="{DA0351B2-3FA7-4568-8F8F-6062E80E5090}" type="pres">
      <dgm:prSet presAssocID="{ECE4915C-569B-436D-BC9A-0F9CCEF8EF93}" presName="sibTrans" presStyleCnt="0"/>
      <dgm:spPr/>
    </dgm:pt>
    <dgm:pt modelId="{A75345DD-34EE-49B4-8C23-12736FF4A289}" type="pres">
      <dgm:prSet presAssocID="{5982D8B1-44DA-4A58-B8B4-76535EFE881D}" presName="compNode" presStyleCnt="0"/>
      <dgm:spPr/>
    </dgm:pt>
    <dgm:pt modelId="{6231BB0C-4A82-4032-B81F-910C115C0DBB}" type="pres">
      <dgm:prSet presAssocID="{5982D8B1-44DA-4A58-B8B4-76535EFE881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247EB5-077A-48BE-99DC-CFA435F992A1}" type="pres">
      <dgm:prSet presAssocID="{5982D8B1-44DA-4A58-B8B4-76535EFE88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A8C6AC7-92CB-441B-9C55-F69A1B01B188}" type="pres">
      <dgm:prSet presAssocID="{5982D8B1-44DA-4A58-B8B4-76535EFE881D}" presName="spaceRect" presStyleCnt="0"/>
      <dgm:spPr/>
    </dgm:pt>
    <dgm:pt modelId="{B2489FC0-C76E-4834-BB6C-748964D815BE}" type="pres">
      <dgm:prSet presAssocID="{5982D8B1-44DA-4A58-B8B4-76535EFE881D}" presName="textRect" presStyleLbl="revTx" presStyleIdx="1" presStyleCnt="4">
        <dgm:presLayoutVars>
          <dgm:chMax val="1"/>
          <dgm:chPref val="1"/>
        </dgm:presLayoutVars>
      </dgm:prSet>
      <dgm:spPr/>
    </dgm:pt>
    <dgm:pt modelId="{96436BB8-A463-4C3C-86F5-8035721387A5}" type="pres">
      <dgm:prSet presAssocID="{992BDE23-D0F5-4DEA-8D96-F390E5EA930B}" presName="sibTrans" presStyleCnt="0"/>
      <dgm:spPr/>
    </dgm:pt>
    <dgm:pt modelId="{7617AFEE-D5C9-4D58-86A5-76A02DD2BDC2}" type="pres">
      <dgm:prSet presAssocID="{F9BAA36E-D05B-4BC6-B4C2-E8CC678DB7E2}" presName="compNode" presStyleCnt="0"/>
      <dgm:spPr/>
    </dgm:pt>
    <dgm:pt modelId="{944208A0-E963-4EB7-BCCB-A0C1B7FBB117}" type="pres">
      <dgm:prSet presAssocID="{F9BAA36E-D05B-4BC6-B4C2-E8CC678DB7E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377E486-7E9F-46FE-BA49-0A9A9FF55F45}" type="pres">
      <dgm:prSet presAssocID="{F9BAA36E-D05B-4BC6-B4C2-E8CC678DB7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769984AC-1B70-4D34-BAAC-97B237D8A261}" type="pres">
      <dgm:prSet presAssocID="{F9BAA36E-D05B-4BC6-B4C2-E8CC678DB7E2}" presName="spaceRect" presStyleCnt="0"/>
      <dgm:spPr/>
    </dgm:pt>
    <dgm:pt modelId="{E22B3720-92B9-4FDC-A312-1AE9D4A01053}" type="pres">
      <dgm:prSet presAssocID="{F9BAA36E-D05B-4BC6-B4C2-E8CC678DB7E2}" presName="textRect" presStyleLbl="revTx" presStyleIdx="2" presStyleCnt="4">
        <dgm:presLayoutVars>
          <dgm:chMax val="1"/>
          <dgm:chPref val="1"/>
        </dgm:presLayoutVars>
      </dgm:prSet>
      <dgm:spPr/>
    </dgm:pt>
    <dgm:pt modelId="{C60AF592-2033-4CC8-A3BC-828845E2FE9D}" type="pres">
      <dgm:prSet presAssocID="{98CC8495-6959-44FD-A627-455856DF3566}" presName="sibTrans" presStyleCnt="0"/>
      <dgm:spPr/>
    </dgm:pt>
    <dgm:pt modelId="{6F00FBC5-A98C-42D3-BFD3-37161ED449B6}" type="pres">
      <dgm:prSet presAssocID="{71C7EDBA-4170-43EE-9D1E-4707B2156029}" presName="compNode" presStyleCnt="0"/>
      <dgm:spPr/>
    </dgm:pt>
    <dgm:pt modelId="{65437F67-56E1-471D-A244-281D3B072D46}" type="pres">
      <dgm:prSet presAssocID="{71C7EDBA-4170-43EE-9D1E-4707B215602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4E214DE-548E-4FFF-B158-2A993B9F6D6E}" type="pres">
      <dgm:prSet presAssocID="{71C7EDBA-4170-43EE-9D1E-4707B2156029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669AFDFF-C0BD-4187-A747-EEEA43B8C78B}" type="pres">
      <dgm:prSet presAssocID="{71C7EDBA-4170-43EE-9D1E-4707B2156029}" presName="spaceRect" presStyleCnt="0"/>
      <dgm:spPr/>
    </dgm:pt>
    <dgm:pt modelId="{D5DAFEA8-4B8A-40B8-9F29-C628A205D257}" type="pres">
      <dgm:prSet presAssocID="{71C7EDBA-4170-43EE-9D1E-4707B21560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676402-ED23-4D7B-B96A-15DFF1B61F9C}" type="presOf" srcId="{F9BAA36E-D05B-4BC6-B4C2-E8CC678DB7E2}" destId="{E22B3720-92B9-4FDC-A312-1AE9D4A01053}" srcOrd="0" destOrd="0" presId="urn:microsoft.com/office/officeart/2018/5/layout/IconLeafLabelList"/>
    <dgm:cxn modelId="{1147471D-B53E-4182-B653-CDE30EB2ECAF}" type="presOf" srcId="{71C7EDBA-4170-43EE-9D1E-4707B2156029}" destId="{D5DAFEA8-4B8A-40B8-9F29-C628A205D257}" srcOrd="0" destOrd="0" presId="urn:microsoft.com/office/officeart/2018/5/layout/IconLeafLabelList"/>
    <dgm:cxn modelId="{790D9F2E-CC5F-4E08-8EDB-CEE64A139AFC}" type="presOf" srcId="{009BBA47-F307-485E-8D78-C80E11E4C65D}" destId="{60B6B296-2937-40EC-85F3-529477A77543}" srcOrd="0" destOrd="0" presId="urn:microsoft.com/office/officeart/2018/5/layout/IconLeafLabelList"/>
    <dgm:cxn modelId="{2B751362-662A-40FF-9937-A618A4E2F62A}" type="presOf" srcId="{06842C77-D528-4CA7-AEB6-68902AF01DFC}" destId="{5ABB5C34-B282-4D80-B377-2019126FDA19}" srcOrd="0" destOrd="0" presId="urn:microsoft.com/office/officeart/2018/5/layout/IconLeafLabelList"/>
    <dgm:cxn modelId="{7D9ED072-D606-42F9-86B1-10F9D98816B8}" srcId="{06842C77-D528-4CA7-AEB6-68902AF01DFC}" destId="{5982D8B1-44DA-4A58-B8B4-76535EFE881D}" srcOrd="1" destOrd="0" parTransId="{083E74AF-69FA-41AE-AAA4-887BFF069904}" sibTransId="{992BDE23-D0F5-4DEA-8D96-F390E5EA930B}"/>
    <dgm:cxn modelId="{EEAF7978-72EF-469E-82F1-B746AF3D33BB}" type="presOf" srcId="{5982D8B1-44DA-4A58-B8B4-76535EFE881D}" destId="{B2489FC0-C76E-4834-BB6C-748964D815BE}" srcOrd="0" destOrd="0" presId="urn:microsoft.com/office/officeart/2018/5/layout/IconLeafLabelList"/>
    <dgm:cxn modelId="{72143884-FA6B-4CE3-B590-0ADF4C8D7A04}" srcId="{06842C77-D528-4CA7-AEB6-68902AF01DFC}" destId="{009BBA47-F307-485E-8D78-C80E11E4C65D}" srcOrd="0" destOrd="0" parTransId="{F2240E5A-03D6-4F84-A642-6991560F9790}" sibTransId="{ECE4915C-569B-436D-BC9A-0F9CCEF8EF93}"/>
    <dgm:cxn modelId="{890472A3-6938-4DF5-9264-ED2A5B405EB6}" srcId="{06842C77-D528-4CA7-AEB6-68902AF01DFC}" destId="{F9BAA36E-D05B-4BC6-B4C2-E8CC678DB7E2}" srcOrd="2" destOrd="0" parTransId="{5C0DE7AF-E911-4D70-9F65-773D68CC1F39}" sibTransId="{98CC8495-6959-44FD-A627-455856DF3566}"/>
    <dgm:cxn modelId="{6B38B5DC-4FA1-4B63-B454-974D76ED3458}" srcId="{06842C77-D528-4CA7-AEB6-68902AF01DFC}" destId="{71C7EDBA-4170-43EE-9D1E-4707B2156029}" srcOrd="3" destOrd="0" parTransId="{03FC2480-5AB7-453E-B6AD-1C53030B005F}" sibTransId="{E08770A0-C49B-4417-B0CF-85F8EA43B1A5}"/>
    <dgm:cxn modelId="{9F8662AE-8E98-4BAA-B20C-5F00BF01D136}" type="presParOf" srcId="{5ABB5C34-B282-4D80-B377-2019126FDA19}" destId="{241F0148-D4B4-47FC-AA5B-51C87FE6092F}" srcOrd="0" destOrd="0" presId="urn:microsoft.com/office/officeart/2018/5/layout/IconLeafLabelList"/>
    <dgm:cxn modelId="{926AD624-9D46-40A3-A329-26D995616A65}" type="presParOf" srcId="{241F0148-D4B4-47FC-AA5B-51C87FE6092F}" destId="{33D955C5-6676-4031-A7DB-EF666759819E}" srcOrd="0" destOrd="0" presId="urn:microsoft.com/office/officeart/2018/5/layout/IconLeafLabelList"/>
    <dgm:cxn modelId="{54CA6C9E-1AFE-48DD-B71B-4DDBAB5E0820}" type="presParOf" srcId="{241F0148-D4B4-47FC-AA5B-51C87FE6092F}" destId="{BB2B7ACF-65F2-46C9-B98A-428E34618DD4}" srcOrd="1" destOrd="0" presId="urn:microsoft.com/office/officeart/2018/5/layout/IconLeafLabelList"/>
    <dgm:cxn modelId="{2DA97F52-2B9B-4E98-A99B-93EB95F16BE9}" type="presParOf" srcId="{241F0148-D4B4-47FC-AA5B-51C87FE6092F}" destId="{005EDC85-AC7E-47AC-AF65-269478A68BEF}" srcOrd="2" destOrd="0" presId="urn:microsoft.com/office/officeart/2018/5/layout/IconLeafLabelList"/>
    <dgm:cxn modelId="{03F1CC8E-1D0C-4F71-9B66-7EBCF9253A77}" type="presParOf" srcId="{241F0148-D4B4-47FC-AA5B-51C87FE6092F}" destId="{60B6B296-2937-40EC-85F3-529477A77543}" srcOrd="3" destOrd="0" presId="urn:microsoft.com/office/officeart/2018/5/layout/IconLeafLabelList"/>
    <dgm:cxn modelId="{74F53BE1-9573-4794-9F40-097081DC2DA8}" type="presParOf" srcId="{5ABB5C34-B282-4D80-B377-2019126FDA19}" destId="{DA0351B2-3FA7-4568-8F8F-6062E80E5090}" srcOrd="1" destOrd="0" presId="urn:microsoft.com/office/officeart/2018/5/layout/IconLeafLabelList"/>
    <dgm:cxn modelId="{B1A1D844-ABA2-4A68-951B-3C976AAB2A21}" type="presParOf" srcId="{5ABB5C34-B282-4D80-B377-2019126FDA19}" destId="{A75345DD-34EE-49B4-8C23-12736FF4A289}" srcOrd="2" destOrd="0" presId="urn:microsoft.com/office/officeart/2018/5/layout/IconLeafLabelList"/>
    <dgm:cxn modelId="{6EC4486E-DD4F-4F20-8049-3C5537797A26}" type="presParOf" srcId="{A75345DD-34EE-49B4-8C23-12736FF4A289}" destId="{6231BB0C-4A82-4032-B81F-910C115C0DBB}" srcOrd="0" destOrd="0" presId="urn:microsoft.com/office/officeart/2018/5/layout/IconLeafLabelList"/>
    <dgm:cxn modelId="{E0E9156D-685B-4182-82C5-E49AD28A5192}" type="presParOf" srcId="{A75345DD-34EE-49B4-8C23-12736FF4A289}" destId="{5A247EB5-077A-48BE-99DC-CFA435F992A1}" srcOrd="1" destOrd="0" presId="urn:microsoft.com/office/officeart/2018/5/layout/IconLeafLabelList"/>
    <dgm:cxn modelId="{B46A103A-6B09-48D5-A909-D9F2DC353A79}" type="presParOf" srcId="{A75345DD-34EE-49B4-8C23-12736FF4A289}" destId="{FA8C6AC7-92CB-441B-9C55-F69A1B01B188}" srcOrd="2" destOrd="0" presId="urn:microsoft.com/office/officeart/2018/5/layout/IconLeafLabelList"/>
    <dgm:cxn modelId="{B6E3E67D-3286-4F21-B185-E8C632D955F9}" type="presParOf" srcId="{A75345DD-34EE-49B4-8C23-12736FF4A289}" destId="{B2489FC0-C76E-4834-BB6C-748964D815BE}" srcOrd="3" destOrd="0" presId="urn:microsoft.com/office/officeart/2018/5/layout/IconLeafLabelList"/>
    <dgm:cxn modelId="{37797509-3227-406B-A127-0176D9347461}" type="presParOf" srcId="{5ABB5C34-B282-4D80-B377-2019126FDA19}" destId="{96436BB8-A463-4C3C-86F5-8035721387A5}" srcOrd="3" destOrd="0" presId="urn:microsoft.com/office/officeart/2018/5/layout/IconLeafLabelList"/>
    <dgm:cxn modelId="{301006DF-6E99-412A-A1B1-63BA540722C9}" type="presParOf" srcId="{5ABB5C34-B282-4D80-B377-2019126FDA19}" destId="{7617AFEE-D5C9-4D58-86A5-76A02DD2BDC2}" srcOrd="4" destOrd="0" presId="urn:microsoft.com/office/officeart/2018/5/layout/IconLeafLabelList"/>
    <dgm:cxn modelId="{6A0ED33B-C67D-4C78-84DE-8FE7A0D48A98}" type="presParOf" srcId="{7617AFEE-D5C9-4D58-86A5-76A02DD2BDC2}" destId="{944208A0-E963-4EB7-BCCB-A0C1B7FBB117}" srcOrd="0" destOrd="0" presId="urn:microsoft.com/office/officeart/2018/5/layout/IconLeafLabelList"/>
    <dgm:cxn modelId="{A7E33182-59A2-4774-B997-AA65F7B6018C}" type="presParOf" srcId="{7617AFEE-D5C9-4D58-86A5-76A02DD2BDC2}" destId="{D377E486-7E9F-46FE-BA49-0A9A9FF55F45}" srcOrd="1" destOrd="0" presId="urn:microsoft.com/office/officeart/2018/5/layout/IconLeafLabelList"/>
    <dgm:cxn modelId="{F81657A2-32EA-4CB6-A105-51A037F2744E}" type="presParOf" srcId="{7617AFEE-D5C9-4D58-86A5-76A02DD2BDC2}" destId="{769984AC-1B70-4D34-BAAC-97B237D8A261}" srcOrd="2" destOrd="0" presId="urn:microsoft.com/office/officeart/2018/5/layout/IconLeafLabelList"/>
    <dgm:cxn modelId="{62B153A0-847E-4727-8D39-7B27169A2B13}" type="presParOf" srcId="{7617AFEE-D5C9-4D58-86A5-76A02DD2BDC2}" destId="{E22B3720-92B9-4FDC-A312-1AE9D4A01053}" srcOrd="3" destOrd="0" presId="urn:microsoft.com/office/officeart/2018/5/layout/IconLeafLabelList"/>
    <dgm:cxn modelId="{6F7A2C79-2782-40BA-A1CC-50DC37A0D24B}" type="presParOf" srcId="{5ABB5C34-B282-4D80-B377-2019126FDA19}" destId="{C60AF592-2033-4CC8-A3BC-828845E2FE9D}" srcOrd="5" destOrd="0" presId="urn:microsoft.com/office/officeart/2018/5/layout/IconLeafLabelList"/>
    <dgm:cxn modelId="{F633935A-8C20-4BC1-A0A3-410E3ADD79CC}" type="presParOf" srcId="{5ABB5C34-B282-4D80-B377-2019126FDA19}" destId="{6F00FBC5-A98C-42D3-BFD3-37161ED449B6}" srcOrd="6" destOrd="0" presId="urn:microsoft.com/office/officeart/2018/5/layout/IconLeafLabelList"/>
    <dgm:cxn modelId="{8325A87B-7B09-47E2-B154-FBFD73FFF38A}" type="presParOf" srcId="{6F00FBC5-A98C-42D3-BFD3-37161ED449B6}" destId="{65437F67-56E1-471D-A244-281D3B072D46}" srcOrd="0" destOrd="0" presId="urn:microsoft.com/office/officeart/2018/5/layout/IconLeafLabelList"/>
    <dgm:cxn modelId="{C9FE5B0A-9F1A-4477-BB02-1008CB753EDD}" type="presParOf" srcId="{6F00FBC5-A98C-42D3-BFD3-37161ED449B6}" destId="{F4E214DE-548E-4FFF-B158-2A993B9F6D6E}" srcOrd="1" destOrd="0" presId="urn:microsoft.com/office/officeart/2018/5/layout/IconLeafLabelList"/>
    <dgm:cxn modelId="{5F1CB1B6-CC29-44BB-8EC0-2D7E5719EC7F}" type="presParOf" srcId="{6F00FBC5-A98C-42D3-BFD3-37161ED449B6}" destId="{669AFDFF-C0BD-4187-A747-EEEA43B8C78B}" srcOrd="2" destOrd="0" presId="urn:microsoft.com/office/officeart/2018/5/layout/IconLeafLabelList"/>
    <dgm:cxn modelId="{B37E9EB9-8A40-445D-8A63-327E9DECAEBC}" type="presParOf" srcId="{6F00FBC5-A98C-42D3-BFD3-37161ED449B6}" destId="{D5DAFEA8-4B8A-40B8-9F29-C628A205D2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569271-B568-42BC-AF61-494E004832F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0F1AC1-81EF-404E-992F-146413EF21C2}">
      <dgm:prSet/>
      <dgm:spPr/>
      <dgm:t>
        <a:bodyPr/>
        <a:lstStyle/>
        <a:p>
          <a:r>
            <a:rPr lang="tr-TR" dirty="0"/>
            <a:t>Tweet </a:t>
          </a:r>
          <a:r>
            <a:rPr lang="tr-TR" dirty="0" err="1"/>
            <a:t>Pre-Processer</a:t>
          </a:r>
          <a:endParaRPr lang="tr-TR" dirty="0"/>
        </a:p>
        <a:p>
          <a:r>
            <a:rPr lang="tr-TR" dirty="0"/>
            <a:t>‘#’, ‘@’, ‘?’ vb. karakterler</a:t>
          </a:r>
          <a:endParaRPr lang="en-US" dirty="0"/>
        </a:p>
      </dgm:t>
    </dgm:pt>
    <dgm:pt modelId="{439AD60F-CC3C-4015-9C30-FFC2E52DF881}" type="parTrans" cxnId="{08A5EBB0-C846-451C-BE16-749DDDBCFCAA}">
      <dgm:prSet/>
      <dgm:spPr/>
      <dgm:t>
        <a:bodyPr/>
        <a:lstStyle/>
        <a:p>
          <a:endParaRPr lang="en-US"/>
        </a:p>
      </dgm:t>
    </dgm:pt>
    <dgm:pt modelId="{D4D356B5-4047-4612-954D-6E7B31801C52}" type="sibTrans" cxnId="{08A5EBB0-C846-451C-BE16-749DDDBCFCAA}">
      <dgm:prSet/>
      <dgm:spPr/>
      <dgm:t>
        <a:bodyPr/>
        <a:lstStyle/>
        <a:p>
          <a:endParaRPr lang="en-US"/>
        </a:p>
      </dgm:t>
    </dgm:pt>
    <dgm:pt modelId="{1ED7A897-28D7-48B2-B2BA-9A36C5B9DB36}">
      <dgm:prSet/>
      <dgm:spPr/>
      <dgm:t>
        <a:bodyPr/>
        <a:lstStyle/>
        <a:p>
          <a:r>
            <a:rPr lang="tr-TR" dirty="0" err="1"/>
            <a:t>StopWords</a:t>
          </a:r>
          <a:endParaRPr lang="tr-TR" dirty="0"/>
        </a:p>
      </dgm:t>
    </dgm:pt>
    <dgm:pt modelId="{9B78319D-CC52-4974-85D5-7F26E6C62109}" type="parTrans" cxnId="{0BCFE1F0-A7BE-48FE-9A4C-551E388C00B0}">
      <dgm:prSet/>
      <dgm:spPr/>
      <dgm:t>
        <a:bodyPr/>
        <a:lstStyle/>
        <a:p>
          <a:endParaRPr lang="en-US"/>
        </a:p>
      </dgm:t>
    </dgm:pt>
    <dgm:pt modelId="{A45265A8-69D6-43D4-8009-518E4FA844DA}" type="sibTrans" cxnId="{0BCFE1F0-A7BE-48FE-9A4C-551E388C00B0}">
      <dgm:prSet/>
      <dgm:spPr/>
      <dgm:t>
        <a:bodyPr/>
        <a:lstStyle/>
        <a:p>
          <a:endParaRPr lang="en-US"/>
        </a:p>
      </dgm:t>
    </dgm:pt>
    <dgm:pt modelId="{27055233-4C2A-4BA9-9CE6-347D8D7901E6}" type="pres">
      <dgm:prSet presAssocID="{8C569271-B568-42BC-AF61-494E004832F8}" presName="root" presStyleCnt="0">
        <dgm:presLayoutVars>
          <dgm:dir/>
          <dgm:resizeHandles val="exact"/>
        </dgm:presLayoutVars>
      </dgm:prSet>
      <dgm:spPr/>
    </dgm:pt>
    <dgm:pt modelId="{3A8D36CF-DA97-464F-A5F0-EC0030AA60D5}" type="pres">
      <dgm:prSet presAssocID="{A90F1AC1-81EF-404E-992F-146413EF21C2}" presName="compNode" presStyleCnt="0"/>
      <dgm:spPr/>
    </dgm:pt>
    <dgm:pt modelId="{64FC999E-5B21-4F9F-9D3F-2F2A92E90791}" type="pres">
      <dgm:prSet presAssocID="{A90F1AC1-81EF-404E-992F-146413EF21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</dgm:pt>
    <dgm:pt modelId="{F3BBBFB9-ED13-4314-9139-EC6EA96C419D}" type="pres">
      <dgm:prSet presAssocID="{A90F1AC1-81EF-404E-992F-146413EF21C2}" presName="spaceRect" presStyleCnt="0"/>
      <dgm:spPr/>
    </dgm:pt>
    <dgm:pt modelId="{4D223698-4B2B-4186-ACD2-C99143490E6D}" type="pres">
      <dgm:prSet presAssocID="{A90F1AC1-81EF-404E-992F-146413EF21C2}" presName="textRect" presStyleLbl="revTx" presStyleIdx="0" presStyleCnt="2">
        <dgm:presLayoutVars>
          <dgm:chMax val="1"/>
          <dgm:chPref val="1"/>
        </dgm:presLayoutVars>
      </dgm:prSet>
      <dgm:spPr/>
    </dgm:pt>
    <dgm:pt modelId="{2AF8CDD6-7092-4390-87FA-BDCA4F27A2F7}" type="pres">
      <dgm:prSet presAssocID="{D4D356B5-4047-4612-954D-6E7B31801C52}" presName="sibTrans" presStyleCnt="0"/>
      <dgm:spPr/>
    </dgm:pt>
    <dgm:pt modelId="{31892A18-5572-42F4-98C8-5687ED0AE32F}" type="pres">
      <dgm:prSet presAssocID="{1ED7A897-28D7-48B2-B2BA-9A36C5B9DB36}" presName="compNode" presStyleCnt="0"/>
      <dgm:spPr/>
    </dgm:pt>
    <dgm:pt modelId="{C2A6E89E-D954-445B-863E-F1012BD2B01B}" type="pres">
      <dgm:prSet presAssocID="{1ED7A897-28D7-48B2-B2BA-9A36C5B9DB36}" presName="iconRect" presStyleLbl="node1" presStyleIdx="1" presStyleCnt="2"/>
      <dgm:spPr>
        <a:blipFill>
          <a:blip xmlns:r="http://schemas.openxmlformats.org/officeDocument/2006/relationships" r:embed="rId3"/>
          <a:srcRect/>
          <a:stretch>
            <a:fillRect l="-47000" r="-47000"/>
          </a:stretch>
        </a:blipFill>
        <a:ln>
          <a:noFill/>
        </a:ln>
      </dgm:spPr>
    </dgm:pt>
    <dgm:pt modelId="{EBEC5E9F-55A1-47CD-A0FC-54C251AFA400}" type="pres">
      <dgm:prSet presAssocID="{1ED7A897-28D7-48B2-B2BA-9A36C5B9DB36}" presName="spaceRect" presStyleCnt="0"/>
      <dgm:spPr/>
    </dgm:pt>
    <dgm:pt modelId="{DE1DA93D-1327-4229-9E40-687DF9871F12}" type="pres">
      <dgm:prSet presAssocID="{1ED7A897-28D7-48B2-B2BA-9A36C5B9DB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E677A5-C33D-41D1-B466-181B6EAC6AD1}" type="presOf" srcId="{A90F1AC1-81EF-404E-992F-146413EF21C2}" destId="{4D223698-4B2B-4186-ACD2-C99143490E6D}" srcOrd="0" destOrd="0" presId="urn:microsoft.com/office/officeart/2018/2/layout/IconLabelList"/>
    <dgm:cxn modelId="{91246AA7-34B8-40D0-B164-236B317F6176}" type="presOf" srcId="{1ED7A897-28D7-48B2-B2BA-9A36C5B9DB36}" destId="{DE1DA93D-1327-4229-9E40-687DF9871F12}" srcOrd="0" destOrd="0" presId="urn:microsoft.com/office/officeart/2018/2/layout/IconLabelList"/>
    <dgm:cxn modelId="{08A5EBB0-C846-451C-BE16-749DDDBCFCAA}" srcId="{8C569271-B568-42BC-AF61-494E004832F8}" destId="{A90F1AC1-81EF-404E-992F-146413EF21C2}" srcOrd="0" destOrd="0" parTransId="{439AD60F-CC3C-4015-9C30-FFC2E52DF881}" sibTransId="{D4D356B5-4047-4612-954D-6E7B31801C52}"/>
    <dgm:cxn modelId="{55417AE1-F4B5-4698-AEF7-D8ECD671D2B9}" type="presOf" srcId="{8C569271-B568-42BC-AF61-494E004832F8}" destId="{27055233-4C2A-4BA9-9CE6-347D8D7901E6}" srcOrd="0" destOrd="0" presId="urn:microsoft.com/office/officeart/2018/2/layout/IconLabelList"/>
    <dgm:cxn modelId="{0BCFE1F0-A7BE-48FE-9A4C-551E388C00B0}" srcId="{8C569271-B568-42BC-AF61-494E004832F8}" destId="{1ED7A897-28D7-48B2-B2BA-9A36C5B9DB36}" srcOrd="1" destOrd="0" parTransId="{9B78319D-CC52-4974-85D5-7F26E6C62109}" sibTransId="{A45265A8-69D6-43D4-8009-518E4FA844DA}"/>
    <dgm:cxn modelId="{40183CAA-B9B3-43AD-973E-6E54987BA79C}" type="presParOf" srcId="{27055233-4C2A-4BA9-9CE6-347D8D7901E6}" destId="{3A8D36CF-DA97-464F-A5F0-EC0030AA60D5}" srcOrd="0" destOrd="0" presId="urn:microsoft.com/office/officeart/2018/2/layout/IconLabelList"/>
    <dgm:cxn modelId="{475B141A-6BC0-46F2-B018-E01001661AF1}" type="presParOf" srcId="{3A8D36CF-DA97-464F-A5F0-EC0030AA60D5}" destId="{64FC999E-5B21-4F9F-9D3F-2F2A92E90791}" srcOrd="0" destOrd="0" presId="urn:microsoft.com/office/officeart/2018/2/layout/IconLabelList"/>
    <dgm:cxn modelId="{4CE6F7BF-3514-4218-A00B-D6D64CF1142A}" type="presParOf" srcId="{3A8D36CF-DA97-464F-A5F0-EC0030AA60D5}" destId="{F3BBBFB9-ED13-4314-9139-EC6EA96C419D}" srcOrd="1" destOrd="0" presId="urn:microsoft.com/office/officeart/2018/2/layout/IconLabelList"/>
    <dgm:cxn modelId="{FF5E0688-C5D1-4A66-BE00-C0F1DC1D27CA}" type="presParOf" srcId="{3A8D36CF-DA97-464F-A5F0-EC0030AA60D5}" destId="{4D223698-4B2B-4186-ACD2-C99143490E6D}" srcOrd="2" destOrd="0" presId="urn:microsoft.com/office/officeart/2018/2/layout/IconLabelList"/>
    <dgm:cxn modelId="{0F2330FF-DDED-45BA-8F35-CF57BA710331}" type="presParOf" srcId="{27055233-4C2A-4BA9-9CE6-347D8D7901E6}" destId="{2AF8CDD6-7092-4390-87FA-BDCA4F27A2F7}" srcOrd="1" destOrd="0" presId="urn:microsoft.com/office/officeart/2018/2/layout/IconLabelList"/>
    <dgm:cxn modelId="{749E2CE6-ABCB-42E5-BBDD-321C99CB4587}" type="presParOf" srcId="{27055233-4C2A-4BA9-9CE6-347D8D7901E6}" destId="{31892A18-5572-42F4-98C8-5687ED0AE32F}" srcOrd="2" destOrd="0" presId="urn:microsoft.com/office/officeart/2018/2/layout/IconLabelList"/>
    <dgm:cxn modelId="{BCC7C24C-EDE1-4521-B861-04DC3CA66554}" type="presParOf" srcId="{31892A18-5572-42F4-98C8-5687ED0AE32F}" destId="{C2A6E89E-D954-445B-863E-F1012BD2B01B}" srcOrd="0" destOrd="0" presId="urn:microsoft.com/office/officeart/2018/2/layout/IconLabelList"/>
    <dgm:cxn modelId="{4CC20CC3-CEA9-45FE-80DA-D81036A7890C}" type="presParOf" srcId="{31892A18-5572-42F4-98C8-5687ED0AE32F}" destId="{EBEC5E9F-55A1-47CD-A0FC-54C251AFA400}" srcOrd="1" destOrd="0" presId="urn:microsoft.com/office/officeart/2018/2/layout/IconLabelList"/>
    <dgm:cxn modelId="{201675B7-A4A7-487D-9BAD-6DD091FEE90D}" type="presParOf" srcId="{31892A18-5572-42F4-98C8-5687ED0AE32F}" destId="{DE1DA93D-1327-4229-9E40-687DF9871F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0C1C4A-9245-444E-8940-3E4747A911CD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CD07502-1157-4C9A-830D-08BD884E122C}">
      <dgm:prSet/>
      <dgm:spPr/>
      <dgm:t>
        <a:bodyPr/>
        <a:lstStyle/>
        <a:p>
          <a:r>
            <a:rPr lang="tr-TR" dirty="0" err="1"/>
            <a:t>Vektörize</a:t>
          </a:r>
          <a:r>
            <a:rPr lang="tr-TR" dirty="0"/>
            <a:t> Yöntemleri</a:t>
          </a:r>
          <a:endParaRPr lang="en-US" dirty="0"/>
        </a:p>
      </dgm:t>
    </dgm:pt>
    <dgm:pt modelId="{024DDE99-9C13-42FB-B980-8E40AF81EC51}" type="parTrans" cxnId="{28F7AF8E-2F12-4BF7-B410-8CEA126B28B9}">
      <dgm:prSet/>
      <dgm:spPr/>
      <dgm:t>
        <a:bodyPr/>
        <a:lstStyle/>
        <a:p>
          <a:endParaRPr lang="en-US"/>
        </a:p>
      </dgm:t>
    </dgm:pt>
    <dgm:pt modelId="{D9DE3816-9103-4DCE-81F7-0C81A3407448}" type="sibTrans" cxnId="{28F7AF8E-2F12-4BF7-B410-8CEA126B28B9}">
      <dgm:prSet/>
      <dgm:spPr/>
      <dgm:t>
        <a:bodyPr/>
        <a:lstStyle/>
        <a:p>
          <a:endParaRPr lang="en-US"/>
        </a:p>
      </dgm:t>
    </dgm:pt>
    <dgm:pt modelId="{2642FD77-B4AA-44A6-9A14-9C5EEAA1C2B4}">
      <dgm:prSet/>
      <dgm:spPr/>
      <dgm:t>
        <a:bodyPr/>
        <a:lstStyle/>
        <a:p>
          <a:r>
            <a:rPr lang="tr-TR" dirty="0"/>
            <a:t>Örnekleme Yöntemleri</a:t>
          </a:r>
          <a:endParaRPr lang="en-US" dirty="0"/>
        </a:p>
      </dgm:t>
    </dgm:pt>
    <dgm:pt modelId="{F232A395-C239-4A4A-88C8-AFBBD1F1317F}" type="parTrans" cxnId="{D89E067C-61AB-4B12-914E-9220533571A7}">
      <dgm:prSet/>
      <dgm:spPr/>
      <dgm:t>
        <a:bodyPr/>
        <a:lstStyle/>
        <a:p>
          <a:endParaRPr lang="en-US"/>
        </a:p>
      </dgm:t>
    </dgm:pt>
    <dgm:pt modelId="{87807150-0C73-4C5B-B0DF-C505B022192A}" type="sibTrans" cxnId="{D89E067C-61AB-4B12-914E-9220533571A7}">
      <dgm:prSet/>
      <dgm:spPr/>
      <dgm:t>
        <a:bodyPr/>
        <a:lstStyle/>
        <a:p>
          <a:endParaRPr lang="en-US"/>
        </a:p>
      </dgm:t>
    </dgm:pt>
    <dgm:pt modelId="{3F82235E-2A62-4F0D-87DB-5E63D6716400}">
      <dgm:prSet/>
      <dgm:spPr/>
      <dgm:t>
        <a:bodyPr/>
        <a:lstStyle/>
        <a:p>
          <a:r>
            <a:rPr lang="tr-TR" dirty="0"/>
            <a:t>Öğrenme Yöntemleri</a:t>
          </a:r>
          <a:endParaRPr lang="en-US" dirty="0"/>
        </a:p>
      </dgm:t>
    </dgm:pt>
    <dgm:pt modelId="{35AEF0F9-C508-41FF-B8CC-8D9F556E7E67}" type="parTrans" cxnId="{2B1D5913-64C9-4C51-A610-9C5C67A98E78}">
      <dgm:prSet/>
      <dgm:spPr/>
      <dgm:t>
        <a:bodyPr/>
        <a:lstStyle/>
        <a:p>
          <a:endParaRPr lang="en-US"/>
        </a:p>
      </dgm:t>
    </dgm:pt>
    <dgm:pt modelId="{20420FF1-47E1-4ED5-9CC6-8EC72D2F7D77}" type="sibTrans" cxnId="{2B1D5913-64C9-4C51-A610-9C5C67A98E78}">
      <dgm:prSet/>
      <dgm:spPr/>
      <dgm:t>
        <a:bodyPr/>
        <a:lstStyle/>
        <a:p>
          <a:endParaRPr lang="en-US"/>
        </a:p>
      </dgm:t>
    </dgm:pt>
    <dgm:pt modelId="{172EF308-07E1-440A-8AA7-1104525DC27D}" type="pres">
      <dgm:prSet presAssocID="{C60C1C4A-9245-444E-8940-3E4747A911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F9BC6C-0F28-479A-904C-8A3737EECDCF}" type="pres">
      <dgm:prSet presAssocID="{FCD07502-1157-4C9A-830D-08BD884E122C}" presName="hierRoot1" presStyleCnt="0"/>
      <dgm:spPr/>
    </dgm:pt>
    <dgm:pt modelId="{7CEB5A26-E6C9-4808-B3BA-19DD70839D7C}" type="pres">
      <dgm:prSet presAssocID="{FCD07502-1157-4C9A-830D-08BD884E122C}" presName="composite" presStyleCnt="0"/>
      <dgm:spPr/>
    </dgm:pt>
    <dgm:pt modelId="{F8BF0474-5CD3-4829-A0FF-D90FEFF3AD6E}" type="pres">
      <dgm:prSet presAssocID="{FCD07502-1157-4C9A-830D-08BD884E122C}" presName="background" presStyleLbl="node0" presStyleIdx="0" presStyleCnt="3"/>
      <dgm:spPr/>
    </dgm:pt>
    <dgm:pt modelId="{CBFD66F5-0900-4F0C-90B6-79847B48442B}" type="pres">
      <dgm:prSet presAssocID="{FCD07502-1157-4C9A-830D-08BD884E122C}" presName="text" presStyleLbl="fgAcc0" presStyleIdx="0" presStyleCnt="3">
        <dgm:presLayoutVars>
          <dgm:chPref val="3"/>
        </dgm:presLayoutVars>
      </dgm:prSet>
      <dgm:spPr/>
    </dgm:pt>
    <dgm:pt modelId="{61BE00E7-9114-46E7-8F3D-8097A5A0EB38}" type="pres">
      <dgm:prSet presAssocID="{FCD07502-1157-4C9A-830D-08BD884E122C}" presName="hierChild2" presStyleCnt="0"/>
      <dgm:spPr/>
    </dgm:pt>
    <dgm:pt modelId="{4229424B-C1DF-4896-B714-A99C64C7C95D}" type="pres">
      <dgm:prSet presAssocID="{2642FD77-B4AA-44A6-9A14-9C5EEAA1C2B4}" presName="hierRoot1" presStyleCnt="0"/>
      <dgm:spPr/>
    </dgm:pt>
    <dgm:pt modelId="{0B3D895B-F9A1-4362-92B0-1A2C9E68853C}" type="pres">
      <dgm:prSet presAssocID="{2642FD77-B4AA-44A6-9A14-9C5EEAA1C2B4}" presName="composite" presStyleCnt="0"/>
      <dgm:spPr/>
    </dgm:pt>
    <dgm:pt modelId="{0C4B3B99-1A4A-48AF-8DCA-B09296B39C0B}" type="pres">
      <dgm:prSet presAssocID="{2642FD77-B4AA-44A6-9A14-9C5EEAA1C2B4}" presName="background" presStyleLbl="node0" presStyleIdx="1" presStyleCnt="3"/>
      <dgm:spPr/>
    </dgm:pt>
    <dgm:pt modelId="{C2265F44-E98C-44FE-8861-0907DC24A3AE}" type="pres">
      <dgm:prSet presAssocID="{2642FD77-B4AA-44A6-9A14-9C5EEAA1C2B4}" presName="text" presStyleLbl="fgAcc0" presStyleIdx="1" presStyleCnt="3">
        <dgm:presLayoutVars>
          <dgm:chPref val="3"/>
        </dgm:presLayoutVars>
      </dgm:prSet>
      <dgm:spPr/>
    </dgm:pt>
    <dgm:pt modelId="{20254913-1E9A-4698-B0CD-EE240215D157}" type="pres">
      <dgm:prSet presAssocID="{2642FD77-B4AA-44A6-9A14-9C5EEAA1C2B4}" presName="hierChild2" presStyleCnt="0"/>
      <dgm:spPr/>
    </dgm:pt>
    <dgm:pt modelId="{CA16CC96-2F7D-4E9E-A4A0-E001CFDBCDD2}" type="pres">
      <dgm:prSet presAssocID="{3F82235E-2A62-4F0D-87DB-5E63D6716400}" presName="hierRoot1" presStyleCnt="0"/>
      <dgm:spPr/>
    </dgm:pt>
    <dgm:pt modelId="{B9825907-E583-4A81-9BBB-6717A55DFB4E}" type="pres">
      <dgm:prSet presAssocID="{3F82235E-2A62-4F0D-87DB-5E63D6716400}" presName="composite" presStyleCnt="0"/>
      <dgm:spPr/>
    </dgm:pt>
    <dgm:pt modelId="{BF170279-E542-4A18-8DFC-2079C7057C27}" type="pres">
      <dgm:prSet presAssocID="{3F82235E-2A62-4F0D-87DB-5E63D6716400}" presName="background" presStyleLbl="node0" presStyleIdx="2" presStyleCnt="3"/>
      <dgm:spPr/>
    </dgm:pt>
    <dgm:pt modelId="{1C7CB177-9512-422A-85DB-8FEBF676BBA4}" type="pres">
      <dgm:prSet presAssocID="{3F82235E-2A62-4F0D-87DB-5E63D6716400}" presName="text" presStyleLbl="fgAcc0" presStyleIdx="2" presStyleCnt="3">
        <dgm:presLayoutVars>
          <dgm:chPref val="3"/>
        </dgm:presLayoutVars>
      </dgm:prSet>
      <dgm:spPr/>
    </dgm:pt>
    <dgm:pt modelId="{7E7F8C3C-D8E3-4873-A8E5-7F2CFFAAFAA2}" type="pres">
      <dgm:prSet presAssocID="{3F82235E-2A62-4F0D-87DB-5E63D6716400}" presName="hierChild2" presStyleCnt="0"/>
      <dgm:spPr/>
    </dgm:pt>
  </dgm:ptLst>
  <dgm:cxnLst>
    <dgm:cxn modelId="{2B1D5913-64C9-4C51-A610-9C5C67A98E78}" srcId="{C60C1C4A-9245-444E-8940-3E4747A911CD}" destId="{3F82235E-2A62-4F0D-87DB-5E63D6716400}" srcOrd="2" destOrd="0" parTransId="{35AEF0F9-C508-41FF-B8CC-8D9F556E7E67}" sibTransId="{20420FF1-47E1-4ED5-9CC6-8EC72D2F7D77}"/>
    <dgm:cxn modelId="{F119D114-9B05-406A-A100-EC0353E196EE}" type="presOf" srcId="{C60C1C4A-9245-444E-8940-3E4747A911CD}" destId="{172EF308-07E1-440A-8AA7-1104525DC27D}" srcOrd="0" destOrd="0" presId="urn:microsoft.com/office/officeart/2005/8/layout/hierarchy1"/>
    <dgm:cxn modelId="{FF00BC41-8C78-45B4-A8AA-EEC8B7DAA77C}" type="presOf" srcId="{FCD07502-1157-4C9A-830D-08BD884E122C}" destId="{CBFD66F5-0900-4F0C-90B6-79847B48442B}" srcOrd="0" destOrd="0" presId="urn:microsoft.com/office/officeart/2005/8/layout/hierarchy1"/>
    <dgm:cxn modelId="{7CBBE871-5406-4DCC-9C70-C23D9CBAC0FE}" type="presOf" srcId="{3F82235E-2A62-4F0D-87DB-5E63D6716400}" destId="{1C7CB177-9512-422A-85DB-8FEBF676BBA4}" srcOrd="0" destOrd="0" presId="urn:microsoft.com/office/officeart/2005/8/layout/hierarchy1"/>
    <dgm:cxn modelId="{D89E067C-61AB-4B12-914E-9220533571A7}" srcId="{C60C1C4A-9245-444E-8940-3E4747A911CD}" destId="{2642FD77-B4AA-44A6-9A14-9C5EEAA1C2B4}" srcOrd="1" destOrd="0" parTransId="{F232A395-C239-4A4A-88C8-AFBBD1F1317F}" sibTransId="{87807150-0C73-4C5B-B0DF-C505B022192A}"/>
    <dgm:cxn modelId="{28F7AF8E-2F12-4BF7-B410-8CEA126B28B9}" srcId="{C60C1C4A-9245-444E-8940-3E4747A911CD}" destId="{FCD07502-1157-4C9A-830D-08BD884E122C}" srcOrd="0" destOrd="0" parTransId="{024DDE99-9C13-42FB-B980-8E40AF81EC51}" sibTransId="{D9DE3816-9103-4DCE-81F7-0C81A3407448}"/>
    <dgm:cxn modelId="{10039FAF-6571-4AFE-87E0-C8FDE709789D}" type="presOf" srcId="{2642FD77-B4AA-44A6-9A14-9C5EEAA1C2B4}" destId="{C2265F44-E98C-44FE-8861-0907DC24A3AE}" srcOrd="0" destOrd="0" presId="urn:microsoft.com/office/officeart/2005/8/layout/hierarchy1"/>
    <dgm:cxn modelId="{C5BA3CBF-AF59-4471-BE7E-162396D597F7}" type="presParOf" srcId="{172EF308-07E1-440A-8AA7-1104525DC27D}" destId="{5DF9BC6C-0F28-479A-904C-8A3737EECDCF}" srcOrd="0" destOrd="0" presId="urn:microsoft.com/office/officeart/2005/8/layout/hierarchy1"/>
    <dgm:cxn modelId="{468CA12D-3015-4FB4-8DC4-D897C7D0FB53}" type="presParOf" srcId="{5DF9BC6C-0F28-479A-904C-8A3737EECDCF}" destId="{7CEB5A26-E6C9-4808-B3BA-19DD70839D7C}" srcOrd="0" destOrd="0" presId="urn:microsoft.com/office/officeart/2005/8/layout/hierarchy1"/>
    <dgm:cxn modelId="{75F9C7D0-3ABD-4BE6-8CD0-3E3A0E9B9F9D}" type="presParOf" srcId="{7CEB5A26-E6C9-4808-B3BA-19DD70839D7C}" destId="{F8BF0474-5CD3-4829-A0FF-D90FEFF3AD6E}" srcOrd="0" destOrd="0" presId="urn:microsoft.com/office/officeart/2005/8/layout/hierarchy1"/>
    <dgm:cxn modelId="{1CC132D2-335C-4E61-A042-6B58F0F79383}" type="presParOf" srcId="{7CEB5A26-E6C9-4808-B3BA-19DD70839D7C}" destId="{CBFD66F5-0900-4F0C-90B6-79847B48442B}" srcOrd="1" destOrd="0" presId="urn:microsoft.com/office/officeart/2005/8/layout/hierarchy1"/>
    <dgm:cxn modelId="{5D0DAAE7-0595-432A-A559-724E71FC67D0}" type="presParOf" srcId="{5DF9BC6C-0F28-479A-904C-8A3737EECDCF}" destId="{61BE00E7-9114-46E7-8F3D-8097A5A0EB38}" srcOrd="1" destOrd="0" presId="urn:microsoft.com/office/officeart/2005/8/layout/hierarchy1"/>
    <dgm:cxn modelId="{DF353AF5-F3A0-4E00-8150-94A58E056159}" type="presParOf" srcId="{172EF308-07E1-440A-8AA7-1104525DC27D}" destId="{4229424B-C1DF-4896-B714-A99C64C7C95D}" srcOrd="1" destOrd="0" presId="urn:microsoft.com/office/officeart/2005/8/layout/hierarchy1"/>
    <dgm:cxn modelId="{71B5D910-7EF3-4FDC-B2CB-C45F06D00EB8}" type="presParOf" srcId="{4229424B-C1DF-4896-B714-A99C64C7C95D}" destId="{0B3D895B-F9A1-4362-92B0-1A2C9E68853C}" srcOrd="0" destOrd="0" presId="urn:microsoft.com/office/officeart/2005/8/layout/hierarchy1"/>
    <dgm:cxn modelId="{1D2295B6-E1E7-4FC1-9A8C-5952408E0D4D}" type="presParOf" srcId="{0B3D895B-F9A1-4362-92B0-1A2C9E68853C}" destId="{0C4B3B99-1A4A-48AF-8DCA-B09296B39C0B}" srcOrd="0" destOrd="0" presId="urn:microsoft.com/office/officeart/2005/8/layout/hierarchy1"/>
    <dgm:cxn modelId="{F26C37F2-B249-4D82-B5BF-BEEE44C17DFF}" type="presParOf" srcId="{0B3D895B-F9A1-4362-92B0-1A2C9E68853C}" destId="{C2265F44-E98C-44FE-8861-0907DC24A3AE}" srcOrd="1" destOrd="0" presId="urn:microsoft.com/office/officeart/2005/8/layout/hierarchy1"/>
    <dgm:cxn modelId="{E8182B6C-DC80-4D76-9A1D-F023202DE87E}" type="presParOf" srcId="{4229424B-C1DF-4896-B714-A99C64C7C95D}" destId="{20254913-1E9A-4698-B0CD-EE240215D157}" srcOrd="1" destOrd="0" presId="urn:microsoft.com/office/officeart/2005/8/layout/hierarchy1"/>
    <dgm:cxn modelId="{2FD3117B-9869-4556-AF8A-E399037E5B28}" type="presParOf" srcId="{172EF308-07E1-440A-8AA7-1104525DC27D}" destId="{CA16CC96-2F7D-4E9E-A4A0-E001CFDBCDD2}" srcOrd="2" destOrd="0" presId="urn:microsoft.com/office/officeart/2005/8/layout/hierarchy1"/>
    <dgm:cxn modelId="{0CE567A8-0405-4B60-AE38-1AA782BCBB70}" type="presParOf" srcId="{CA16CC96-2F7D-4E9E-A4A0-E001CFDBCDD2}" destId="{B9825907-E583-4A81-9BBB-6717A55DFB4E}" srcOrd="0" destOrd="0" presId="urn:microsoft.com/office/officeart/2005/8/layout/hierarchy1"/>
    <dgm:cxn modelId="{39FB896D-3E4B-4A5C-95E2-BA1AEFD3C169}" type="presParOf" srcId="{B9825907-E583-4A81-9BBB-6717A55DFB4E}" destId="{BF170279-E542-4A18-8DFC-2079C7057C27}" srcOrd="0" destOrd="0" presId="urn:microsoft.com/office/officeart/2005/8/layout/hierarchy1"/>
    <dgm:cxn modelId="{24139286-4D91-4AB5-9689-0D5E56264B8E}" type="presParOf" srcId="{B9825907-E583-4A81-9BBB-6717A55DFB4E}" destId="{1C7CB177-9512-422A-85DB-8FEBF676BBA4}" srcOrd="1" destOrd="0" presId="urn:microsoft.com/office/officeart/2005/8/layout/hierarchy1"/>
    <dgm:cxn modelId="{71C76B94-2AE1-436D-9D20-7D7A08ECD557}" type="presParOf" srcId="{CA16CC96-2F7D-4E9E-A4A0-E001CFDBCDD2}" destId="{7E7F8C3C-D8E3-4873-A8E5-7F2CFFAAFA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1D67AC-DBD3-4A58-BB5C-E7FE2DF85D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6B01B2-DE37-41D4-BFD3-3331B6CDD88F}">
      <dgm:prSet/>
      <dgm:spPr/>
      <dgm:t>
        <a:bodyPr/>
        <a:lstStyle/>
        <a:p>
          <a:r>
            <a:rPr lang="tr-TR"/>
            <a:t>Counter Vectorizer</a:t>
          </a:r>
          <a:endParaRPr lang="en-US"/>
        </a:p>
      </dgm:t>
    </dgm:pt>
    <dgm:pt modelId="{0F705B11-FD91-4C5E-9BAE-5B3585F4D714}" type="parTrans" cxnId="{DC059C1A-E1C0-40BF-99FB-5062B8206ED3}">
      <dgm:prSet/>
      <dgm:spPr/>
      <dgm:t>
        <a:bodyPr/>
        <a:lstStyle/>
        <a:p>
          <a:endParaRPr lang="en-US"/>
        </a:p>
      </dgm:t>
    </dgm:pt>
    <dgm:pt modelId="{BF55A668-F520-4B91-A0DB-FAA590C77F66}" type="sibTrans" cxnId="{DC059C1A-E1C0-40BF-99FB-5062B8206ED3}">
      <dgm:prSet/>
      <dgm:spPr/>
      <dgm:t>
        <a:bodyPr/>
        <a:lstStyle/>
        <a:p>
          <a:endParaRPr lang="en-US"/>
        </a:p>
      </dgm:t>
    </dgm:pt>
    <dgm:pt modelId="{163949F4-B1DD-4FFB-9F03-7AFE224A2A59}">
      <dgm:prSet/>
      <dgm:spPr/>
      <dgm:t>
        <a:bodyPr/>
        <a:lstStyle/>
        <a:p>
          <a:r>
            <a:rPr lang="tr-TR"/>
            <a:t>Term Frequency-Inverse Document Frequency</a:t>
          </a:r>
          <a:endParaRPr lang="en-US"/>
        </a:p>
      </dgm:t>
    </dgm:pt>
    <dgm:pt modelId="{5F9A3B3A-9E4E-4889-A246-D12419050336}" type="parTrans" cxnId="{0DDA60B1-07FB-4D3E-844E-43A8B56BAA2E}">
      <dgm:prSet/>
      <dgm:spPr/>
      <dgm:t>
        <a:bodyPr/>
        <a:lstStyle/>
        <a:p>
          <a:endParaRPr lang="en-US"/>
        </a:p>
      </dgm:t>
    </dgm:pt>
    <dgm:pt modelId="{EFA6E6BD-0693-4936-8551-B9DA00BB90EB}" type="sibTrans" cxnId="{0DDA60B1-07FB-4D3E-844E-43A8B56BAA2E}">
      <dgm:prSet/>
      <dgm:spPr/>
      <dgm:t>
        <a:bodyPr/>
        <a:lstStyle/>
        <a:p>
          <a:endParaRPr lang="en-US"/>
        </a:p>
      </dgm:t>
    </dgm:pt>
    <dgm:pt modelId="{E63F312A-E0B0-4B7A-B9E0-28E5C15E22DB}" type="pres">
      <dgm:prSet presAssocID="{BC1D67AC-DBD3-4A58-BB5C-E7FE2DF85D14}" presName="linear" presStyleCnt="0">
        <dgm:presLayoutVars>
          <dgm:animLvl val="lvl"/>
          <dgm:resizeHandles val="exact"/>
        </dgm:presLayoutVars>
      </dgm:prSet>
      <dgm:spPr/>
    </dgm:pt>
    <dgm:pt modelId="{1E079E18-A472-4882-8C66-D8A2E9FC9947}" type="pres">
      <dgm:prSet presAssocID="{A26B01B2-DE37-41D4-BFD3-3331B6CDD8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4CE142-CC10-4459-9077-A795F1357EC7}" type="pres">
      <dgm:prSet presAssocID="{BF55A668-F520-4B91-A0DB-FAA590C77F66}" presName="spacer" presStyleCnt="0"/>
      <dgm:spPr/>
    </dgm:pt>
    <dgm:pt modelId="{305C4E98-43D7-4585-8825-FB3A43A58C6B}" type="pres">
      <dgm:prSet presAssocID="{163949F4-B1DD-4FFB-9F03-7AFE224A2A5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C059C1A-E1C0-40BF-99FB-5062B8206ED3}" srcId="{BC1D67AC-DBD3-4A58-BB5C-E7FE2DF85D14}" destId="{A26B01B2-DE37-41D4-BFD3-3331B6CDD88F}" srcOrd="0" destOrd="0" parTransId="{0F705B11-FD91-4C5E-9BAE-5B3585F4D714}" sibTransId="{BF55A668-F520-4B91-A0DB-FAA590C77F66}"/>
    <dgm:cxn modelId="{52D43628-985A-4DD6-A28F-FF4B9A5F1312}" type="presOf" srcId="{A26B01B2-DE37-41D4-BFD3-3331B6CDD88F}" destId="{1E079E18-A472-4882-8C66-D8A2E9FC9947}" srcOrd="0" destOrd="0" presId="urn:microsoft.com/office/officeart/2005/8/layout/vList2"/>
    <dgm:cxn modelId="{0DDA60B1-07FB-4D3E-844E-43A8B56BAA2E}" srcId="{BC1D67AC-DBD3-4A58-BB5C-E7FE2DF85D14}" destId="{163949F4-B1DD-4FFB-9F03-7AFE224A2A59}" srcOrd="1" destOrd="0" parTransId="{5F9A3B3A-9E4E-4889-A246-D12419050336}" sibTransId="{EFA6E6BD-0693-4936-8551-B9DA00BB90EB}"/>
    <dgm:cxn modelId="{5EA4E4C0-90B4-4030-8371-037CFC5A0742}" type="presOf" srcId="{BC1D67AC-DBD3-4A58-BB5C-E7FE2DF85D14}" destId="{E63F312A-E0B0-4B7A-B9E0-28E5C15E22DB}" srcOrd="0" destOrd="0" presId="urn:microsoft.com/office/officeart/2005/8/layout/vList2"/>
    <dgm:cxn modelId="{B84FD3D3-F78A-44F9-93EB-C07AAA0C5E06}" type="presOf" srcId="{163949F4-B1DD-4FFB-9F03-7AFE224A2A59}" destId="{305C4E98-43D7-4585-8825-FB3A43A58C6B}" srcOrd="0" destOrd="0" presId="urn:microsoft.com/office/officeart/2005/8/layout/vList2"/>
    <dgm:cxn modelId="{8B907F87-D471-4E99-A47D-63FD14F8F656}" type="presParOf" srcId="{E63F312A-E0B0-4B7A-B9E0-28E5C15E22DB}" destId="{1E079E18-A472-4882-8C66-D8A2E9FC9947}" srcOrd="0" destOrd="0" presId="urn:microsoft.com/office/officeart/2005/8/layout/vList2"/>
    <dgm:cxn modelId="{0D9C5E99-289B-4155-94AC-B1B6AE73C07F}" type="presParOf" srcId="{E63F312A-E0B0-4B7A-B9E0-28E5C15E22DB}" destId="{D74CE142-CC10-4459-9077-A795F1357EC7}" srcOrd="1" destOrd="0" presId="urn:microsoft.com/office/officeart/2005/8/layout/vList2"/>
    <dgm:cxn modelId="{E7E198A8-5545-4468-A442-D49F3315FC1B}" type="presParOf" srcId="{E63F312A-E0B0-4B7A-B9E0-28E5C15E22DB}" destId="{305C4E98-43D7-4585-8825-FB3A43A58C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ADF118-E7C6-488C-83FD-27355738FEFF}" type="doc">
      <dgm:prSet loTypeId="urn:microsoft.com/office/officeart/2005/8/layout/hierarchy3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740E438-F9C3-4E9E-B352-D290EE50CBF5}">
      <dgm:prSet/>
      <dgm:spPr/>
      <dgm:t>
        <a:bodyPr/>
        <a:lstStyle/>
        <a:p>
          <a:r>
            <a:rPr lang="tr-TR" dirty="0" err="1"/>
            <a:t>Random</a:t>
          </a:r>
          <a:r>
            <a:rPr lang="tr-TR" dirty="0"/>
            <a:t> </a:t>
          </a:r>
          <a:r>
            <a:rPr lang="tr-TR" dirty="0" err="1"/>
            <a:t>Over</a:t>
          </a:r>
          <a:r>
            <a:rPr lang="tr-TR" dirty="0"/>
            <a:t> </a:t>
          </a:r>
          <a:r>
            <a:rPr lang="tr-TR" dirty="0" err="1"/>
            <a:t>Sampling</a:t>
          </a:r>
          <a:endParaRPr lang="en-US" dirty="0"/>
        </a:p>
      </dgm:t>
    </dgm:pt>
    <dgm:pt modelId="{3B5EF152-0FA5-484B-9A6C-0DAC91910284}" type="parTrans" cxnId="{A4AE9345-700F-4FB9-B94E-5CE9BDAB71AF}">
      <dgm:prSet/>
      <dgm:spPr/>
      <dgm:t>
        <a:bodyPr/>
        <a:lstStyle/>
        <a:p>
          <a:endParaRPr lang="en-US"/>
        </a:p>
      </dgm:t>
    </dgm:pt>
    <dgm:pt modelId="{F49E9621-09F0-4580-8D26-DC54265AB1BB}" type="sibTrans" cxnId="{A4AE9345-700F-4FB9-B94E-5CE9BDAB71AF}">
      <dgm:prSet/>
      <dgm:spPr/>
      <dgm:t>
        <a:bodyPr/>
        <a:lstStyle/>
        <a:p>
          <a:endParaRPr lang="en-US"/>
        </a:p>
      </dgm:t>
    </dgm:pt>
    <dgm:pt modelId="{19DFB3E3-F3FC-4540-BC83-4F6C1CC8465D}">
      <dgm:prSet/>
      <dgm:spPr/>
      <dgm:t>
        <a:bodyPr/>
        <a:lstStyle/>
        <a:p>
          <a:r>
            <a:rPr lang="tr-TR"/>
            <a:t>Synthetic Minority Oversampling Technique</a:t>
          </a:r>
          <a:endParaRPr lang="en-US"/>
        </a:p>
      </dgm:t>
    </dgm:pt>
    <dgm:pt modelId="{35B79717-AE90-4CBC-85EE-40F9823835EB}" type="parTrans" cxnId="{CF0029FC-83D0-4714-80AC-087A18ED14EE}">
      <dgm:prSet/>
      <dgm:spPr/>
      <dgm:t>
        <a:bodyPr/>
        <a:lstStyle/>
        <a:p>
          <a:endParaRPr lang="en-US"/>
        </a:p>
      </dgm:t>
    </dgm:pt>
    <dgm:pt modelId="{8E98B40C-7FFF-4D7F-9867-716271EAE9FD}" type="sibTrans" cxnId="{CF0029FC-83D0-4714-80AC-087A18ED14EE}">
      <dgm:prSet/>
      <dgm:spPr/>
      <dgm:t>
        <a:bodyPr/>
        <a:lstStyle/>
        <a:p>
          <a:endParaRPr lang="en-US"/>
        </a:p>
      </dgm:t>
    </dgm:pt>
    <dgm:pt modelId="{039F0B30-0295-4DBE-A175-066DCEE50CDC}" type="pres">
      <dgm:prSet presAssocID="{E6ADF118-E7C6-488C-83FD-27355738FEF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5D9360-CED2-4EDB-979E-60A7DCD610F2}" type="pres">
      <dgm:prSet presAssocID="{D740E438-F9C3-4E9E-B352-D290EE50CBF5}" presName="root" presStyleCnt="0"/>
      <dgm:spPr/>
    </dgm:pt>
    <dgm:pt modelId="{8B4DA7FF-772E-4F9C-9C31-FE433F5C4495}" type="pres">
      <dgm:prSet presAssocID="{D740E438-F9C3-4E9E-B352-D290EE50CBF5}" presName="rootComposite" presStyleCnt="0"/>
      <dgm:spPr/>
    </dgm:pt>
    <dgm:pt modelId="{9AA1536E-90A5-45A1-9BCA-688F5F1ED5E3}" type="pres">
      <dgm:prSet presAssocID="{D740E438-F9C3-4E9E-B352-D290EE50CBF5}" presName="rootText" presStyleLbl="node1" presStyleIdx="0" presStyleCnt="2"/>
      <dgm:spPr/>
    </dgm:pt>
    <dgm:pt modelId="{8A2A8DAC-99DD-4BA8-8F03-42DD6C5D3428}" type="pres">
      <dgm:prSet presAssocID="{D740E438-F9C3-4E9E-B352-D290EE50CBF5}" presName="rootConnector" presStyleLbl="node1" presStyleIdx="0" presStyleCnt="2"/>
      <dgm:spPr/>
    </dgm:pt>
    <dgm:pt modelId="{E7CC8F3F-89DC-4B3A-99D3-BEEE9B38E9CE}" type="pres">
      <dgm:prSet presAssocID="{D740E438-F9C3-4E9E-B352-D290EE50CBF5}" presName="childShape" presStyleCnt="0"/>
      <dgm:spPr/>
    </dgm:pt>
    <dgm:pt modelId="{49FDF5C6-9852-4D77-8CF9-603AB54C46AA}" type="pres">
      <dgm:prSet presAssocID="{19DFB3E3-F3FC-4540-BC83-4F6C1CC8465D}" presName="root" presStyleCnt="0"/>
      <dgm:spPr/>
    </dgm:pt>
    <dgm:pt modelId="{0DEC9B38-F2E3-4F2D-B026-F8E145B956C1}" type="pres">
      <dgm:prSet presAssocID="{19DFB3E3-F3FC-4540-BC83-4F6C1CC8465D}" presName="rootComposite" presStyleCnt="0"/>
      <dgm:spPr/>
    </dgm:pt>
    <dgm:pt modelId="{CFC708CA-CFBF-4B6A-B634-A49323973381}" type="pres">
      <dgm:prSet presAssocID="{19DFB3E3-F3FC-4540-BC83-4F6C1CC8465D}" presName="rootText" presStyleLbl="node1" presStyleIdx="1" presStyleCnt="2"/>
      <dgm:spPr/>
    </dgm:pt>
    <dgm:pt modelId="{E6E7E30E-A5CD-4096-8C1B-B3A08BFDF499}" type="pres">
      <dgm:prSet presAssocID="{19DFB3E3-F3FC-4540-BC83-4F6C1CC8465D}" presName="rootConnector" presStyleLbl="node1" presStyleIdx="1" presStyleCnt="2"/>
      <dgm:spPr/>
    </dgm:pt>
    <dgm:pt modelId="{0D1ABE0F-76DE-47ED-9D70-522284A475DD}" type="pres">
      <dgm:prSet presAssocID="{19DFB3E3-F3FC-4540-BC83-4F6C1CC8465D}" presName="childShape" presStyleCnt="0"/>
      <dgm:spPr/>
    </dgm:pt>
  </dgm:ptLst>
  <dgm:cxnLst>
    <dgm:cxn modelId="{A4AE9345-700F-4FB9-B94E-5CE9BDAB71AF}" srcId="{E6ADF118-E7C6-488C-83FD-27355738FEFF}" destId="{D740E438-F9C3-4E9E-B352-D290EE50CBF5}" srcOrd="0" destOrd="0" parTransId="{3B5EF152-0FA5-484B-9A6C-0DAC91910284}" sibTransId="{F49E9621-09F0-4580-8D26-DC54265AB1BB}"/>
    <dgm:cxn modelId="{9B297A48-78B3-4003-A838-710546A11FFE}" type="presOf" srcId="{E6ADF118-E7C6-488C-83FD-27355738FEFF}" destId="{039F0B30-0295-4DBE-A175-066DCEE50CDC}" srcOrd="0" destOrd="0" presId="urn:microsoft.com/office/officeart/2005/8/layout/hierarchy3"/>
    <dgm:cxn modelId="{C21B9984-F70D-476E-83A9-6315385C73F9}" type="presOf" srcId="{19DFB3E3-F3FC-4540-BC83-4F6C1CC8465D}" destId="{E6E7E30E-A5CD-4096-8C1B-B3A08BFDF499}" srcOrd="1" destOrd="0" presId="urn:microsoft.com/office/officeart/2005/8/layout/hierarchy3"/>
    <dgm:cxn modelId="{72E780AD-601A-47AA-8033-979FC782223F}" type="presOf" srcId="{D740E438-F9C3-4E9E-B352-D290EE50CBF5}" destId="{8A2A8DAC-99DD-4BA8-8F03-42DD6C5D3428}" srcOrd="1" destOrd="0" presId="urn:microsoft.com/office/officeart/2005/8/layout/hierarchy3"/>
    <dgm:cxn modelId="{96F99ABB-E901-46C7-9F27-DECA4BF7B9B9}" type="presOf" srcId="{19DFB3E3-F3FC-4540-BC83-4F6C1CC8465D}" destId="{CFC708CA-CFBF-4B6A-B634-A49323973381}" srcOrd="0" destOrd="0" presId="urn:microsoft.com/office/officeart/2005/8/layout/hierarchy3"/>
    <dgm:cxn modelId="{98993AD7-B23D-43F8-86A3-8B6F2147F5C1}" type="presOf" srcId="{D740E438-F9C3-4E9E-B352-D290EE50CBF5}" destId="{9AA1536E-90A5-45A1-9BCA-688F5F1ED5E3}" srcOrd="0" destOrd="0" presId="urn:microsoft.com/office/officeart/2005/8/layout/hierarchy3"/>
    <dgm:cxn modelId="{CF0029FC-83D0-4714-80AC-087A18ED14EE}" srcId="{E6ADF118-E7C6-488C-83FD-27355738FEFF}" destId="{19DFB3E3-F3FC-4540-BC83-4F6C1CC8465D}" srcOrd="1" destOrd="0" parTransId="{35B79717-AE90-4CBC-85EE-40F9823835EB}" sibTransId="{8E98B40C-7FFF-4D7F-9867-716271EAE9FD}"/>
    <dgm:cxn modelId="{77D3AAA9-AFE1-4E8F-A3D7-00124B01D0AF}" type="presParOf" srcId="{039F0B30-0295-4DBE-A175-066DCEE50CDC}" destId="{3D5D9360-CED2-4EDB-979E-60A7DCD610F2}" srcOrd="0" destOrd="0" presId="urn:microsoft.com/office/officeart/2005/8/layout/hierarchy3"/>
    <dgm:cxn modelId="{9563697D-4DFB-4BD6-8DEA-4BB0E9D6A32D}" type="presParOf" srcId="{3D5D9360-CED2-4EDB-979E-60A7DCD610F2}" destId="{8B4DA7FF-772E-4F9C-9C31-FE433F5C4495}" srcOrd="0" destOrd="0" presId="urn:microsoft.com/office/officeart/2005/8/layout/hierarchy3"/>
    <dgm:cxn modelId="{67D93717-D780-46FA-88BA-F5ACCF6DE270}" type="presParOf" srcId="{8B4DA7FF-772E-4F9C-9C31-FE433F5C4495}" destId="{9AA1536E-90A5-45A1-9BCA-688F5F1ED5E3}" srcOrd="0" destOrd="0" presId="urn:microsoft.com/office/officeart/2005/8/layout/hierarchy3"/>
    <dgm:cxn modelId="{9EE95D5B-7EB5-483B-B998-8E63FCB2FB98}" type="presParOf" srcId="{8B4DA7FF-772E-4F9C-9C31-FE433F5C4495}" destId="{8A2A8DAC-99DD-4BA8-8F03-42DD6C5D3428}" srcOrd="1" destOrd="0" presId="urn:microsoft.com/office/officeart/2005/8/layout/hierarchy3"/>
    <dgm:cxn modelId="{F701442B-E5ED-45E2-A971-465036340908}" type="presParOf" srcId="{3D5D9360-CED2-4EDB-979E-60A7DCD610F2}" destId="{E7CC8F3F-89DC-4B3A-99D3-BEEE9B38E9CE}" srcOrd="1" destOrd="0" presId="urn:microsoft.com/office/officeart/2005/8/layout/hierarchy3"/>
    <dgm:cxn modelId="{6E12F985-B9A9-451F-A512-335CAB9D0C79}" type="presParOf" srcId="{039F0B30-0295-4DBE-A175-066DCEE50CDC}" destId="{49FDF5C6-9852-4D77-8CF9-603AB54C46AA}" srcOrd="1" destOrd="0" presId="urn:microsoft.com/office/officeart/2005/8/layout/hierarchy3"/>
    <dgm:cxn modelId="{CC96B77C-72D6-4FFF-B7EA-9F5C24B25D79}" type="presParOf" srcId="{49FDF5C6-9852-4D77-8CF9-603AB54C46AA}" destId="{0DEC9B38-F2E3-4F2D-B026-F8E145B956C1}" srcOrd="0" destOrd="0" presId="urn:microsoft.com/office/officeart/2005/8/layout/hierarchy3"/>
    <dgm:cxn modelId="{9468FD3B-B49D-4C4D-810C-B965F6031EFB}" type="presParOf" srcId="{0DEC9B38-F2E3-4F2D-B026-F8E145B956C1}" destId="{CFC708CA-CFBF-4B6A-B634-A49323973381}" srcOrd="0" destOrd="0" presId="urn:microsoft.com/office/officeart/2005/8/layout/hierarchy3"/>
    <dgm:cxn modelId="{541389BA-AD29-48D5-8FF6-A952FF379E78}" type="presParOf" srcId="{0DEC9B38-F2E3-4F2D-B026-F8E145B956C1}" destId="{E6E7E30E-A5CD-4096-8C1B-B3A08BFDF499}" srcOrd="1" destOrd="0" presId="urn:microsoft.com/office/officeart/2005/8/layout/hierarchy3"/>
    <dgm:cxn modelId="{E2F2B532-BAEF-4AFF-B6E0-E4A94100009C}" type="presParOf" srcId="{49FDF5C6-9852-4D77-8CF9-603AB54C46AA}" destId="{0D1ABE0F-76DE-47ED-9D70-522284A475D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35F4-B0E6-4B2C-84DA-05EE5F1EAD9A}">
      <dsp:nvSpPr>
        <dsp:cNvPr id="0" name=""/>
        <dsp:cNvSpPr/>
      </dsp:nvSpPr>
      <dsp:spPr>
        <a:xfrm>
          <a:off x="1867" y="2386043"/>
          <a:ext cx="1333272" cy="846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F1878-60DF-4A17-8404-C704622C097F}">
      <dsp:nvSpPr>
        <dsp:cNvPr id="0" name=""/>
        <dsp:cNvSpPr/>
      </dsp:nvSpPr>
      <dsp:spPr>
        <a:xfrm>
          <a:off x="150008" y="2526778"/>
          <a:ext cx="1333272" cy="846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İletişimin Değişkenleri</a:t>
          </a:r>
          <a:endParaRPr lang="en-US" sz="1500" kern="1200" dirty="0"/>
        </a:p>
      </dsp:txBody>
      <dsp:txXfrm>
        <a:off x="174805" y="2551575"/>
        <a:ext cx="1283678" cy="797033"/>
      </dsp:txXfrm>
    </dsp:sp>
    <dsp:sp modelId="{1F5DF3BB-38C0-4C1B-A66E-9196872C77F6}">
      <dsp:nvSpPr>
        <dsp:cNvPr id="0" name=""/>
        <dsp:cNvSpPr/>
      </dsp:nvSpPr>
      <dsp:spPr>
        <a:xfrm>
          <a:off x="1631422" y="2386043"/>
          <a:ext cx="1333272" cy="846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8564-981D-420F-A550-5A4F8F13F035}">
      <dsp:nvSpPr>
        <dsp:cNvPr id="0" name=""/>
        <dsp:cNvSpPr/>
      </dsp:nvSpPr>
      <dsp:spPr>
        <a:xfrm>
          <a:off x="1779563" y="2526778"/>
          <a:ext cx="1333272" cy="846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Dijital İletişimde Emojinin Yeri</a:t>
          </a:r>
          <a:endParaRPr lang="en-US" sz="1500" kern="1200" dirty="0"/>
        </a:p>
      </dsp:txBody>
      <dsp:txXfrm>
        <a:off x="1804360" y="2551575"/>
        <a:ext cx="1283678" cy="797033"/>
      </dsp:txXfrm>
    </dsp:sp>
    <dsp:sp modelId="{F01AC758-B0C8-4F80-99F4-5106460F6B5A}">
      <dsp:nvSpPr>
        <dsp:cNvPr id="0" name=""/>
        <dsp:cNvSpPr/>
      </dsp:nvSpPr>
      <dsp:spPr>
        <a:xfrm>
          <a:off x="3260977" y="2386043"/>
          <a:ext cx="1333272" cy="846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DB35B-0FEF-4D2A-9F0F-64091D6C8E80}">
      <dsp:nvSpPr>
        <dsp:cNvPr id="0" name=""/>
        <dsp:cNvSpPr/>
      </dsp:nvSpPr>
      <dsp:spPr>
        <a:xfrm>
          <a:off x="3409119" y="2526778"/>
          <a:ext cx="1333272" cy="846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Doğal Dil İşleme</a:t>
          </a:r>
          <a:endParaRPr lang="en-US" sz="1500" kern="1200" dirty="0"/>
        </a:p>
      </dsp:txBody>
      <dsp:txXfrm>
        <a:off x="3433916" y="2551575"/>
        <a:ext cx="1283678" cy="797033"/>
      </dsp:txXfrm>
    </dsp:sp>
    <dsp:sp modelId="{F5C2A29B-09D9-4B0A-BF79-C46B721CBFE2}">
      <dsp:nvSpPr>
        <dsp:cNvPr id="0" name=""/>
        <dsp:cNvSpPr/>
      </dsp:nvSpPr>
      <dsp:spPr>
        <a:xfrm>
          <a:off x="4890532" y="2386043"/>
          <a:ext cx="1333272" cy="8466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061D8-1C0C-4C14-8563-F6679C838106}">
      <dsp:nvSpPr>
        <dsp:cNvPr id="0" name=""/>
        <dsp:cNvSpPr/>
      </dsp:nvSpPr>
      <dsp:spPr>
        <a:xfrm>
          <a:off x="5038674" y="2526778"/>
          <a:ext cx="1333272" cy="846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Neden Bu Proje?</a:t>
          </a:r>
          <a:endParaRPr lang="en-US" sz="1500" kern="1200" dirty="0"/>
        </a:p>
      </dsp:txBody>
      <dsp:txXfrm>
        <a:off x="5063471" y="2551575"/>
        <a:ext cx="1283678" cy="79703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2835C-FDE2-48FF-A477-B603C10A807A}">
      <dsp:nvSpPr>
        <dsp:cNvPr id="0" name=""/>
        <dsp:cNvSpPr/>
      </dsp:nvSpPr>
      <dsp:spPr>
        <a:xfrm>
          <a:off x="14642" y="187205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F501F-7E87-40CA-A702-EF05385A15BF}">
      <dsp:nvSpPr>
        <dsp:cNvPr id="0" name=""/>
        <dsp:cNvSpPr/>
      </dsp:nvSpPr>
      <dsp:spPr>
        <a:xfrm>
          <a:off x="322154" y="494716"/>
          <a:ext cx="849316" cy="849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68F24-5ACC-4668-85F4-99E903B38256}">
      <dsp:nvSpPr>
        <dsp:cNvPr id="0" name=""/>
        <dsp:cNvSpPr/>
      </dsp:nvSpPr>
      <dsp:spPr>
        <a:xfrm>
          <a:off x="1792768" y="187205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Support Vector Machine</a:t>
          </a:r>
          <a:endParaRPr lang="en-US" sz="2400" kern="1200"/>
        </a:p>
      </dsp:txBody>
      <dsp:txXfrm>
        <a:off x="1792768" y="187205"/>
        <a:ext cx="3451655" cy="1464338"/>
      </dsp:txXfrm>
    </dsp:sp>
    <dsp:sp modelId="{436E1644-EF1D-43E2-9187-573346ED293A}">
      <dsp:nvSpPr>
        <dsp:cNvPr id="0" name=""/>
        <dsp:cNvSpPr/>
      </dsp:nvSpPr>
      <dsp:spPr>
        <a:xfrm>
          <a:off x="5845849" y="187205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DDA18-459C-4DD9-98F8-5F584C67DDA0}">
      <dsp:nvSpPr>
        <dsp:cNvPr id="0" name=""/>
        <dsp:cNvSpPr/>
      </dsp:nvSpPr>
      <dsp:spPr>
        <a:xfrm>
          <a:off x="6153360" y="494716"/>
          <a:ext cx="849316" cy="849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DCB06-4A2D-4D7B-90AF-0AB91E84C151}">
      <dsp:nvSpPr>
        <dsp:cNvPr id="0" name=""/>
        <dsp:cNvSpPr/>
      </dsp:nvSpPr>
      <dsp:spPr>
        <a:xfrm>
          <a:off x="7623975" y="187205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K-Nearest Neighbors</a:t>
          </a:r>
          <a:endParaRPr lang="en-US" sz="2400" kern="1200"/>
        </a:p>
      </dsp:txBody>
      <dsp:txXfrm>
        <a:off x="7623975" y="187205"/>
        <a:ext cx="3451655" cy="1464338"/>
      </dsp:txXfrm>
    </dsp:sp>
    <dsp:sp modelId="{80B3EB02-23B1-4B75-AA42-B3AFB1006711}">
      <dsp:nvSpPr>
        <dsp:cNvPr id="0" name=""/>
        <dsp:cNvSpPr/>
      </dsp:nvSpPr>
      <dsp:spPr>
        <a:xfrm>
          <a:off x="14642" y="2328080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36C4D-CB97-4EA8-A00B-3265C1794655}">
      <dsp:nvSpPr>
        <dsp:cNvPr id="0" name=""/>
        <dsp:cNvSpPr/>
      </dsp:nvSpPr>
      <dsp:spPr>
        <a:xfrm>
          <a:off x="322154" y="2635591"/>
          <a:ext cx="849316" cy="849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959FF-F6E2-487D-AB4B-DA7C15279038}">
      <dsp:nvSpPr>
        <dsp:cNvPr id="0" name=""/>
        <dsp:cNvSpPr/>
      </dsp:nvSpPr>
      <dsp:spPr>
        <a:xfrm>
          <a:off x="1792768" y="2328080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Long Short-Term Memory Networks</a:t>
          </a:r>
          <a:endParaRPr lang="en-US" sz="2400" kern="1200"/>
        </a:p>
      </dsp:txBody>
      <dsp:txXfrm>
        <a:off x="1792768" y="2328080"/>
        <a:ext cx="3451655" cy="1464338"/>
      </dsp:txXfrm>
    </dsp:sp>
    <dsp:sp modelId="{CF45E569-CF53-481A-B75F-4A464462F00C}">
      <dsp:nvSpPr>
        <dsp:cNvPr id="0" name=""/>
        <dsp:cNvSpPr/>
      </dsp:nvSpPr>
      <dsp:spPr>
        <a:xfrm>
          <a:off x="5845849" y="2328080"/>
          <a:ext cx="1464338" cy="1464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EC715-D567-4159-A494-0A371D814398}">
      <dsp:nvSpPr>
        <dsp:cNvPr id="0" name=""/>
        <dsp:cNvSpPr/>
      </dsp:nvSpPr>
      <dsp:spPr>
        <a:xfrm>
          <a:off x="6153360" y="2635591"/>
          <a:ext cx="849316" cy="849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085B3-4150-4D2E-B1F6-E6A4B96D1418}">
      <dsp:nvSpPr>
        <dsp:cNvPr id="0" name=""/>
        <dsp:cNvSpPr/>
      </dsp:nvSpPr>
      <dsp:spPr>
        <a:xfrm>
          <a:off x="7623975" y="2328080"/>
          <a:ext cx="3451655" cy="1464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 err="1"/>
            <a:t>Multinomial</a:t>
          </a:r>
          <a:r>
            <a:rPr lang="tr-TR" sz="2400" kern="1200" dirty="0"/>
            <a:t> </a:t>
          </a:r>
          <a:r>
            <a:rPr lang="tr-TR" sz="2400" kern="1200" dirty="0" err="1"/>
            <a:t>Naive</a:t>
          </a:r>
          <a:r>
            <a:rPr lang="tr-TR" sz="2400" kern="1200" dirty="0"/>
            <a:t> </a:t>
          </a:r>
          <a:r>
            <a:rPr lang="tr-TR" sz="2400" kern="1200" dirty="0" err="1"/>
            <a:t>Bayes</a:t>
          </a:r>
          <a:endParaRPr lang="en-US" sz="2400" kern="1200" dirty="0"/>
        </a:p>
      </dsp:txBody>
      <dsp:txXfrm>
        <a:off x="7623975" y="2328080"/>
        <a:ext cx="3451655" cy="14643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35F4-B0E6-4B2C-84DA-05EE5F1EAD9A}">
      <dsp:nvSpPr>
        <dsp:cNvPr id="0" name=""/>
        <dsp:cNvSpPr/>
      </dsp:nvSpPr>
      <dsp:spPr>
        <a:xfrm>
          <a:off x="778" y="1868508"/>
          <a:ext cx="2730967" cy="17341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F1878-60DF-4A17-8404-C704622C097F}">
      <dsp:nvSpPr>
        <dsp:cNvPr id="0" name=""/>
        <dsp:cNvSpPr/>
      </dsp:nvSpPr>
      <dsp:spPr>
        <a:xfrm>
          <a:off x="304218" y="2156777"/>
          <a:ext cx="2730967" cy="1734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300" kern="1200" dirty="0" err="1"/>
            <a:t>Accuracy</a:t>
          </a:r>
          <a:endParaRPr lang="en-US" sz="4300" kern="1200" dirty="0"/>
        </a:p>
      </dsp:txBody>
      <dsp:txXfrm>
        <a:off x="355010" y="2207569"/>
        <a:ext cx="2629383" cy="1632580"/>
      </dsp:txXfrm>
    </dsp:sp>
    <dsp:sp modelId="{1F5DF3BB-38C0-4C1B-A66E-9196872C77F6}">
      <dsp:nvSpPr>
        <dsp:cNvPr id="0" name=""/>
        <dsp:cNvSpPr/>
      </dsp:nvSpPr>
      <dsp:spPr>
        <a:xfrm>
          <a:off x="3338627" y="1868508"/>
          <a:ext cx="2730967" cy="17341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8564-981D-420F-A550-5A4F8F13F035}">
      <dsp:nvSpPr>
        <dsp:cNvPr id="0" name=""/>
        <dsp:cNvSpPr/>
      </dsp:nvSpPr>
      <dsp:spPr>
        <a:xfrm>
          <a:off x="3642068" y="2156777"/>
          <a:ext cx="2730967" cy="1734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300" kern="1200" dirty="0"/>
            <a:t>CV f-1 Skor</a:t>
          </a:r>
          <a:endParaRPr lang="en-US" sz="4300" kern="1200" dirty="0"/>
        </a:p>
      </dsp:txBody>
      <dsp:txXfrm>
        <a:off x="3692860" y="2207569"/>
        <a:ext cx="2629383" cy="1632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8F87C-EE06-44FF-AA42-65C7E01465FD}">
      <dsp:nvSpPr>
        <dsp:cNvPr id="0" name=""/>
        <dsp:cNvSpPr/>
      </dsp:nvSpPr>
      <dsp:spPr>
        <a:xfrm>
          <a:off x="630186" y="111732"/>
          <a:ext cx="638349" cy="638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00D67-9961-4121-BD71-3098FD0F221A}">
      <dsp:nvSpPr>
        <dsp:cNvPr id="0" name=""/>
        <dsp:cNvSpPr/>
      </dsp:nvSpPr>
      <dsp:spPr>
        <a:xfrm>
          <a:off x="240084" y="963018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%7 </a:t>
          </a:r>
          <a:endParaRPr lang="en-US" sz="3600" kern="1200" dirty="0"/>
        </a:p>
      </dsp:txBody>
      <dsp:txXfrm>
        <a:off x="240084" y="963018"/>
        <a:ext cx="1418554" cy="567421"/>
      </dsp:txXfrm>
    </dsp:sp>
    <dsp:sp modelId="{DF7E5721-7D87-4020-93B9-5D486B7D81FC}">
      <dsp:nvSpPr>
        <dsp:cNvPr id="0" name=""/>
        <dsp:cNvSpPr/>
      </dsp:nvSpPr>
      <dsp:spPr>
        <a:xfrm>
          <a:off x="2296988" y="111732"/>
          <a:ext cx="638349" cy="638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3E435-5BF3-46B0-82F4-D5CFC50062C4}">
      <dsp:nvSpPr>
        <dsp:cNvPr id="0" name=""/>
        <dsp:cNvSpPr/>
      </dsp:nvSpPr>
      <dsp:spPr>
        <a:xfrm>
          <a:off x="1906886" y="963018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%33</a:t>
          </a:r>
          <a:endParaRPr lang="en-US" sz="3600" kern="1200" dirty="0"/>
        </a:p>
      </dsp:txBody>
      <dsp:txXfrm>
        <a:off x="1906886" y="963018"/>
        <a:ext cx="1418554" cy="567421"/>
      </dsp:txXfrm>
    </dsp:sp>
    <dsp:sp modelId="{9EBA6016-5226-45FA-9768-825AD395B48A}">
      <dsp:nvSpPr>
        <dsp:cNvPr id="0" name=""/>
        <dsp:cNvSpPr/>
      </dsp:nvSpPr>
      <dsp:spPr>
        <a:xfrm>
          <a:off x="1463587" y="1885078"/>
          <a:ext cx="638349" cy="638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C9EA5-EC2D-4262-A915-4E07A4649E1D}">
      <dsp:nvSpPr>
        <dsp:cNvPr id="0" name=""/>
        <dsp:cNvSpPr/>
      </dsp:nvSpPr>
      <dsp:spPr>
        <a:xfrm>
          <a:off x="1073485" y="2736364"/>
          <a:ext cx="1418554" cy="56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/>
            <a:t>%55</a:t>
          </a:r>
          <a:endParaRPr lang="en-US" sz="3600" kern="1200" dirty="0"/>
        </a:p>
      </dsp:txBody>
      <dsp:txXfrm>
        <a:off x="1073485" y="2736364"/>
        <a:ext cx="1418554" cy="567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3B103-04D9-44DC-B132-BAA2D1834609}">
      <dsp:nvSpPr>
        <dsp:cNvPr id="0" name=""/>
        <dsp:cNvSpPr/>
      </dsp:nvSpPr>
      <dsp:spPr>
        <a:xfrm>
          <a:off x="778" y="2171696"/>
          <a:ext cx="2832114" cy="14160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Kızım çay koydun mu</a:t>
          </a:r>
          <a:r>
            <a:rPr lang="tr-TR" sz="3000" kern="1200" dirty="0">
              <a:latin typeface="Avenir Next LT Pro"/>
            </a:rPr>
            <a:t> 😡</a:t>
          </a:r>
          <a:endParaRPr lang="en-US" sz="3000" kern="1200" dirty="0"/>
        </a:p>
      </dsp:txBody>
      <dsp:txXfrm>
        <a:off x="42253" y="2213171"/>
        <a:ext cx="2749164" cy="1333107"/>
      </dsp:txXfrm>
    </dsp:sp>
    <dsp:sp modelId="{1B822CC7-DC23-4330-ABB8-5B5585A00A05}">
      <dsp:nvSpPr>
        <dsp:cNvPr id="0" name=""/>
        <dsp:cNvSpPr/>
      </dsp:nvSpPr>
      <dsp:spPr>
        <a:xfrm>
          <a:off x="3540921" y="2171696"/>
          <a:ext cx="2832114" cy="1416057"/>
        </a:xfrm>
        <a:prstGeom prst="roundRect">
          <a:avLst>
            <a:gd name="adj" fmla="val 10000"/>
          </a:avLst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kern="1200" dirty="0"/>
            <a:t>Kızım çay koydun mu</a:t>
          </a:r>
          <a:r>
            <a:rPr lang="tr-TR" sz="3000" kern="1200" dirty="0">
              <a:latin typeface="Avenir Next LT Pro"/>
            </a:rPr>
            <a:t> 😃</a:t>
          </a:r>
          <a:endParaRPr lang="en-US" sz="3000" kern="1200" dirty="0"/>
        </a:p>
      </dsp:txBody>
      <dsp:txXfrm>
        <a:off x="3582396" y="2213171"/>
        <a:ext cx="2749164" cy="1333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35F4-B0E6-4B2C-84DA-05EE5F1EAD9A}">
      <dsp:nvSpPr>
        <dsp:cNvPr id="0" name=""/>
        <dsp:cNvSpPr/>
      </dsp:nvSpPr>
      <dsp:spPr>
        <a:xfrm>
          <a:off x="0" y="2215952"/>
          <a:ext cx="1792635" cy="11383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F1878-60DF-4A17-8404-C704622C097F}">
      <dsp:nvSpPr>
        <dsp:cNvPr id="0" name=""/>
        <dsp:cNvSpPr/>
      </dsp:nvSpPr>
      <dsp:spPr>
        <a:xfrm>
          <a:off x="199181" y="2405174"/>
          <a:ext cx="1792635" cy="113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Benzer Çalışmalar</a:t>
          </a:r>
          <a:endParaRPr lang="en-US" sz="2400" kern="1200" dirty="0"/>
        </a:p>
      </dsp:txBody>
      <dsp:txXfrm>
        <a:off x="232521" y="2438514"/>
        <a:ext cx="1725955" cy="1071643"/>
      </dsp:txXfrm>
    </dsp:sp>
    <dsp:sp modelId="{1F5DF3BB-38C0-4C1B-A66E-9196872C77F6}">
      <dsp:nvSpPr>
        <dsp:cNvPr id="0" name=""/>
        <dsp:cNvSpPr/>
      </dsp:nvSpPr>
      <dsp:spPr>
        <a:xfrm>
          <a:off x="2190998" y="2215952"/>
          <a:ext cx="1792635" cy="11383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8564-981D-420F-A550-5A4F8F13F035}">
      <dsp:nvSpPr>
        <dsp:cNvPr id="0" name=""/>
        <dsp:cNvSpPr/>
      </dsp:nvSpPr>
      <dsp:spPr>
        <a:xfrm>
          <a:off x="2390180" y="2405174"/>
          <a:ext cx="1792635" cy="113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Veri Seti</a:t>
          </a:r>
          <a:endParaRPr lang="en-US" sz="2400" kern="1200" dirty="0"/>
        </a:p>
      </dsp:txBody>
      <dsp:txXfrm>
        <a:off x="2423520" y="2438514"/>
        <a:ext cx="1725955" cy="1071643"/>
      </dsp:txXfrm>
    </dsp:sp>
    <dsp:sp modelId="{6AAB38E2-FB9C-4BDF-9D14-DB7152EB934B}">
      <dsp:nvSpPr>
        <dsp:cNvPr id="0" name=""/>
        <dsp:cNvSpPr/>
      </dsp:nvSpPr>
      <dsp:spPr>
        <a:xfrm>
          <a:off x="4381997" y="2215952"/>
          <a:ext cx="1792635" cy="11383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D27AA-3B65-4E79-81DB-3BF8D194E543}">
      <dsp:nvSpPr>
        <dsp:cNvPr id="0" name=""/>
        <dsp:cNvSpPr/>
      </dsp:nvSpPr>
      <dsp:spPr>
        <a:xfrm>
          <a:off x="4581178" y="2405174"/>
          <a:ext cx="1792635" cy="113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Veri Temizleme</a:t>
          </a:r>
          <a:endParaRPr lang="en-US" sz="2400" kern="1200" dirty="0"/>
        </a:p>
      </dsp:txBody>
      <dsp:txXfrm>
        <a:off x="4614518" y="2438514"/>
        <a:ext cx="1725955" cy="1071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955C5-6676-4031-A7DB-EF666759819E}">
      <dsp:nvSpPr>
        <dsp:cNvPr id="0" name=""/>
        <dsp:cNvSpPr/>
      </dsp:nvSpPr>
      <dsp:spPr>
        <a:xfrm>
          <a:off x="891658" y="2601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B7ACF-65F2-46C9-B98A-428E34618DD4}">
      <dsp:nvSpPr>
        <dsp:cNvPr id="0" name=""/>
        <dsp:cNvSpPr/>
      </dsp:nvSpPr>
      <dsp:spPr>
        <a:xfrm>
          <a:off x="1089553" y="200496"/>
          <a:ext cx="532792" cy="53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6B296-2937-40EC-85F3-529477A77543}">
      <dsp:nvSpPr>
        <dsp:cNvPr id="0" name=""/>
        <dsp:cNvSpPr/>
      </dsp:nvSpPr>
      <dsp:spPr>
        <a:xfrm>
          <a:off x="594817" y="1220414"/>
          <a:ext cx="1522265" cy="87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/>
            <a:t>SemEval 2018 task 2: Multilingual emoji prediction</a:t>
          </a:r>
          <a:endParaRPr lang="en-US" sz="1100" kern="1200"/>
        </a:p>
      </dsp:txBody>
      <dsp:txXfrm>
        <a:off x="594817" y="1220414"/>
        <a:ext cx="1522265" cy="875302"/>
      </dsp:txXfrm>
    </dsp:sp>
    <dsp:sp modelId="{6231BB0C-4A82-4032-B81F-910C115C0DBB}">
      <dsp:nvSpPr>
        <dsp:cNvPr id="0" name=""/>
        <dsp:cNvSpPr/>
      </dsp:nvSpPr>
      <dsp:spPr>
        <a:xfrm>
          <a:off x="2680321" y="2601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47EB5-077A-48BE-99DC-CFA435F992A1}">
      <dsp:nvSpPr>
        <dsp:cNvPr id="0" name=""/>
        <dsp:cNvSpPr/>
      </dsp:nvSpPr>
      <dsp:spPr>
        <a:xfrm>
          <a:off x="2878215" y="200496"/>
          <a:ext cx="532792" cy="53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9FC0-C76E-4834-BB6C-748964D815BE}">
      <dsp:nvSpPr>
        <dsp:cNvPr id="0" name=""/>
        <dsp:cNvSpPr/>
      </dsp:nvSpPr>
      <dsp:spPr>
        <a:xfrm>
          <a:off x="2383479" y="1220414"/>
          <a:ext cx="1522265" cy="87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SVMs perform better than RNNs at Emoji Prediction</a:t>
          </a:r>
        </a:p>
      </dsp:txBody>
      <dsp:txXfrm>
        <a:off x="2383479" y="1220414"/>
        <a:ext cx="1522265" cy="875302"/>
      </dsp:txXfrm>
    </dsp:sp>
    <dsp:sp modelId="{944208A0-E963-4EB7-BCCB-A0C1B7FBB117}">
      <dsp:nvSpPr>
        <dsp:cNvPr id="0" name=""/>
        <dsp:cNvSpPr/>
      </dsp:nvSpPr>
      <dsp:spPr>
        <a:xfrm>
          <a:off x="891658" y="2476283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7E486-7E9F-46FE-BA49-0A9A9FF55F45}">
      <dsp:nvSpPr>
        <dsp:cNvPr id="0" name=""/>
        <dsp:cNvSpPr/>
      </dsp:nvSpPr>
      <dsp:spPr>
        <a:xfrm>
          <a:off x="1089553" y="2674177"/>
          <a:ext cx="532792" cy="53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B3720-92B9-4FDC-A312-1AE9D4A01053}">
      <dsp:nvSpPr>
        <dsp:cNvPr id="0" name=""/>
        <dsp:cNvSpPr/>
      </dsp:nvSpPr>
      <dsp:spPr>
        <a:xfrm>
          <a:off x="594817" y="3694095"/>
          <a:ext cx="1522265" cy="87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dabblers at semeval-2018task 2: Multilingual emoji prediction</a:t>
          </a:r>
        </a:p>
      </dsp:txBody>
      <dsp:txXfrm>
        <a:off x="594817" y="3694095"/>
        <a:ext cx="1522265" cy="875302"/>
      </dsp:txXfrm>
    </dsp:sp>
    <dsp:sp modelId="{65437F67-56E1-471D-A244-281D3B072D46}">
      <dsp:nvSpPr>
        <dsp:cNvPr id="0" name=""/>
        <dsp:cNvSpPr/>
      </dsp:nvSpPr>
      <dsp:spPr>
        <a:xfrm>
          <a:off x="2680321" y="2476283"/>
          <a:ext cx="928582" cy="92858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214DE-548E-4FFF-B158-2A993B9F6D6E}">
      <dsp:nvSpPr>
        <dsp:cNvPr id="0" name=""/>
        <dsp:cNvSpPr/>
      </dsp:nvSpPr>
      <dsp:spPr>
        <a:xfrm>
          <a:off x="2878215" y="2674177"/>
          <a:ext cx="532792" cy="53279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AFEA8-4B8A-40B8-9F29-C628A205D257}">
      <dsp:nvSpPr>
        <dsp:cNvPr id="0" name=""/>
        <dsp:cNvSpPr/>
      </dsp:nvSpPr>
      <dsp:spPr>
        <a:xfrm>
          <a:off x="2383479" y="3694095"/>
          <a:ext cx="1522265" cy="87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Duluth urop at semeval-2018 task 2: Multilingualemoji prediction with ensemble learning and oversampling</a:t>
          </a:r>
        </a:p>
      </dsp:txBody>
      <dsp:txXfrm>
        <a:off x="2383479" y="3694095"/>
        <a:ext cx="1522265" cy="875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C999E-5B21-4F9F-9D3F-2F2A92E90791}">
      <dsp:nvSpPr>
        <dsp:cNvPr id="0" name=""/>
        <dsp:cNvSpPr/>
      </dsp:nvSpPr>
      <dsp:spPr>
        <a:xfrm>
          <a:off x="2035138" y="16719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23698-4B2B-4186-ACD2-C99143490E6D}">
      <dsp:nvSpPr>
        <dsp:cNvPr id="0" name=""/>
        <dsp:cNvSpPr/>
      </dsp:nvSpPr>
      <dsp:spPr>
        <a:xfrm>
          <a:off x="847138" y="258149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Tweet </a:t>
          </a:r>
          <a:r>
            <a:rPr lang="tr-TR" sz="2100" kern="1200" dirty="0" err="1"/>
            <a:t>Pre-Processer</a:t>
          </a:r>
          <a:endParaRPr lang="tr-TR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‘#’, ‘@’, ‘?’ vb. karakterler</a:t>
          </a:r>
          <a:endParaRPr lang="en-US" sz="2100" kern="1200" dirty="0"/>
        </a:p>
      </dsp:txBody>
      <dsp:txXfrm>
        <a:off x="847138" y="2581497"/>
        <a:ext cx="4320000" cy="720000"/>
      </dsp:txXfrm>
    </dsp:sp>
    <dsp:sp modelId="{C2A6E89E-D954-445B-863E-F1012BD2B01B}">
      <dsp:nvSpPr>
        <dsp:cNvPr id="0" name=""/>
        <dsp:cNvSpPr/>
      </dsp:nvSpPr>
      <dsp:spPr>
        <a:xfrm>
          <a:off x="7111138" y="167192"/>
          <a:ext cx="1944000" cy="194400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47000" r="-4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DA93D-1327-4229-9E40-687DF9871F12}">
      <dsp:nvSpPr>
        <dsp:cNvPr id="0" name=""/>
        <dsp:cNvSpPr/>
      </dsp:nvSpPr>
      <dsp:spPr>
        <a:xfrm>
          <a:off x="5923138" y="258149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 err="1"/>
            <a:t>StopWords</a:t>
          </a:r>
          <a:endParaRPr lang="tr-TR" sz="2100" kern="1200" dirty="0"/>
        </a:p>
      </dsp:txBody>
      <dsp:txXfrm>
        <a:off x="5923138" y="2581497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F0474-5CD3-4829-A0FF-D90FEFF3AD6E}">
      <dsp:nvSpPr>
        <dsp:cNvPr id="0" name=""/>
        <dsp:cNvSpPr/>
      </dsp:nvSpPr>
      <dsp:spPr>
        <a:xfrm>
          <a:off x="0" y="2215952"/>
          <a:ext cx="1792635" cy="1138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D66F5-0900-4F0C-90B6-79847B48442B}">
      <dsp:nvSpPr>
        <dsp:cNvPr id="0" name=""/>
        <dsp:cNvSpPr/>
      </dsp:nvSpPr>
      <dsp:spPr>
        <a:xfrm>
          <a:off x="199181" y="2405174"/>
          <a:ext cx="1792635" cy="113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 err="1"/>
            <a:t>Vektörize</a:t>
          </a:r>
          <a:r>
            <a:rPr lang="tr-TR" sz="2300" kern="1200" dirty="0"/>
            <a:t> Yöntemleri</a:t>
          </a:r>
          <a:endParaRPr lang="en-US" sz="2300" kern="1200" dirty="0"/>
        </a:p>
      </dsp:txBody>
      <dsp:txXfrm>
        <a:off x="232521" y="2438514"/>
        <a:ext cx="1725955" cy="1071643"/>
      </dsp:txXfrm>
    </dsp:sp>
    <dsp:sp modelId="{0C4B3B99-1A4A-48AF-8DCA-B09296B39C0B}">
      <dsp:nvSpPr>
        <dsp:cNvPr id="0" name=""/>
        <dsp:cNvSpPr/>
      </dsp:nvSpPr>
      <dsp:spPr>
        <a:xfrm>
          <a:off x="2190998" y="2215952"/>
          <a:ext cx="1792635" cy="1138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65F44-E98C-44FE-8861-0907DC24A3AE}">
      <dsp:nvSpPr>
        <dsp:cNvPr id="0" name=""/>
        <dsp:cNvSpPr/>
      </dsp:nvSpPr>
      <dsp:spPr>
        <a:xfrm>
          <a:off x="2390180" y="2405174"/>
          <a:ext cx="1792635" cy="113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Örnekleme Yöntemleri</a:t>
          </a:r>
          <a:endParaRPr lang="en-US" sz="2300" kern="1200" dirty="0"/>
        </a:p>
      </dsp:txBody>
      <dsp:txXfrm>
        <a:off x="2423520" y="2438514"/>
        <a:ext cx="1725955" cy="1071643"/>
      </dsp:txXfrm>
    </dsp:sp>
    <dsp:sp modelId="{BF170279-E542-4A18-8DFC-2079C7057C27}">
      <dsp:nvSpPr>
        <dsp:cNvPr id="0" name=""/>
        <dsp:cNvSpPr/>
      </dsp:nvSpPr>
      <dsp:spPr>
        <a:xfrm>
          <a:off x="4381997" y="2215952"/>
          <a:ext cx="1792635" cy="1138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CB177-9512-422A-85DB-8FEBF676BBA4}">
      <dsp:nvSpPr>
        <dsp:cNvPr id="0" name=""/>
        <dsp:cNvSpPr/>
      </dsp:nvSpPr>
      <dsp:spPr>
        <a:xfrm>
          <a:off x="4581178" y="2405174"/>
          <a:ext cx="1792635" cy="11383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Öğrenme Yöntemleri</a:t>
          </a:r>
          <a:endParaRPr lang="en-US" sz="2300" kern="1200" dirty="0"/>
        </a:p>
      </dsp:txBody>
      <dsp:txXfrm>
        <a:off x="4614518" y="2438514"/>
        <a:ext cx="1725955" cy="10716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79E18-A472-4882-8C66-D8A2E9FC9947}">
      <dsp:nvSpPr>
        <dsp:cNvPr id="0" name=""/>
        <dsp:cNvSpPr/>
      </dsp:nvSpPr>
      <dsp:spPr>
        <a:xfrm>
          <a:off x="0" y="34459"/>
          <a:ext cx="6373813" cy="27732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0" kern="1200"/>
            <a:t>Counter Vectorizer</a:t>
          </a:r>
          <a:endParaRPr lang="en-US" sz="5000" kern="1200"/>
        </a:p>
      </dsp:txBody>
      <dsp:txXfrm>
        <a:off x="135380" y="169839"/>
        <a:ext cx="6103053" cy="2502505"/>
      </dsp:txXfrm>
    </dsp:sp>
    <dsp:sp modelId="{305C4E98-43D7-4585-8825-FB3A43A58C6B}">
      <dsp:nvSpPr>
        <dsp:cNvPr id="0" name=""/>
        <dsp:cNvSpPr/>
      </dsp:nvSpPr>
      <dsp:spPr>
        <a:xfrm>
          <a:off x="0" y="2951725"/>
          <a:ext cx="6373813" cy="2773265"/>
        </a:xfrm>
        <a:prstGeom prst="round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0" kern="1200"/>
            <a:t>Term Frequency-Inverse Document Frequency</a:t>
          </a:r>
          <a:endParaRPr lang="en-US" sz="5000" kern="1200"/>
        </a:p>
      </dsp:txBody>
      <dsp:txXfrm>
        <a:off x="135380" y="3087105"/>
        <a:ext cx="6103053" cy="25025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1536E-90A5-45A1-9BCA-688F5F1ED5E3}">
      <dsp:nvSpPr>
        <dsp:cNvPr id="0" name=""/>
        <dsp:cNvSpPr/>
      </dsp:nvSpPr>
      <dsp:spPr>
        <a:xfrm>
          <a:off x="663" y="1103775"/>
          <a:ext cx="2415937" cy="1207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 err="1"/>
            <a:t>Random</a:t>
          </a:r>
          <a:r>
            <a:rPr lang="tr-TR" sz="2100" kern="1200" dirty="0"/>
            <a:t> </a:t>
          </a:r>
          <a:r>
            <a:rPr lang="tr-TR" sz="2100" kern="1200" dirty="0" err="1"/>
            <a:t>Over</a:t>
          </a:r>
          <a:r>
            <a:rPr lang="tr-TR" sz="2100" kern="1200" dirty="0"/>
            <a:t> </a:t>
          </a:r>
          <a:r>
            <a:rPr lang="tr-TR" sz="2100" kern="1200" dirty="0" err="1"/>
            <a:t>Sampling</a:t>
          </a:r>
          <a:endParaRPr lang="en-US" sz="2100" kern="1200" dirty="0"/>
        </a:p>
      </dsp:txBody>
      <dsp:txXfrm>
        <a:off x="36043" y="1139155"/>
        <a:ext cx="2345177" cy="1137208"/>
      </dsp:txXfrm>
    </dsp:sp>
    <dsp:sp modelId="{CFC708CA-CFBF-4B6A-B634-A49323973381}">
      <dsp:nvSpPr>
        <dsp:cNvPr id="0" name=""/>
        <dsp:cNvSpPr/>
      </dsp:nvSpPr>
      <dsp:spPr>
        <a:xfrm>
          <a:off x="3020585" y="1103775"/>
          <a:ext cx="2415937" cy="1207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Synthetic Minority Oversampling Technique</a:t>
          </a:r>
          <a:endParaRPr lang="en-US" sz="2100" kern="1200"/>
        </a:p>
      </dsp:txBody>
      <dsp:txXfrm>
        <a:off x="3055965" y="1139155"/>
        <a:ext cx="2345177" cy="1137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AC811-8D71-4BED-8416-D4054BF20CBC}" type="datetimeFigureOut">
              <a:rPr lang="tr-TR" smtClean="0"/>
              <a:t>11.01.2023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ED7AB-30D3-4239-AB0A-37FF7A6266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613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ED7AB-30D3-4239-AB0A-37FF7A62667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00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January 11,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90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4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83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6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January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6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January 11,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7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1" r:id="rId6"/>
    <p:sldLayoutId id="2147483766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d/data.html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creativecommons.org/licenses/by-nc-sa/3.0/" TargetMode="External"/><Relationship Id="rId3" Type="http://schemas.openxmlformats.org/officeDocument/2006/relationships/hyperlink" Target="https://pxhere.com/nl/photo/1184412" TargetMode="External"/><Relationship Id="rId7" Type="http://schemas.openxmlformats.org/officeDocument/2006/relationships/hyperlink" Target="https://www.flickr.com/photos/malik_braun/2188394806/" TargetMode="External"/><Relationship Id="rId12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diagramColors" Target="../diagrams/colors2.xml"/><Relationship Id="rId5" Type="http://schemas.openxmlformats.org/officeDocument/2006/relationships/hyperlink" Target="https://www.freestock.com/free-photos/afro-man-screaming-megaphone-isolated-white-111639983" TargetMode="External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4.jp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0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FAF7055-7C72-75DC-78F7-3312E817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5400"/>
              <a:t>Bir Duygu Analizi Yöntemi Olarak Metinden Emoji Tahmini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99AA10C-35AC-2F63-C936-73E63D0AC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>
                    <a:alpha val="60000"/>
                  </a:schemeClr>
                </a:solidFill>
              </a:rPr>
              <a:t>Proje Danışmanı: Doç. Dr. Ali Can KARACA</a:t>
            </a:r>
          </a:p>
          <a:p>
            <a:r>
              <a:rPr lang="tr-TR">
                <a:solidFill>
                  <a:schemeClr val="tx1">
                    <a:alpha val="60000"/>
                  </a:schemeClr>
                </a:solidFill>
              </a:rPr>
              <a:t>Muhammet Ali ŞEN - 20011701</a:t>
            </a:r>
          </a:p>
          <a:p>
            <a:r>
              <a:rPr lang="tr-TR">
                <a:solidFill>
                  <a:schemeClr val="tx1">
                    <a:alpha val="60000"/>
                  </a:schemeClr>
                </a:solidFill>
              </a:rPr>
              <a:t>Muhammet Kayra BULUT - 20011901</a:t>
            </a:r>
          </a:p>
        </p:txBody>
      </p:sp>
      <p:pic>
        <p:nvPicPr>
          <p:cNvPr id="96" name="Picture 3">
            <a:extLst>
              <a:ext uri="{FF2B5EF4-FFF2-40B4-BE49-F238E27FC236}">
                <a16:creationId xmlns:a16="http://schemas.microsoft.com/office/drawing/2014/main" id="{F4B5A966-23C9-5538-2224-DE75EF9ED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51" b="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9" name="Group 10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0" name="Oval 10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E5F7AE2-B08F-1D8F-66D0-EC428729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wrap="square" anchor="t">
            <a:normAutofit/>
          </a:bodyPr>
          <a:lstStyle/>
          <a:p>
            <a:r>
              <a:rPr lang="tr-TR"/>
              <a:t>Veri Seti</a:t>
            </a:r>
            <a:br>
              <a:rPr lang="en-US"/>
            </a:br>
            <a:endParaRPr lang="tr-TR" dirty="0"/>
          </a:p>
        </p:txBody>
      </p:sp>
      <p:sp>
        <p:nvSpPr>
          <p:cNvPr id="35" name="Freeform: Shape 21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5B167B-0F08-D3A9-477E-05C34E58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5" y="549275"/>
            <a:ext cx="6373813" cy="1562959"/>
          </a:xfrm>
        </p:spPr>
        <p:txBody>
          <a:bodyPr anchor="t">
            <a:normAutofit/>
          </a:bodyPr>
          <a:lstStyle/>
          <a:p>
            <a:r>
              <a:rPr lang="tr-TR" sz="1600"/>
              <a:t>Semeval </a:t>
            </a:r>
            <a:r>
              <a:rPr lang="tr-TR" sz="1600" dirty="0"/>
              <a:t>2018 Task-2</a:t>
            </a:r>
          </a:p>
          <a:p>
            <a:r>
              <a:rPr lang="tr-TR" sz="1600" dirty="0"/>
              <a:t>Veri seti birçok emoji tahmini çalışmasında kullanılmıştır.</a:t>
            </a:r>
          </a:p>
          <a:p>
            <a:endParaRPr lang="tr-TR" sz="16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C1A92E2-B05D-7CA7-737D-8464A8A3D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120" b="24120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F1EAF9B-8869-450E-98BF-FD6EA656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6428" y="1748729"/>
            <a:ext cx="1262947" cy="1335600"/>
            <a:chOff x="2678417" y="2427951"/>
            <a:chExt cx="1262947" cy="1335600"/>
          </a:xfrm>
        </p:grpSpPr>
        <p:sp>
          <p:nvSpPr>
            <p:cNvPr id="36" name="Freeform: Shape 24">
              <a:extLst>
                <a:ext uri="{FF2B5EF4-FFF2-40B4-BE49-F238E27FC236}">
                  <a16:creationId xmlns:a16="http://schemas.microsoft.com/office/drawing/2014/main" id="{8111FAA4-0B90-446B-9555-B7A9CB2C9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A88E536E-9DE6-4085-9258-450A10AD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Rectangle 27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055291A-20BA-BC19-A85F-354489C981F2}"/>
              </a:ext>
            </a:extLst>
          </p:cNvPr>
          <p:cNvSpPr txBox="1"/>
          <p:nvPr/>
        </p:nvSpPr>
        <p:spPr>
          <a:xfrm>
            <a:off x="9424897" y="6657945"/>
            <a:ext cx="276710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tr-TR" sz="700">
                <a:solidFill>
                  <a:srgbClr val="FFFFFF"/>
                </a:solidFill>
                <a:hlinkClick r:id="rId3" tooltip="https://www.picpedia.org/highway-signs/d/dat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 Fotoğraf</a:t>
            </a:r>
            <a:r>
              <a:rPr lang="tr-TR" sz="700">
                <a:solidFill>
                  <a:srgbClr val="FFFFFF"/>
                </a:solidFill>
              </a:rPr>
              <a:t>, Bilinmeyen Yazar, </a:t>
            </a:r>
            <a:r>
              <a:rPr lang="tr-T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tr-TR" sz="700">
                <a:solidFill>
                  <a:srgbClr val="FFFFFF"/>
                </a:solidFill>
              </a:rPr>
              <a:t> altında lisanslanmıştır</a:t>
            </a:r>
          </a:p>
        </p:txBody>
      </p:sp>
    </p:spTree>
    <p:extLst>
      <p:ext uri="{BB962C8B-B14F-4D97-AF65-F5344CB8AC3E}">
        <p14:creationId xmlns:p14="http://schemas.microsoft.com/office/powerpoint/2010/main" val="145856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3409BFC-31CF-C344-2A8A-090E234A1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11">
            <a:extLst>
              <a:ext uri="{FF2B5EF4-FFF2-40B4-BE49-F238E27FC236}">
                <a16:creationId xmlns:a16="http://schemas.microsoft.com/office/drawing/2014/main" id="{008BA5EF-099A-47C4-B002-198EE687B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23364B-0865-D050-C1A0-41F1B90D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/>
              <a:t>Veri Temizleme</a:t>
            </a:r>
            <a:br>
              <a:rPr lang="en-US" sz="3400"/>
            </a:br>
            <a:endParaRPr lang="tr-TR" sz="340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İçerik Yer Tutucusu 2">
            <a:extLst>
              <a:ext uri="{FF2B5EF4-FFF2-40B4-BE49-F238E27FC236}">
                <a16:creationId xmlns:a16="http://schemas.microsoft.com/office/drawing/2014/main" id="{FA86A9AC-9ED6-4BD1-D289-C89FBA283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94070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05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E42638-06E9-9CF7-394D-33647D1C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tr-TR" dirty="0"/>
              <a:t>Temizlik İşlemi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EE226017-5A0D-7674-F6CA-9D3005947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652018"/>
              </p:ext>
            </p:extLst>
          </p:nvPr>
        </p:nvGraphicFramePr>
        <p:xfrm>
          <a:off x="550863" y="2839154"/>
          <a:ext cx="11090277" cy="303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783">
                  <a:extLst>
                    <a:ext uri="{9D8B030D-6E8A-4147-A177-3AD203B41FA5}">
                      <a16:colId xmlns:a16="http://schemas.microsoft.com/office/drawing/2014/main" val="1684803934"/>
                    </a:ext>
                  </a:extLst>
                </a:gridCol>
                <a:gridCol w="5806494">
                  <a:extLst>
                    <a:ext uri="{9D8B030D-6E8A-4147-A177-3AD203B41FA5}">
                      <a16:colId xmlns:a16="http://schemas.microsoft.com/office/drawing/2014/main" val="2404465259"/>
                    </a:ext>
                  </a:extLst>
                </a:gridCol>
              </a:tblGrid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TEMİZLENMİŞ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TEMİZLENMEMİŞ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2954877963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 drinkin saint amp second,7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Can't stop drinkin' about you @ Saint &amp;amp; Second,7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2376135801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ought ummmmm favorite season,0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“@OneRepublic: Ought. Ummmmm favorite season,0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3736293449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happy b day mickey,0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#mickeymouse #88thbirthday #vivaorlando #waltdisneyworld Happy B-Day Mickey!!!!!! You!"I…,0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2530689834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farmers branch historical park,17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ｓｅａｓｏｎｓｇｒｅｅｔｉｎｇｓ @ Farmers Branch Historical Park,17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1840072313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myfavvvvv great lakes mall,13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myfavvvvv @ Great Lakes Mall,13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1469674409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baaaaaaaack fayetteville arkansas,6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we're baaaaaaaack @ Fayetteville, Arkansas,6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54622197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pl-PL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 e bmw store,10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/// W I D E /// : @user #RVCKOR #bmtroubleyou #m3 #f80 #Conduktco @ The BMW Store,10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2060512444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say point ahhh lol day e u,2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you can say at this point is "Ahhh" lol #CubanCoffee #ElLibre #cafecito / Day 3: S.E U.S…,2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517891305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billlllllliard moonshine pipe company,1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Billlllllliard #copper #prohibition #moonshine #comingsoon @ Moonshine Pipe Company,1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3201366517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loooove making new friends justicecailey gulf shores alabama,9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loooove making new friends justice_cailey @ Gulf Shores, Alabama,9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3531691119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ooooweeeeeeeeee bramlage coliseum,4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Ooooweeeeeeeeee!!!!!! #Kobe #MambaOut #KStateMBB #NikeBasketball @ Bramlage Coliseum,4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554403445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boom boom boom boom boomthe coolest party dmv tuesday,4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BOOM BOOM BOOM BOOM BOOMThe coolest party in DMV on a Tuesday…,4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3950180199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r u n e e blow dry haircut,1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R U N E T T E #Repost @user Blow Dry: #tinatobar (haircut by me as…,1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808216721"/>
                  </a:ext>
                </a:extLst>
              </a:tr>
              <a:tr h="20257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anddddd,18</a:t>
                      </a:r>
                    </a:p>
                  </a:txBody>
                  <a:tcPr marL="8024" marR="8024" marT="802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Anddddd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they're off! #SUPERHERO5K___________•• :@Partnr4StrngFam#BestOfGainesville…,18</a:t>
                      </a:r>
                    </a:p>
                  </a:txBody>
                  <a:tcPr marL="8024" marR="8024" marT="8024" marB="0" anchor="b"/>
                </a:tc>
                <a:extLst>
                  <a:ext uri="{0D108BD9-81ED-4DB2-BD59-A6C34878D82A}">
                    <a16:rowId xmlns:a16="http://schemas.microsoft.com/office/drawing/2014/main" val="422022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3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2AE497B-749D-1B44-D813-176957D9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tr-TR" sz="5400"/>
              <a:t>Çalışmalarımız</a:t>
            </a:r>
          </a:p>
        </p:txBody>
      </p:sp>
      <p:grpSp>
        <p:nvGrpSpPr>
          <p:cNvPr id="27" name="Group 11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13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Oval 15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Freeform: Shape 19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B80DA8F-482D-8856-25A2-3E547DD4A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726286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92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72BAFDA-3A2E-1E35-ED70-E0181555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tr-TR" sz="6400" dirty="0" err="1"/>
              <a:t>Vektörize</a:t>
            </a:r>
            <a:r>
              <a:rPr lang="tr-TR" sz="6400" dirty="0"/>
              <a:t> Yöntemleri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İçerik Yer Tutucusu 2">
            <a:extLst>
              <a:ext uri="{FF2B5EF4-FFF2-40B4-BE49-F238E27FC236}">
                <a16:creationId xmlns:a16="http://schemas.microsoft.com/office/drawing/2014/main" id="{17B4888A-5F6F-CFD6-A3C4-B9475E242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547165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22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0AF0809-0274-C865-BDBC-AFF45FE0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Örnekleme Yöntemleri</a:t>
            </a:r>
            <a:br>
              <a:rPr lang="en-US" dirty="0"/>
            </a:br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0D1C480-B533-8F0E-07E4-1D4E049AB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3" y="1430366"/>
            <a:ext cx="5092062" cy="3997267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A40C704-F1BF-0CB9-EBF7-6AA6CE411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52775"/>
              </p:ext>
            </p:extLst>
          </p:nvPr>
        </p:nvGraphicFramePr>
        <p:xfrm>
          <a:off x="6201410" y="2677306"/>
          <a:ext cx="5437187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894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07C1F1-F7E7-D80A-F4B4-E2DFCD1F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Kullanılan Yöntemler</a:t>
            </a:r>
            <a:br>
              <a:rPr lang="en-US" dirty="0"/>
            </a:b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444D0BE-7986-7831-62E7-6382F7DFAA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92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AE497B-749D-1B44-D813-176957D9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tr-TR" sz="6400" dirty="0"/>
              <a:t>Sonuçlar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B80DA8F-482D-8856-25A2-3E547DD4A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44593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05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D797375-C789-BCE2-8B2F-5D4798A2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Accuracy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90DE5CE-2F34-38E7-70AC-F8A4CE7F3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54960"/>
            <a:ext cx="12192000" cy="2682239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65A375-36A2-7475-CFC6-85C3B7E6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tr-TR" dirty="0"/>
              <a:t>Emoji Tahmini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CB6327-14FA-9D4F-0933-E0893B4ED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tr-TR" sz="1600" dirty="0"/>
              <a:t>Duygu Analizi</a:t>
            </a:r>
          </a:p>
          <a:p>
            <a:r>
              <a:rPr lang="tr-TR" sz="1600" dirty="0"/>
              <a:t>Projemiz</a:t>
            </a:r>
          </a:p>
          <a:p>
            <a:r>
              <a:rPr lang="tr-TR" sz="1600" dirty="0"/>
              <a:t>Çalışmalarımız</a:t>
            </a:r>
          </a:p>
          <a:p>
            <a:r>
              <a:rPr lang="tr-TR" sz="1600" dirty="0"/>
              <a:t>Sonuçlar</a:t>
            </a:r>
          </a:p>
        </p:txBody>
      </p:sp>
      <p:pic>
        <p:nvPicPr>
          <p:cNvPr id="1036" name="Picture 12" descr="Emoji sevdası faturanızı kabartabilir - 2">
            <a:extLst>
              <a:ext uri="{FF2B5EF4-FFF2-40B4-BE49-F238E27FC236}">
                <a16:creationId xmlns:a16="http://schemas.microsoft.com/office/drawing/2014/main" id="{5E4578D2-DCC8-19CC-61B5-FAF98778D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2" r="14448"/>
          <a:stretch/>
        </p:blipFill>
        <p:spPr bwMode="auto"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5" name="Group 1048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050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1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2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54" name="Oval 1053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3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BF7B61C-9414-5944-7CE2-4D048EB1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/>
              <a:t>CV f-1 </a:t>
            </a:r>
            <a:r>
              <a:rPr lang="tr-TR" sz="6400" dirty="0"/>
              <a:t>S</a:t>
            </a:r>
            <a:r>
              <a:rPr lang="en-US" sz="6400" dirty="0" err="1"/>
              <a:t>kor</a:t>
            </a:r>
            <a:endParaRPr lang="en-US" sz="64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711E7AB-95EC-5C46-0659-20FEC11B2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11" y="549275"/>
            <a:ext cx="3700446" cy="5759450"/>
          </a:xfrm>
          <a:custGeom>
            <a:avLst/>
            <a:gdLst/>
            <a:ahLst/>
            <a:cxnLst/>
            <a:rect l="l" t="t" r="r" b="b"/>
            <a:pathLst>
              <a:path w="5102225" h="5761037">
                <a:moveTo>
                  <a:pt x="0" y="0"/>
                </a:moveTo>
                <a:lnTo>
                  <a:pt x="5102225" y="0"/>
                </a:lnTo>
                <a:lnTo>
                  <a:pt x="5102225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911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2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830C7A-014D-9DBD-6571-9ED335ED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Bizi Dinlediğiniz İçin Teşekkürler</a:t>
            </a:r>
          </a:p>
        </p:txBody>
      </p:sp>
      <p:pic>
        <p:nvPicPr>
          <p:cNvPr id="37" name="Graphic 6" descr="Smiling Face with No Fill">
            <a:extLst>
              <a:ext uri="{FF2B5EF4-FFF2-40B4-BE49-F238E27FC236}">
                <a16:creationId xmlns:a16="http://schemas.microsoft.com/office/drawing/2014/main" id="{FB8813D3-C3C1-79E0-9695-7E49A330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728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8" name="Oval 23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2AE497B-749D-1B44-D813-176957D9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tr-TR" sz="6400"/>
              <a:t>Duygu Analizi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B80DA8F-482D-8856-25A2-3E547DD4A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71761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03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5C2D0C-89F2-4874-A67D-504E65834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 descr="kişi, bebek, iç mekan, yatak içeren bir resim&#10;&#10;Açıklama otomatik olarak oluşturuldu">
            <a:extLst>
              <a:ext uri="{FF2B5EF4-FFF2-40B4-BE49-F238E27FC236}">
                <a16:creationId xmlns:a16="http://schemas.microsoft.com/office/drawing/2014/main" id="{6497E297-257E-5A16-6B7B-3EC0FD9AE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625" r="12625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2" name="Resim 11" descr="hoparlör, megafon, elektronik eşyalar, kurutma makinesi içeren bir resim&#10;&#10;Açıklama otomatik olarak oluşturuldu">
            <a:extLst>
              <a:ext uri="{FF2B5EF4-FFF2-40B4-BE49-F238E27FC236}">
                <a16:creationId xmlns:a16="http://schemas.microsoft.com/office/drawing/2014/main" id="{409D9574-A076-DB1A-7E44-D51EA4558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3248" r="5" b="5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73FD8943-49CD-489F-AF30-D186003CB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D1AA9E7-DA6E-4B0E-AFF8-ACA4D7D79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DA334A1-5994-4CBD-AF0E-366DEF3A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5C96420A-8D18-5CA9-795D-EDE64CD9F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6976" r="19023" b="-1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32B3616F-2ABF-BFF3-6633-025C0A3DA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883632"/>
              </p:ext>
            </p:extLst>
          </p:nvPr>
        </p:nvGraphicFramePr>
        <p:xfrm>
          <a:off x="550863" y="2677306"/>
          <a:ext cx="3565525" cy="3415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Metin kutusu 15">
            <a:extLst>
              <a:ext uri="{FF2B5EF4-FFF2-40B4-BE49-F238E27FC236}">
                <a16:creationId xmlns:a16="http://schemas.microsoft.com/office/drawing/2014/main" id="{83C378B5-4EA4-CB79-55A7-FC746E9EF636}"/>
              </a:ext>
            </a:extLst>
          </p:cNvPr>
          <p:cNvSpPr txBox="1"/>
          <p:nvPr/>
        </p:nvSpPr>
        <p:spPr>
          <a:xfrm>
            <a:off x="9262993" y="6657945"/>
            <a:ext cx="292900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tr-TR" sz="700">
                <a:solidFill>
                  <a:srgbClr val="FFFFFF"/>
                </a:solidFill>
                <a:hlinkClick r:id="rId7" tooltip="https://www.flickr.com/photos/malik_braun/2188394806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 Fotoğraf</a:t>
            </a:r>
            <a:r>
              <a:rPr lang="tr-TR" sz="700">
                <a:solidFill>
                  <a:srgbClr val="FFFFFF"/>
                </a:solidFill>
              </a:rPr>
              <a:t>, Bilinmeyen Yazar, </a:t>
            </a:r>
            <a:r>
              <a:rPr lang="tr-TR" sz="700">
                <a:solidFill>
                  <a:srgbClr val="FFFFFF"/>
                </a:solidFill>
                <a:hlinkClick r:id="rId13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tr-TR" sz="700">
                <a:solidFill>
                  <a:srgbClr val="FFFFFF"/>
                </a:solidFill>
              </a:rPr>
              <a:t> altında lisanslanmıştır</a:t>
            </a:r>
          </a:p>
        </p:txBody>
      </p:sp>
    </p:spTree>
    <p:extLst>
      <p:ext uri="{BB962C8B-B14F-4D97-AF65-F5344CB8AC3E}">
        <p14:creationId xmlns:p14="http://schemas.microsoft.com/office/powerpoint/2010/main" val="7190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97B9121-F01C-5666-3946-C47BEB84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tr-TR"/>
              <a:t>Dijital İletişimde Emojinin Yeri</a:t>
            </a:r>
            <a:br>
              <a:rPr lang="en-US"/>
            </a:br>
            <a:endParaRPr lang="tr-TR" dirty="0"/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9F21C72-752D-B050-B6F6-C5E7A1603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73725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53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Freeform: Shape 21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0" name="Oval 21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1" name="Oval 21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52" name="Group 21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8" name="Oval 21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29" name="Oval 21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53" name="Rectangle 21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NLP Doğal Dil İşleme | Symetricx">
            <a:extLst>
              <a:ext uri="{FF2B5EF4-FFF2-40B4-BE49-F238E27FC236}">
                <a16:creationId xmlns:a16="http://schemas.microsoft.com/office/drawing/2014/main" id="{121B5C2F-7BD7-CE14-6792-FC831239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4" name="Rectangle 2132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Rectangle 2134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7A5053-9F2A-FF5A-354D-5F741B0C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Doğal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Dil</a:t>
            </a: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İşleme</a:t>
            </a:r>
            <a:b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CC2162F0-1FCC-D941-66C1-52FD63F7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950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 err="1">
                <a:latin typeface="+mn-lt"/>
                <a:ea typeface="+mn-ea"/>
                <a:cs typeface="+mn-cs"/>
              </a:rPr>
              <a:t>Bilgisayarların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insan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dilinin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yapısını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kavrayarak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anlaması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ve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dönüt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üretebilmesini</a:t>
            </a:r>
            <a:r>
              <a:rPr lang="en-US" kern="1200" dirty="0"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amaçlar</a:t>
            </a:r>
            <a:r>
              <a:rPr lang="en-US" kern="1200" dirty="0"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7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7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A5FFBE-C4FD-19EF-1BAF-E8C94409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tr-TR" dirty="0"/>
              <a:t>Neden Bu Proje?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F8D7B1-C7D0-CE8E-1B37-54380FA8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600"/>
              <a:t>Emoji olmayan metinlerden duygu çıkarımı yapabilmek amacıyla, emoji kullanılmış metinlerden de yardım alarak duygu tahmini yapabilmeyi amaçlıyoruz.</a:t>
            </a:r>
          </a:p>
        </p:txBody>
      </p:sp>
      <p:pic>
        <p:nvPicPr>
          <p:cNvPr id="3074" name="Picture 2" descr="Derin Öğrenme ile Duygu Analizi - Veri Bilimi Okulu - Veri Bilimi Okulu">
            <a:extLst>
              <a:ext uri="{FF2B5EF4-FFF2-40B4-BE49-F238E27FC236}">
                <a16:creationId xmlns:a16="http://schemas.microsoft.com/office/drawing/2014/main" id="{E3DC4C77-8546-6756-208A-ADEEAE66B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9" r="18721" b="1"/>
          <a:stretch/>
        </p:blipFill>
        <p:spPr bwMode="auto"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Rectangle 308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AE497B-749D-1B44-D813-176957D9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tr-TR" sz="6400" dirty="0"/>
              <a:t>Projemiz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B80DA8F-482D-8856-25A2-3E547DD4A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34312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07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49" name="Rectangle 410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50" name="Group 4110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112" name="Freeform: Shape 4111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104" name="Picture 8">
            <a:extLst>
              <a:ext uri="{FF2B5EF4-FFF2-40B4-BE49-F238E27FC236}">
                <a16:creationId xmlns:a16="http://schemas.microsoft.com/office/drawing/2014/main" id="{0FB1CC14-5862-691C-ABD1-79FB5C45E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" r="-2" b="-2"/>
          <a:stretch/>
        </p:blipFill>
        <p:spPr bwMode="auto">
          <a:xfrm>
            <a:off x="550862" y="1429462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1" name="Freeform: Shape 4114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A3ED18-AD7C-897E-4BEE-009746DB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r>
              <a:rPr lang="tr-TR" dirty="0"/>
              <a:t>Benzer Çalışmalar</a:t>
            </a:r>
          </a:p>
        </p:txBody>
      </p:sp>
      <p:graphicFrame>
        <p:nvGraphicFramePr>
          <p:cNvPr id="15" name="İçerik Yer Tutucusu 2">
            <a:extLst>
              <a:ext uri="{FF2B5EF4-FFF2-40B4-BE49-F238E27FC236}">
                <a16:creationId xmlns:a16="http://schemas.microsoft.com/office/drawing/2014/main" id="{5EC0C9F1-F9C3-72D7-3042-F24390F8F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046721"/>
              </p:ext>
            </p:extLst>
          </p:nvPr>
        </p:nvGraphicFramePr>
        <p:xfrm>
          <a:off x="7140575" y="1520825"/>
          <a:ext cx="45005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85644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</TotalTime>
  <Words>574</Words>
  <Application>Microsoft Office PowerPoint</Application>
  <PresentationFormat>Geniş ekran</PresentationFormat>
  <Paragraphs>95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Calibri</vt:lpstr>
      <vt:lpstr>3DFloatVTI</vt:lpstr>
      <vt:lpstr>Bir Duygu Analizi Yöntemi Olarak Metinden Emoji Tahmini</vt:lpstr>
      <vt:lpstr>Emoji Tahmini</vt:lpstr>
      <vt:lpstr>Duygu Analizi</vt:lpstr>
      <vt:lpstr>PowerPoint Sunusu</vt:lpstr>
      <vt:lpstr>Dijital İletişimde Emojinin Yeri </vt:lpstr>
      <vt:lpstr>Doğal Dil İşleme </vt:lpstr>
      <vt:lpstr>Neden Bu Proje?</vt:lpstr>
      <vt:lpstr>Projemiz</vt:lpstr>
      <vt:lpstr>Benzer Çalışmalar</vt:lpstr>
      <vt:lpstr>Veri Seti </vt:lpstr>
      <vt:lpstr>PowerPoint Sunusu</vt:lpstr>
      <vt:lpstr>Veri Temizleme </vt:lpstr>
      <vt:lpstr>Temizlik İşlemi</vt:lpstr>
      <vt:lpstr>Çalışmalarımız</vt:lpstr>
      <vt:lpstr>Vektörize Yöntemleri</vt:lpstr>
      <vt:lpstr>Örnekleme Yöntemleri </vt:lpstr>
      <vt:lpstr>Kullanılan Yöntemler </vt:lpstr>
      <vt:lpstr>Sonuçlar</vt:lpstr>
      <vt:lpstr>Accuracy</vt:lpstr>
      <vt:lpstr>CV f-1 Skor</vt:lpstr>
      <vt:lpstr>Bizi Dinlediğiniz İçin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 Duygu Analizi Yöntemi Olarak Metinden Emoji Tahmini</dc:title>
  <dc:creator>MUHAMMET KAYRA BULUT</dc:creator>
  <cp:lastModifiedBy>MUHAMMET KAYRA BULUT</cp:lastModifiedBy>
  <cp:revision>1</cp:revision>
  <dcterms:created xsi:type="dcterms:W3CDTF">2023-01-11T08:59:26Z</dcterms:created>
  <dcterms:modified xsi:type="dcterms:W3CDTF">2023-01-11T10:19:18Z</dcterms:modified>
</cp:coreProperties>
</file>