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56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8479" y="2298164"/>
            <a:ext cx="7477601" cy="2521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CAPSTONE PROJECT </a:t>
            </a:r>
          </a:p>
          <a:p>
            <a:pPr marL="0" indent="0">
              <a:lnSpc>
                <a:spcPts val="7545"/>
              </a:lnSpc>
              <a:buNone/>
            </a:pPr>
            <a:endParaRPr lang="en-US" sz="6036" dirty="0">
              <a:solidFill>
                <a:srgbClr val="FFFFFF"/>
              </a:solidFill>
              <a:latin typeface="Fraunces" pitchFamily="34" charset="0"/>
              <a:ea typeface="Fraunces" pitchFamily="34" charset="-122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596610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" y="5661243"/>
            <a:ext cx="638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DONE </a:t>
            </a:r>
            <a:r>
              <a:rPr lang="en-US" dirty="0" smtClean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BY:</a:t>
            </a:r>
            <a:br>
              <a:rPr lang="en-US" dirty="0" smtClean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</a:br>
            <a:r>
              <a:rPr lang="en-US" dirty="0" smtClean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ASHWIN B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B </a:t>
            </a:r>
            <a:r>
              <a:rPr lang="en-US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L N WAJITH ALI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MOHD ZAID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4617"/>
            <a:ext cx="56229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Nature of the Dataset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33330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56391" y="40552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Comprehensive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535686"/>
            <a:ext cx="307371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dataset covers 100+ years of Olympic history, including athlete demographics, event details, and medal results.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2833330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74569" y="40552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Global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535686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 from every Olympic Games, representing athletes from countries around the world.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2833330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592747" y="40552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Multidimensional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35686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Includes variables like athlete age, gender, home country, event type, and more to analyze performance trends.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217057"/>
            <a:ext cx="72842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Approach for Data Analysis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4182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4273" y="2459950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4945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Exploration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2975015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 the dataset structure, identify key variables, and uncover initial patterns.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490799" y="4081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639747" y="4123253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5212913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Feature Engineering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212913" y="463831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Create new derived variables to better capture factors influencing performance.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7448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8676" y="578655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8212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Predictive Modeling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30162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Apply machine learning techniques to build models that predict medal outcomes.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74397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Graph Analysis and Insights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Medal Trends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Analyzed medal counts over time to identify shifts in country performance and emerging athletic powers.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Athlete Profiles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Examined demographics like age, gender, and home country to understand factors correlated with success.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Event Dynamics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Studied event-level data to pinpoint which sports and disciplines produce the most competitive results.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0579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Key Observations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4451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9743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Athlete Age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454717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Peak performance tends to occur in the late 20s, with a decline in the 30s.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4451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9743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Home Advantage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454717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Host countries see a significant boost in medal counts, especially in certain sports.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Emerging Powers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32769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Countries like China have risen to prominence, challenging traditional Olympic powerhouses.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4847273"/>
            <a:ext cx="39083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Dominance in Specific Events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32769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Some countries and athletes display consistent excellence in particular sports or disciplines.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Business Approach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Talent Scouting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Identify promising young athletes and provide targeted training and development support.</a:t>
            </a:r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Event Optimization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Focus resources on sports and disciplines where the country has the best chance of medal success.</a:t>
            </a:r>
            <a:endParaRPr lang="en-US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8453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Sponsorship Strategy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Invest in athletes and teams with the highest potential for media exposure and commercial impact.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0988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Challenges Faced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48595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1510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Gaps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195524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Incomplete or inconsistent data for certain events and athletes over the decades.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048595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71510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Bias Concerns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195524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Addressing potential biases in judging, event scheduling, and other factors.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048595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1510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Evolving Rules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195524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Accounting for changes in Olympic event categories and scoring systems over time.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048595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715107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Multifaceted Factors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542711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Disentangling the many interrelated variables that influence athlete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42328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70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Thank You</a:t>
            </a:r>
            <a:endParaRPr lang="en-US" sz="7000" dirty="0"/>
          </a:p>
        </p:txBody>
      </p:sp>
      <p:sp>
        <p:nvSpPr>
          <p:cNvPr id="7" name="Text 4"/>
          <p:cNvSpPr/>
          <p:nvPr/>
        </p:nvSpPr>
        <p:spPr>
          <a:xfrm>
            <a:off x="2037993" y="445091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368</Words>
  <Application>Microsoft Office PowerPoint</Application>
  <PresentationFormat>Custom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3</cp:revision>
  <dcterms:created xsi:type="dcterms:W3CDTF">2024-04-08T17:28:08Z</dcterms:created>
  <dcterms:modified xsi:type="dcterms:W3CDTF">2024-04-10T05:55:56Z</dcterms:modified>
</cp:coreProperties>
</file>