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48"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FFCF41A-CF90-4F67-BCE4-08E60B4D473E}" type="datetimeFigureOut">
              <a:rPr kumimoji="1" lang="ja-JP" altLang="en-US" smtClean="0"/>
              <a:t>2021/1/22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D98C88-AB23-4E25-B84E-896BF9B6E7D8}" type="slidenum">
              <a:rPr kumimoji="1" lang="ja-JP" altLang="en-US" smtClean="0"/>
              <a:t>‹#›</a:t>
            </a:fld>
            <a:endParaRPr kumimoji="1" lang="ja-JP" altLang="en-US"/>
          </a:p>
        </p:txBody>
      </p:sp>
    </p:spTree>
    <p:extLst>
      <p:ext uri="{BB962C8B-B14F-4D97-AF65-F5344CB8AC3E}">
        <p14:creationId xmlns:p14="http://schemas.microsoft.com/office/powerpoint/2010/main" val="94629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FFCF41A-CF90-4F67-BCE4-08E60B4D473E}" type="datetimeFigureOut">
              <a:rPr kumimoji="1" lang="ja-JP" altLang="en-US" smtClean="0"/>
              <a:t>2021/1/22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D98C88-AB23-4E25-B84E-896BF9B6E7D8}" type="slidenum">
              <a:rPr kumimoji="1" lang="ja-JP" altLang="en-US" smtClean="0"/>
              <a:t>‹#›</a:t>
            </a:fld>
            <a:endParaRPr kumimoji="1" lang="ja-JP" altLang="en-US"/>
          </a:p>
        </p:txBody>
      </p:sp>
    </p:spTree>
    <p:extLst>
      <p:ext uri="{BB962C8B-B14F-4D97-AF65-F5344CB8AC3E}">
        <p14:creationId xmlns:p14="http://schemas.microsoft.com/office/powerpoint/2010/main" val="33680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FFCF41A-CF90-4F67-BCE4-08E60B4D473E}" type="datetimeFigureOut">
              <a:rPr kumimoji="1" lang="ja-JP" altLang="en-US" smtClean="0"/>
              <a:t>2021/1/22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D98C88-AB23-4E25-B84E-896BF9B6E7D8}" type="slidenum">
              <a:rPr kumimoji="1" lang="ja-JP" altLang="en-US" smtClean="0"/>
              <a:t>‹#›</a:t>
            </a:fld>
            <a:endParaRPr kumimoji="1" lang="ja-JP" altLang="en-US"/>
          </a:p>
        </p:txBody>
      </p:sp>
    </p:spTree>
    <p:extLst>
      <p:ext uri="{BB962C8B-B14F-4D97-AF65-F5344CB8AC3E}">
        <p14:creationId xmlns:p14="http://schemas.microsoft.com/office/powerpoint/2010/main" val="339119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FFCF41A-CF90-4F67-BCE4-08E60B4D473E}" type="datetimeFigureOut">
              <a:rPr kumimoji="1" lang="ja-JP" altLang="en-US" smtClean="0"/>
              <a:t>2021/1/22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D98C88-AB23-4E25-B84E-896BF9B6E7D8}" type="slidenum">
              <a:rPr kumimoji="1" lang="ja-JP" altLang="en-US" smtClean="0"/>
              <a:t>‹#›</a:t>
            </a:fld>
            <a:endParaRPr kumimoji="1" lang="ja-JP" altLang="en-US"/>
          </a:p>
        </p:txBody>
      </p:sp>
    </p:spTree>
    <p:extLst>
      <p:ext uri="{BB962C8B-B14F-4D97-AF65-F5344CB8AC3E}">
        <p14:creationId xmlns:p14="http://schemas.microsoft.com/office/powerpoint/2010/main" val="793854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FFCF41A-CF90-4F67-BCE4-08E60B4D473E}" type="datetimeFigureOut">
              <a:rPr kumimoji="1" lang="ja-JP" altLang="en-US" smtClean="0"/>
              <a:t>2021/1/22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D98C88-AB23-4E25-B84E-896BF9B6E7D8}" type="slidenum">
              <a:rPr kumimoji="1" lang="ja-JP" altLang="en-US" smtClean="0"/>
              <a:t>‹#›</a:t>
            </a:fld>
            <a:endParaRPr kumimoji="1" lang="ja-JP" altLang="en-US"/>
          </a:p>
        </p:txBody>
      </p:sp>
    </p:spTree>
    <p:extLst>
      <p:ext uri="{BB962C8B-B14F-4D97-AF65-F5344CB8AC3E}">
        <p14:creationId xmlns:p14="http://schemas.microsoft.com/office/powerpoint/2010/main" val="311220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FFCF41A-CF90-4F67-BCE4-08E60B4D473E}" type="datetimeFigureOut">
              <a:rPr kumimoji="1" lang="ja-JP" altLang="en-US" smtClean="0"/>
              <a:t>2021/1/22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2D98C88-AB23-4E25-B84E-896BF9B6E7D8}" type="slidenum">
              <a:rPr kumimoji="1" lang="ja-JP" altLang="en-US" smtClean="0"/>
              <a:t>‹#›</a:t>
            </a:fld>
            <a:endParaRPr kumimoji="1" lang="ja-JP" altLang="en-US"/>
          </a:p>
        </p:txBody>
      </p:sp>
    </p:spTree>
    <p:extLst>
      <p:ext uri="{BB962C8B-B14F-4D97-AF65-F5344CB8AC3E}">
        <p14:creationId xmlns:p14="http://schemas.microsoft.com/office/powerpoint/2010/main" val="218844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FFCF41A-CF90-4F67-BCE4-08E60B4D473E}" type="datetimeFigureOut">
              <a:rPr kumimoji="1" lang="ja-JP" altLang="en-US" smtClean="0"/>
              <a:t>2021/1/22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2D98C88-AB23-4E25-B84E-896BF9B6E7D8}" type="slidenum">
              <a:rPr kumimoji="1" lang="ja-JP" altLang="en-US" smtClean="0"/>
              <a:t>‹#›</a:t>
            </a:fld>
            <a:endParaRPr kumimoji="1" lang="ja-JP" altLang="en-US"/>
          </a:p>
        </p:txBody>
      </p:sp>
    </p:spTree>
    <p:extLst>
      <p:ext uri="{BB962C8B-B14F-4D97-AF65-F5344CB8AC3E}">
        <p14:creationId xmlns:p14="http://schemas.microsoft.com/office/powerpoint/2010/main" val="310192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FFCF41A-CF90-4F67-BCE4-08E60B4D473E}" type="datetimeFigureOut">
              <a:rPr kumimoji="1" lang="ja-JP" altLang="en-US" smtClean="0"/>
              <a:t>2021/1/22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2D98C88-AB23-4E25-B84E-896BF9B6E7D8}" type="slidenum">
              <a:rPr kumimoji="1" lang="ja-JP" altLang="en-US" smtClean="0"/>
              <a:t>‹#›</a:t>
            </a:fld>
            <a:endParaRPr kumimoji="1" lang="ja-JP" altLang="en-US"/>
          </a:p>
        </p:txBody>
      </p:sp>
    </p:spTree>
    <p:extLst>
      <p:ext uri="{BB962C8B-B14F-4D97-AF65-F5344CB8AC3E}">
        <p14:creationId xmlns:p14="http://schemas.microsoft.com/office/powerpoint/2010/main" val="390770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FFCF41A-CF90-4F67-BCE4-08E60B4D473E}" type="datetimeFigureOut">
              <a:rPr kumimoji="1" lang="ja-JP" altLang="en-US" smtClean="0"/>
              <a:t>2021/1/22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2D98C88-AB23-4E25-B84E-896BF9B6E7D8}" type="slidenum">
              <a:rPr kumimoji="1" lang="ja-JP" altLang="en-US" smtClean="0"/>
              <a:t>‹#›</a:t>
            </a:fld>
            <a:endParaRPr kumimoji="1" lang="ja-JP" altLang="en-US"/>
          </a:p>
        </p:txBody>
      </p:sp>
    </p:spTree>
    <p:extLst>
      <p:ext uri="{BB962C8B-B14F-4D97-AF65-F5344CB8AC3E}">
        <p14:creationId xmlns:p14="http://schemas.microsoft.com/office/powerpoint/2010/main" val="403093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FFCF41A-CF90-4F67-BCE4-08E60B4D473E}" type="datetimeFigureOut">
              <a:rPr kumimoji="1" lang="ja-JP" altLang="en-US" smtClean="0"/>
              <a:t>2021/1/22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2D98C88-AB23-4E25-B84E-896BF9B6E7D8}" type="slidenum">
              <a:rPr kumimoji="1" lang="ja-JP" altLang="en-US" smtClean="0"/>
              <a:t>‹#›</a:t>
            </a:fld>
            <a:endParaRPr kumimoji="1" lang="ja-JP" altLang="en-US"/>
          </a:p>
        </p:txBody>
      </p:sp>
    </p:spTree>
    <p:extLst>
      <p:ext uri="{BB962C8B-B14F-4D97-AF65-F5344CB8AC3E}">
        <p14:creationId xmlns:p14="http://schemas.microsoft.com/office/powerpoint/2010/main" val="211658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FFCF41A-CF90-4F67-BCE4-08E60B4D473E}" type="datetimeFigureOut">
              <a:rPr kumimoji="1" lang="ja-JP" altLang="en-US" smtClean="0"/>
              <a:t>2021/1/22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2D98C88-AB23-4E25-B84E-896BF9B6E7D8}" type="slidenum">
              <a:rPr kumimoji="1" lang="ja-JP" altLang="en-US" smtClean="0"/>
              <a:t>‹#›</a:t>
            </a:fld>
            <a:endParaRPr kumimoji="1" lang="ja-JP" altLang="en-US"/>
          </a:p>
        </p:txBody>
      </p:sp>
    </p:spTree>
    <p:extLst>
      <p:ext uri="{BB962C8B-B14F-4D97-AF65-F5344CB8AC3E}">
        <p14:creationId xmlns:p14="http://schemas.microsoft.com/office/powerpoint/2010/main" val="229282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CF41A-CF90-4F67-BCE4-08E60B4D473E}" type="datetimeFigureOut">
              <a:rPr kumimoji="1" lang="ja-JP" altLang="en-US" smtClean="0"/>
              <a:t>2021/1/22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98C88-AB23-4E25-B84E-896BF9B6E7D8}" type="slidenum">
              <a:rPr kumimoji="1" lang="ja-JP" altLang="en-US" smtClean="0"/>
              <a:t>‹#›</a:t>
            </a:fld>
            <a:endParaRPr kumimoji="1" lang="ja-JP" altLang="en-US"/>
          </a:p>
        </p:txBody>
      </p:sp>
    </p:spTree>
    <p:extLst>
      <p:ext uri="{BB962C8B-B14F-4D97-AF65-F5344CB8AC3E}">
        <p14:creationId xmlns:p14="http://schemas.microsoft.com/office/powerpoint/2010/main" val="287984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0"/>
            <a:ext cx="9144000" cy="2387600"/>
          </a:xfrm>
        </p:spPr>
        <p:txBody>
          <a:bodyPr/>
          <a:lstStyle/>
          <a:p>
            <a:r>
              <a:rPr kumimoji="1" lang="en-US" altLang="ja-JP" b="1" dirty="0" smtClean="0"/>
              <a:t>GC2</a:t>
            </a:r>
            <a:r>
              <a:rPr kumimoji="1" lang="ja-JP" altLang="en-US" b="1" dirty="0" smtClean="0"/>
              <a:t>年ゲーム制作発表</a:t>
            </a:r>
            <a:endParaRPr kumimoji="1" lang="ja-JP" altLang="en-US" b="1" dirty="0"/>
          </a:p>
        </p:txBody>
      </p:sp>
      <p:sp>
        <p:nvSpPr>
          <p:cNvPr id="3" name="サブタイトル 2"/>
          <p:cNvSpPr>
            <a:spLocks noGrp="1"/>
          </p:cNvSpPr>
          <p:nvPr>
            <p:ph type="subTitle" idx="1"/>
          </p:nvPr>
        </p:nvSpPr>
        <p:spPr>
          <a:xfrm>
            <a:off x="1524000" y="3911527"/>
            <a:ext cx="9144000" cy="1655762"/>
          </a:xfrm>
        </p:spPr>
        <p:txBody>
          <a:bodyPr>
            <a:normAutofit/>
          </a:bodyPr>
          <a:lstStyle/>
          <a:p>
            <a:r>
              <a:rPr kumimoji="1" lang="ja-JP" altLang="en-US" sz="5400" b="1" dirty="0" smtClean="0"/>
              <a:t>松葉　純一</a:t>
            </a:r>
            <a:endParaRPr kumimoji="1" lang="ja-JP" altLang="en-US" sz="5400" b="1" dirty="0"/>
          </a:p>
        </p:txBody>
      </p:sp>
    </p:spTree>
    <p:extLst>
      <p:ext uri="{BB962C8B-B14F-4D97-AF65-F5344CB8AC3E}">
        <p14:creationId xmlns:p14="http://schemas.microsoft.com/office/powerpoint/2010/main" val="162043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１、ゲーム概要</a:t>
            </a:r>
            <a:endParaRPr kumimoji="1" lang="ja-JP" altLang="en-US" dirty="0"/>
          </a:p>
        </p:txBody>
      </p:sp>
      <p:sp>
        <p:nvSpPr>
          <p:cNvPr id="3" name="コンテンツ プレースホルダー 2"/>
          <p:cNvSpPr>
            <a:spLocks noGrp="1"/>
          </p:cNvSpPr>
          <p:nvPr>
            <p:ph idx="1"/>
          </p:nvPr>
        </p:nvSpPr>
        <p:spPr>
          <a:xfrm>
            <a:off x="838200" y="1403594"/>
            <a:ext cx="10515600" cy="4351338"/>
          </a:xfrm>
        </p:spPr>
        <p:txBody>
          <a:bodyPr>
            <a:normAutofit/>
          </a:bodyPr>
          <a:lstStyle/>
          <a:p>
            <a:pPr marL="0" indent="0">
              <a:buNone/>
            </a:pPr>
            <a:r>
              <a:rPr kumimoji="1" lang="ja-JP" altLang="en-US" dirty="0" smtClean="0"/>
              <a:t>・３</a:t>
            </a:r>
            <a:r>
              <a:rPr kumimoji="1" lang="en-US" altLang="ja-JP" dirty="0" smtClean="0"/>
              <a:t>D</a:t>
            </a:r>
            <a:r>
              <a:rPr kumimoji="1" lang="ja-JP" altLang="en-US" dirty="0" smtClean="0"/>
              <a:t>の空間でのブロック崩しゲームを作成。</a:t>
            </a:r>
            <a:endParaRPr kumimoji="1" lang="en-US" altLang="ja-JP" dirty="0" smtClean="0"/>
          </a:p>
          <a:p>
            <a:pPr marL="0" indent="0">
              <a:buNone/>
            </a:pPr>
            <a:r>
              <a:rPr lang="ja-JP" altLang="en-US" dirty="0" smtClean="0"/>
              <a:t>・プレイヤーはステージ内をはねる玉を様々なブロックに反射</a:t>
            </a:r>
            <a:endParaRPr lang="en-US" altLang="ja-JP" dirty="0" smtClean="0"/>
          </a:p>
          <a:p>
            <a:pPr marL="0" indent="0">
              <a:buNone/>
            </a:pPr>
            <a:r>
              <a:rPr lang="ja-JP" altLang="en-US" dirty="0"/>
              <a:t>　</a:t>
            </a:r>
            <a:r>
              <a:rPr lang="ja-JP" altLang="en-US" dirty="0" smtClean="0"/>
              <a:t>させて時間内に高得点を稼ぐ。</a:t>
            </a:r>
            <a:endParaRPr lang="en-US" altLang="ja-JP" dirty="0" smtClean="0"/>
          </a:p>
          <a:p>
            <a:pPr marL="0" indent="0">
              <a:buNone/>
            </a:pPr>
            <a:r>
              <a:rPr lang="ja-JP" altLang="en-US" dirty="0"/>
              <a:t>・</a:t>
            </a:r>
            <a:r>
              <a:rPr lang="ja-JP" altLang="en-US" dirty="0" smtClean="0"/>
              <a:t>高得点のポイントは、</a:t>
            </a:r>
            <a:r>
              <a:rPr lang="ja-JP" altLang="en-US" dirty="0" smtClean="0">
                <a:solidFill>
                  <a:srgbClr val="FF0000"/>
                </a:solidFill>
              </a:rPr>
              <a:t>残機を残しつつたくさんブロックに当て</a:t>
            </a:r>
            <a:endParaRPr lang="en-US" altLang="ja-JP" dirty="0" smtClean="0">
              <a:solidFill>
                <a:srgbClr val="FF0000"/>
              </a:solidFill>
            </a:endParaRPr>
          </a:p>
          <a:p>
            <a:pPr marL="0" indent="0">
              <a:buNone/>
            </a:pPr>
            <a:r>
              <a:rPr lang="ja-JP" altLang="en-US" dirty="0">
                <a:solidFill>
                  <a:srgbClr val="FF0000"/>
                </a:solidFill>
              </a:rPr>
              <a:t>　</a:t>
            </a:r>
            <a:r>
              <a:rPr lang="ja-JP" altLang="en-US" dirty="0" smtClean="0">
                <a:solidFill>
                  <a:srgbClr val="FF0000"/>
                </a:solidFill>
              </a:rPr>
              <a:t>る、フィーバータイムをうまく使う</a:t>
            </a:r>
            <a:r>
              <a:rPr lang="ja-JP" altLang="en-US" dirty="0" smtClean="0"/>
              <a:t>事。</a:t>
            </a:r>
            <a:endParaRPr lang="en-US" altLang="ja-JP" dirty="0" smtClean="0">
              <a:solidFill>
                <a:srgbClr val="FF0000"/>
              </a:solidFill>
            </a:endParaRPr>
          </a:p>
          <a:p>
            <a:pPr marL="0" indent="0">
              <a:buNone/>
            </a:pPr>
            <a:r>
              <a:rPr kumimoji="1" lang="ja-JP" altLang="en-US" dirty="0" smtClean="0"/>
              <a:t>・</a:t>
            </a:r>
            <a:r>
              <a:rPr lang="ja-JP" altLang="en-US" dirty="0"/>
              <a:t>残機</a:t>
            </a:r>
            <a:r>
              <a:rPr lang="ja-JP" altLang="en-US" dirty="0" smtClean="0"/>
              <a:t>がゼロでゲームオーバー。</a:t>
            </a:r>
            <a:endParaRPr lang="en-US" altLang="ja-JP" dirty="0" smtClean="0"/>
          </a:p>
          <a:p>
            <a:pPr marL="0" indent="0">
              <a:buNone/>
            </a:pPr>
            <a:r>
              <a:rPr kumimoji="1" lang="ja-JP" altLang="en-US" dirty="0" smtClean="0"/>
              <a:t>・時間が無くなるまでスコアを稼ぐことができればゲーム</a:t>
            </a:r>
            <a:endParaRPr kumimoji="1" lang="en-US" altLang="ja-JP" dirty="0" smtClean="0"/>
          </a:p>
          <a:p>
            <a:pPr marL="0" indent="0">
              <a:buNone/>
            </a:pPr>
            <a:r>
              <a:rPr lang="ja-JP" altLang="en-US" dirty="0"/>
              <a:t>　</a:t>
            </a:r>
            <a:r>
              <a:rPr lang="ja-JP" altLang="en-US" dirty="0" smtClean="0"/>
              <a:t>クリア。</a:t>
            </a:r>
            <a:endParaRPr kumimoji="1" lang="en-US" altLang="ja-JP" dirty="0" smtClean="0"/>
          </a:p>
          <a:p>
            <a:pPr marL="0" indent="0">
              <a:buNone/>
            </a:pPr>
            <a:endParaRPr kumimoji="1" lang="ja-JP" altLang="en-US" sz="3200" dirty="0"/>
          </a:p>
        </p:txBody>
      </p:sp>
    </p:spTree>
    <p:extLst>
      <p:ext uri="{BB962C8B-B14F-4D97-AF65-F5344CB8AC3E}">
        <p14:creationId xmlns:p14="http://schemas.microsoft.com/office/powerpoint/2010/main" val="221222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49957"/>
            <a:ext cx="10515600" cy="1325563"/>
          </a:xfrm>
        </p:spPr>
        <p:txBody>
          <a:bodyPr/>
          <a:lstStyle/>
          <a:p>
            <a:r>
              <a:rPr kumimoji="1" lang="ja-JP" altLang="en-US" dirty="0" smtClean="0"/>
              <a:t>２、操作説明</a:t>
            </a:r>
            <a:endParaRPr kumimoji="1" lang="ja-JP" altLang="en-US" dirty="0"/>
          </a:p>
        </p:txBody>
      </p:sp>
      <p:sp>
        <p:nvSpPr>
          <p:cNvPr id="3" name="コンテンツ プレースホルダー 2"/>
          <p:cNvSpPr>
            <a:spLocks noGrp="1"/>
          </p:cNvSpPr>
          <p:nvPr>
            <p:ph idx="1"/>
          </p:nvPr>
        </p:nvSpPr>
        <p:spPr>
          <a:xfrm>
            <a:off x="838200" y="1652049"/>
            <a:ext cx="10515600" cy="4351338"/>
          </a:xfrm>
        </p:spPr>
        <p:txBody>
          <a:bodyPr>
            <a:normAutofit lnSpcReduction="10000"/>
          </a:bodyPr>
          <a:lstStyle/>
          <a:p>
            <a:pPr marL="0" indent="0">
              <a:buNone/>
            </a:pPr>
            <a:r>
              <a:rPr lang="ja-JP" altLang="en-US" dirty="0" smtClean="0"/>
              <a:t>・Ｗ、</a:t>
            </a:r>
            <a:r>
              <a:rPr lang="en-US" altLang="ja-JP" dirty="0" smtClean="0"/>
              <a:t>S</a:t>
            </a:r>
            <a:r>
              <a:rPr lang="ja-JP" altLang="en-US" dirty="0" smtClean="0"/>
              <a:t>キー：ステージ選択上、下</a:t>
            </a:r>
            <a:endParaRPr lang="en-US" altLang="ja-JP" dirty="0" smtClean="0"/>
          </a:p>
          <a:p>
            <a:pPr marL="0" indent="0">
              <a:buNone/>
            </a:pPr>
            <a:endParaRPr lang="en-US" altLang="ja-JP" dirty="0" smtClean="0"/>
          </a:p>
          <a:p>
            <a:pPr marL="0" indent="0">
              <a:buNone/>
            </a:pPr>
            <a:r>
              <a:rPr kumimoji="1" lang="ja-JP" altLang="en-US" dirty="0" smtClean="0"/>
              <a:t>・</a:t>
            </a:r>
            <a:r>
              <a:rPr kumimoji="1" lang="en-US" altLang="ja-JP" dirty="0" err="1" smtClean="0"/>
              <a:t>Spase</a:t>
            </a:r>
            <a:r>
              <a:rPr kumimoji="1" lang="ja-JP" altLang="en-US" dirty="0" smtClean="0"/>
              <a:t>キー：ボール起動</a:t>
            </a:r>
            <a:endParaRPr kumimoji="1" lang="en-US" altLang="ja-JP" dirty="0" smtClean="0"/>
          </a:p>
          <a:p>
            <a:pPr marL="0" indent="0">
              <a:buNone/>
            </a:pPr>
            <a:endParaRPr lang="en-US" altLang="ja-JP" dirty="0" smtClean="0"/>
          </a:p>
          <a:p>
            <a:pPr marL="0" indent="0">
              <a:buNone/>
            </a:pPr>
            <a:r>
              <a:rPr lang="ja-JP" altLang="en-US" dirty="0" smtClean="0"/>
              <a:t>・</a:t>
            </a:r>
            <a:r>
              <a:rPr lang="en-US" altLang="ja-JP" dirty="0" smtClean="0"/>
              <a:t>F</a:t>
            </a:r>
            <a:r>
              <a:rPr lang="ja-JP" altLang="en-US" dirty="0" smtClean="0"/>
              <a:t>キー：フィーバー開始</a:t>
            </a:r>
            <a:endParaRPr lang="en-US" altLang="ja-JP" dirty="0" smtClean="0"/>
          </a:p>
          <a:p>
            <a:pPr marL="0" indent="0">
              <a:buNone/>
            </a:pPr>
            <a:endParaRPr lang="en-US" altLang="ja-JP" dirty="0"/>
          </a:p>
          <a:p>
            <a:pPr marL="0" indent="0">
              <a:buNone/>
            </a:pPr>
            <a:r>
              <a:rPr kumimoji="1" lang="ja-JP" altLang="en-US" dirty="0" smtClean="0"/>
              <a:t>・マウス上スライド：時計回転</a:t>
            </a:r>
            <a:endParaRPr kumimoji="1" lang="en-US" altLang="ja-JP" dirty="0" smtClean="0"/>
          </a:p>
          <a:p>
            <a:pPr marL="0" indent="0">
              <a:buNone/>
            </a:pPr>
            <a:endParaRPr lang="en-US" altLang="ja-JP" dirty="0"/>
          </a:p>
          <a:p>
            <a:pPr marL="0" indent="0">
              <a:buNone/>
            </a:pPr>
            <a:r>
              <a:rPr lang="ja-JP" altLang="en-US" dirty="0"/>
              <a:t>・</a:t>
            </a:r>
            <a:r>
              <a:rPr lang="ja-JP" altLang="en-US" dirty="0" smtClean="0"/>
              <a:t>マウス下スライド：半時計回転</a:t>
            </a:r>
            <a:endParaRPr lang="ja-JP" altLang="en-US" dirty="0"/>
          </a:p>
          <a:p>
            <a:pPr marL="0" indent="0">
              <a:buNone/>
            </a:pPr>
            <a:endParaRPr kumimoji="1" lang="ja-JP" altLang="en-US" dirty="0"/>
          </a:p>
        </p:txBody>
      </p:sp>
      <p:sp>
        <p:nvSpPr>
          <p:cNvPr id="4" name="楕円 3"/>
          <p:cNvSpPr/>
          <p:nvPr/>
        </p:nvSpPr>
        <p:spPr>
          <a:xfrm>
            <a:off x="8691428" y="4370289"/>
            <a:ext cx="1166448" cy="16330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L 字 5"/>
          <p:cNvSpPr/>
          <p:nvPr/>
        </p:nvSpPr>
        <p:spPr>
          <a:xfrm flipH="1">
            <a:off x="8859500" y="4516341"/>
            <a:ext cx="415152" cy="456235"/>
          </a:xfrm>
          <a:prstGeom prst="corner">
            <a:avLst>
              <a:gd name="adj1" fmla="val 15217"/>
              <a:gd name="adj2" fmla="val 1739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上矢印 8"/>
          <p:cNvSpPr/>
          <p:nvPr/>
        </p:nvSpPr>
        <p:spPr>
          <a:xfrm>
            <a:off x="8407274" y="3962014"/>
            <a:ext cx="422031" cy="816549"/>
          </a:xfrm>
          <a:prstGeom prst="up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上矢印 9"/>
          <p:cNvSpPr/>
          <p:nvPr/>
        </p:nvSpPr>
        <p:spPr>
          <a:xfrm rot="10800000">
            <a:off x="9855469" y="5363367"/>
            <a:ext cx="422031" cy="816549"/>
          </a:xfrm>
          <a:prstGeom prst="up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片側の 2 つの角を切り取った四角形 10"/>
          <p:cNvSpPr/>
          <p:nvPr/>
        </p:nvSpPr>
        <p:spPr>
          <a:xfrm rot="10800000">
            <a:off x="8718393" y="393967"/>
            <a:ext cx="1139483" cy="351692"/>
          </a:xfrm>
          <a:prstGeom prst="snip2Same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片側の 2 つの角を切り取った四角形 11"/>
          <p:cNvSpPr/>
          <p:nvPr/>
        </p:nvSpPr>
        <p:spPr>
          <a:xfrm>
            <a:off x="8718393" y="3209094"/>
            <a:ext cx="1139483" cy="351692"/>
          </a:xfrm>
          <a:prstGeom prst="snip2Same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片側の 2 つの角を切り取った四角形 12"/>
          <p:cNvSpPr/>
          <p:nvPr/>
        </p:nvSpPr>
        <p:spPr>
          <a:xfrm rot="5400000">
            <a:off x="7320084" y="1815609"/>
            <a:ext cx="1139483" cy="351692"/>
          </a:xfrm>
          <a:prstGeom prst="snip2Same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片側の 2 つの角を切り取った四角形 13"/>
          <p:cNvSpPr/>
          <p:nvPr/>
        </p:nvSpPr>
        <p:spPr>
          <a:xfrm rot="16200000">
            <a:off x="10072468" y="1815608"/>
            <a:ext cx="1139483" cy="351692"/>
          </a:xfrm>
          <a:prstGeom prst="snip2Same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p:cNvSpPr/>
          <p:nvPr/>
        </p:nvSpPr>
        <p:spPr>
          <a:xfrm rot="16200000">
            <a:off x="6024668" y="1420824"/>
            <a:ext cx="3041829" cy="1128647"/>
          </a:xfrm>
          <a:prstGeom prst="uturnArrow">
            <a:avLst>
              <a:gd name="adj1" fmla="val 10043"/>
              <a:gd name="adj2" fmla="val 25000"/>
              <a:gd name="adj3" fmla="val 31232"/>
              <a:gd name="adj4" fmla="val 43750"/>
              <a:gd name="adj5" fmla="val 10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p:cNvSpPr/>
          <p:nvPr/>
        </p:nvSpPr>
        <p:spPr>
          <a:xfrm rot="5400000" flipH="1">
            <a:off x="9509772" y="1420823"/>
            <a:ext cx="3041829" cy="1128647"/>
          </a:xfrm>
          <a:prstGeom prst="uturnArrow">
            <a:avLst>
              <a:gd name="adj1" fmla="val 10043"/>
              <a:gd name="adj2" fmla="val 25000"/>
              <a:gd name="adj3" fmla="val 31232"/>
              <a:gd name="adj4" fmla="val 43750"/>
              <a:gd name="adj5" fmla="val 10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L 字 18"/>
          <p:cNvSpPr/>
          <p:nvPr/>
        </p:nvSpPr>
        <p:spPr>
          <a:xfrm>
            <a:off x="9309995" y="4516341"/>
            <a:ext cx="362166" cy="456235"/>
          </a:xfrm>
          <a:prstGeom prst="corner">
            <a:avLst>
              <a:gd name="adj1" fmla="val 15217"/>
              <a:gd name="adj2" fmla="val 17391"/>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016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３、実行動画</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4328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４、苦労、工夫、こだわった点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・ボールの反射の仕方に苦戦した。</a:t>
            </a:r>
            <a:endParaRPr lang="en-US" altLang="ja-JP" dirty="0" smtClean="0"/>
          </a:p>
          <a:p>
            <a:pPr marL="0" indent="0">
              <a:buNone/>
            </a:pPr>
            <a:r>
              <a:rPr lang="ja-JP" altLang="en-US" dirty="0" smtClean="0"/>
              <a:t>・ステージのモデルやプレイヤーのモデルを自分で作ったのが</a:t>
            </a:r>
            <a:endParaRPr lang="en-US" altLang="ja-JP" dirty="0" smtClean="0"/>
          </a:p>
          <a:p>
            <a:pPr marL="0" indent="0">
              <a:buNone/>
            </a:pPr>
            <a:r>
              <a:rPr lang="ja-JP" altLang="en-US" dirty="0"/>
              <a:t>　</a:t>
            </a:r>
            <a:r>
              <a:rPr lang="ja-JP" altLang="en-US" dirty="0" smtClean="0"/>
              <a:t>大変だった。ここにすごく時間を使ってしまった。</a:t>
            </a:r>
            <a:endParaRPr lang="en-US" altLang="ja-JP" dirty="0" smtClean="0"/>
          </a:p>
          <a:p>
            <a:pPr marL="0" indent="0">
              <a:buNone/>
            </a:pPr>
            <a:r>
              <a:rPr lang="ja-JP" altLang="en-US" dirty="0" smtClean="0"/>
              <a:t>・アイテムの種類を考えるのに苦労した。時間があれば</a:t>
            </a:r>
            <a:endParaRPr lang="en-US" altLang="ja-JP" dirty="0" smtClean="0"/>
          </a:p>
          <a:p>
            <a:pPr marL="0" indent="0">
              <a:buNone/>
            </a:pPr>
            <a:r>
              <a:rPr lang="ja-JP" altLang="en-US" dirty="0"/>
              <a:t>　</a:t>
            </a:r>
            <a:r>
              <a:rPr lang="ja-JP" altLang="en-US" dirty="0" smtClean="0"/>
              <a:t>もっと増やしたかった。</a:t>
            </a:r>
            <a:endParaRPr lang="en-US" altLang="ja-JP" dirty="0" smtClean="0"/>
          </a:p>
          <a:p>
            <a:pPr marL="0" indent="0">
              <a:buNone/>
            </a:pPr>
            <a:r>
              <a:rPr lang="ja-JP" altLang="en-US" dirty="0" smtClean="0"/>
              <a:t>・どうしたら面白い、どんな風にしたら楽しいかを明確に</a:t>
            </a:r>
            <a:endParaRPr lang="en-US" altLang="ja-JP" dirty="0" smtClean="0"/>
          </a:p>
          <a:p>
            <a:pPr marL="0" indent="0">
              <a:buNone/>
            </a:pPr>
            <a:r>
              <a:rPr lang="ja-JP" altLang="en-US" dirty="0"/>
              <a:t>　</a:t>
            </a:r>
            <a:r>
              <a:rPr lang="ja-JP" altLang="en-US" dirty="0" smtClean="0"/>
              <a:t>決めるのに時間がかかった。</a:t>
            </a:r>
            <a:endParaRPr lang="en-US" altLang="ja-JP" dirty="0" smtClean="0"/>
          </a:p>
        </p:txBody>
      </p:sp>
    </p:spTree>
    <p:extLst>
      <p:ext uri="{BB962C8B-B14F-4D97-AF65-F5344CB8AC3E}">
        <p14:creationId xmlns:p14="http://schemas.microsoft.com/office/powerpoint/2010/main" val="38724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５、制作の振り返り＆改善点</a:t>
            </a:r>
            <a:endParaRPr kumimoji="1" lang="ja-JP" altLang="en-US" dirty="0"/>
          </a:p>
        </p:txBody>
      </p:sp>
      <p:sp>
        <p:nvSpPr>
          <p:cNvPr id="3" name="コンテンツ プレースホルダー 2"/>
          <p:cNvSpPr>
            <a:spLocks noGrp="1"/>
          </p:cNvSpPr>
          <p:nvPr>
            <p:ph idx="1"/>
          </p:nvPr>
        </p:nvSpPr>
        <p:spPr>
          <a:xfrm>
            <a:off x="838200" y="1473933"/>
            <a:ext cx="10515600" cy="4351338"/>
          </a:xfrm>
        </p:spPr>
        <p:txBody>
          <a:bodyPr>
            <a:normAutofit lnSpcReduction="10000"/>
          </a:bodyPr>
          <a:lstStyle/>
          <a:p>
            <a:pPr marL="0" indent="0">
              <a:buNone/>
            </a:pPr>
            <a:r>
              <a:rPr lang="ja-JP" altLang="en-US" dirty="0" smtClean="0"/>
              <a:t>・一番反省するのはモデルに時間を使いすぎてしまったことと、</a:t>
            </a:r>
            <a:endParaRPr lang="en-US" altLang="ja-JP" dirty="0" smtClean="0"/>
          </a:p>
          <a:p>
            <a:pPr marL="0" indent="0">
              <a:buNone/>
            </a:pPr>
            <a:r>
              <a:rPr kumimoji="1" lang="ja-JP" altLang="en-US" dirty="0" smtClean="0"/>
              <a:t>明確にゲームの形を決めれていなかったこと。</a:t>
            </a:r>
            <a:r>
              <a:rPr lang="ja-JP" altLang="en-US" dirty="0" smtClean="0"/>
              <a:t>思うままに</a:t>
            </a:r>
            <a:r>
              <a:rPr lang="ja-JP" altLang="en-US" dirty="0"/>
              <a:t>作</a:t>
            </a:r>
            <a:r>
              <a:rPr lang="ja-JP" altLang="en-US" dirty="0" smtClean="0"/>
              <a:t>成す</a:t>
            </a:r>
            <a:endParaRPr lang="en-US" altLang="ja-JP" dirty="0" smtClean="0"/>
          </a:p>
          <a:p>
            <a:pPr marL="0" indent="0">
              <a:buNone/>
            </a:pPr>
            <a:r>
              <a:rPr lang="ja-JP" altLang="en-US" dirty="0" err="1" smtClean="0"/>
              <a:t>ると</a:t>
            </a:r>
            <a:r>
              <a:rPr lang="ja-JP" altLang="en-US" dirty="0" smtClean="0"/>
              <a:t>アイデアは浮かぶが、段階や作業が行き詰ってしまうので、</a:t>
            </a:r>
            <a:endParaRPr lang="en-US" altLang="ja-JP" dirty="0" smtClean="0"/>
          </a:p>
          <a:p>
            <a:pPr marL="0" indent="0">
              <a:buNone/>
            </a:pPr>
            <a:r>
              <a:rPr lang="ja-JP" altLang="en-US" dirty="0"/>
              <a:t>一番</a:t>
            </a:r>
            <a:r>
              <a:rPr lang="ja-JP" altLang="en-US" dirty="0" smtClean="0"/>
              <a:t>にどんなゲームで、どんな面白い要素、どんなやり方かを</a:t>
            </a:r>
            <a:endParaRPr lang="en-US" altLang="ja-JP" dirty="0" smtClean="0"/>
          </a:p>
          <a:p>
            <a:pPr marL="0" indent="0">
              <a:buNone/>
            </a:pPr>
            <a:r>
              <a:rPr lang="ja-JP" altLang="en-US" dirty="0" smtClean="0"/>
              <a:t>はっきりさせる</a:t>
            </a:r>
            <a:r>
              <a:rPr lang="ja-JP" altLang="en-US" dirty="0"/>
              <a:t>必要</a:t>
            </a:r>
            <a:r>
              <a:rPr lang="ja-JP" altLang="en-US" dirty="0" smtClean="0"/>
              <a:t>があると思った。</a:t>
            </a:r>
            <a:endParaRPr lang="en-US" altLang="ja-JP" dirty="0" smtClean="0"/>
          </a:p>
          <a:p>
            <a:pPr marL="0" indent="0">
              <a:buNone/>
            </a:pPr>
            <a:r>
              <a:rPr lang="ja-JP" altLang="en-US" dirty="0"/>
              <a:t>プログラム</a:t>
            </a:r>
            <a:r>
              <a:rPr lang="ja-JP" altLang="en-US" dirty="0" smtClean="0"/>
              <a:t>は前よりも打てるようになれたのでどんどん応用できるようになりたい。</a:t>
            </a:r>
            <a:endParaRPr lang="en-US" altLang="ja-JP" dirty="0" smtClean="0"/>
          </a:p>
          <a:p>
            <a:pPr marL="0" indent="0">
              <a:buNone/>
            </a:pPr>
            <a:r>
              <a:rPr lang="ja-JP" altLang="en-US" dirty="0" smtClean="0"/>
              <a:t>・今後は「どんなふうにしたら面白くなるか」を</a:t>
            </a:r>
            <a:r>
              <a:rPr lang="en-US" altLang="ja-JP" dirty="0" smtClean="0"/>
              <a:t>1</a:t>
            </a:r>
            <a:r>
              <a:rPr lang="ja-JP" altLang="en-US" dirty="0" smtClean="0"/>
              <a:t>番に考えつつ、</a:t>
            </a:r>
            <a:endParaRPr lang="en-US" altLang="ja-JP" dirty="0" smtClean="0"/>
          </a:p>
          <a:p>
            <a:pPr marL="0" indent="0">
              <a:buNone/>
            </a:pPr>
            <a:r>
              <a:rPr lang="ja-JP" altLang="en-US" dirty="0"/>
              <a:t>ゲーム</a:t>
            </a:r>
            <a:r>
              <a:rPr lang="ja-JP" altLang="en-US" dirty="0" smtClean="0"/>
              <a:t>を</a:t>
            </a:r>
            <a:r>
              <a:rPr lang="ja-JP" altLang="en-US" dirty="0"/>
              <a:t>形</a:t>
            </a:r>
            <a:r>
              <a:rPr lang="ja-JP" altLang="en-US" dirty="0" smtClean="0"/>
              <a:t>にしていきたいと思った。</a:t>
            </a:r>
            <a:endParaRPr lang="en-US" altLang="ja-JP" dirty="0" smtClean="0"/>
          </a:p>
        </p:txBody>
      </p:sp>
    </p:spTree>
    <p:extLst>
      <p:ext uri="{BB962C8B-B14F-4D97-AF65-F5344CB8AC3E}">
        <p14:creationId xmlns:p14="http://schemas.microsoft.com/office/powerpoint/2010/main" val="100845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4745" y="2236128"/>
            <a:ext cx="11741834" cy="2687564"/>
          </a:xfrm>
        </p:spPr>
        <p:txBody>
          <a:bodyPr>
            <a:noAutofit/>
          </a:bodyPr>
          <a:lstStyle/>
          <a:p>
            <a:r>
              <a:rPr lang="ja-JP" altLang="en-US" sz="6600" b="1" dirty="0" smtClean="0"/>
              <a:t>ご清聴ありがとうございました。</a:t>
            </a:r>
            <a:endParaRPr kumimoji="1" lang="ja-JP" altLang="en-US" sz="6600" b="1" dirty="0"/>
          </a:p>
        </p:txBody>
      </p:sp>
    </p:spTree>
    <p:extLst>
      <p:ext uri="{BB962C8B-B14F-4D97-AF65-F5344CB8AC3E}">
        <p14:creationId xmlns:p14="http://schemas.microsoft.com/office/powerpoint/2010/main" val="28977369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230</Words>
  <Application>Microsoft Office PowerPoint</Application>
  <PresentationFormat>ワイド画面</PresentationFormat>
  <Paragraphs>40</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GC2年ゲーム制作発表</vt:lpstr>
      <vt:lpstr>１、ゲーム概要</vt:lpstr>
      <vt:lpstr>２、操作説明</vt:lpstr>
      <vt:lpstr>３、実行動画</vt:lpstr>
      <vt:lpstr>４、苦労、工夫、こだわった点</vt:lpstr>
      <vt:lpstr>５、制作の振り返り＆改善点</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GC2年ゲーム制作発表</dc:title>
  <dc:creator>松葉 純一</dc:creator>
  <cp:lastModifiedBy>松葉 純一</cp:lastModifiedBy>
  <cp:revision>15</cp:revision>
  <dcterms:created xsi:type="dcterms:W3CDTF">2021-01-22T14:23:51Z</dcterms:created>
  <dcterms:modified xsi:type="dcterms:W3CDTF">2021-01-23T13:00:20Z</dcterms:modified>
</cp:coreProperties>
</file>