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0" r:id="rId5"/>
    <p:sldId id="261" r:id="rId6"/>
    <p:sldId id="263" r:id="rId7"/>
    <p:sldId id="264" r:id="rId8"/>
    <p:sldId id="265" r:id="rId9"/>
  </p:sldIdLst>
  <p:sldSz cx="10799445" cy="12192635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0FB"/>
    <a:srgbClr val="2880FC"/>
    <a:srgbClr val="14161E"/>
    <a:srgbClr val="D9D9D9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3840"/>
        <p:guide pos="34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62266" y="1143000"/>
            <a:ext cx="273346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2007" y="1625986"/>
            <a:ext cx="8681032" cy="457068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08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062007" y="6331104"/>
            <a:ext cx="8681032" cy="261822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835" spc="200">
                <a:uFillTx/>
              </a:defRPr>
            </a:lvl1pPr>
            <a:lvl2pPr marL="539750" indent="0" algn="ctr">
              <a:buNone/>
              <a:defRPr sz="2365"/>
            </a:lvl2pPr>
            <a:lvl3pPr marL="1080135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905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790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38977" y="1376327"/>
            <a:ext cx="9720715" cy="97495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062007" y="4417049"/>
            <a:ext cx="8681032" cy="181163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708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062007" y="6331104"/>
            <a:ext cx="8681032" cy="83859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83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8977" y="1081857"/>
            <a:ext cx="9717526" cy="12546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8977" y="2650230"/>
            <a:ext cx="9717526" cy="846281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763634" y="6843226"/>
            <a:ext cx="6882317" cy="136352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763634" y="8206750"/>
            <a:ext cx="6882317" cy="154276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1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975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108013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79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8977" y="1081857"/>
            <a:ext cx="9717526" cy="12546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38977" y="2669434"/>
            <a:ext cx="4586085" cy="844360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679985" y="2669434"/>
            <a:ext cx="4586085" cy="844360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8977" y="1081857"/>
            <a:ext cx="9717526" cy="12546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38977" y="2541404"/>
            <a:ext cx="4732789" cy="67856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3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39750" indent="0">
              <a:buNone/>
              <a:defRPr sz="2365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905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790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38977" y="3296783"/>
            <a:ext cx="4732789" cy="781625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524201" y="2528119"/>
            <a:ext cx="4732789" cy="67856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3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39750" indent="0">
              <a:buNone/>
              <a:defRPr sz="2365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905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790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524201" y="3296783"/>
            <a:ext cx="4732789" cy="781625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8977" y="1081857"/>
            <a:ext cx="9717526" cy="12546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38915" y="2765306"/>
            <a:ext cx="4635904" cy="819429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89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625768" y="2765457"/>
            <a:ext cx="4630734" cy="819394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89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9066927" y="1625986"/>
            <a:ext cx="924871" cy="894292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30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10060" y="1625986"/>
            <a:ext cx="8122920" cy="8942925"/>
          </a:xfrm>
        </p:spPr>
        <p:txBody>
          <a:bodyPr vert="eaVert" lIns="46800" tIns="46800" rIns="46800" bIns="46800"/>
          <a:lstStyle>
            <a:lvl1pPr marL="269875" indent="-269875">
              <a:spcAft>
                <a:spcPts val="1000"/>
              </a:spcAft>
              <a:defRPr spc="300"/>
            </a:lvl1pPr>
            <a:lvl2pPr marL="810260" indent="-269875">
              <a:defRPr spc="300"/>
            </a:lvl2pPr>
            <a:lvl3pPr marL="1350645" indent="-269875">
              <a:defRPr spc="300"/>
            </a:lvl3pPr>
            <a:lvl4pPr marL="1889760" indent="-269875">
              <a:defRPr spc="300"/>
            </a:lvl4pPr>
            <a:lvl5pPr marL="2430145" indent="-26987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38977" y="1081857"/>
            <a:ext cx="9717526" cy="125469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38977" y="2650230"/>
            <a:ext cx="9717526" cy="846281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42166" y="11228268"/>
            <a:ext cx="2391908" cy="56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646331" y="11228268"/>
            <a:ext cx="3508132" cy="56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7864594" y="11228268"/>
            <a:ext cx="2391908" cy="56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0135" rtl="0" eaLnBrk="1" fontAlgn="auto" latinLnBrk="0" hangingPunct="1">
        <a:lnSpc>
          <a:spcPct val="100000"/>
        </a:lnSpc>
        <a:spcBef>
          <a:spcPct val="0"/>
        </a:spcBef>
        <a:buNone/>
        <a:defRPr sz="4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69875" indent="-269875" algn="l" defTabSz="10801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810260" indent="-269875" algn="l" defTabSz="108013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901190" algn="l"/>
          <a:tab pos="1901190" algn="l"/>
          <a:tab pos="1901190" algn="l"/>
          <a:tab pos="1901190" algn="l"/>
        </a:tabLst>
        <a:defRPr sz="18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350645" indent="-269875" algn="l" defTabSz="108013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8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889760" indent="-269875" algn="l" defTabSz="108013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6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430145" indent="-269875" algn="l" defTabSz="108013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97053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102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9041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90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79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4.png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6.png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8.png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8.xml"/><Relationship Id="rId4" Type="http://schemas.openxmlformats.org/officeDocument/2006/relationships/image" Target="../media/image10.png"/><Relationship Id="rId3" Type="http://schemas.openxmlformats.org/officeDocument/2006/relationships/tags" Target="../tags/tag77.xml"/><Relationship Id="rId2" Type="http://schemas.openxmlformats.org/officeDocument/2006/relationships/image" Target="../media/image9.png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2.png"/><Relationship Id="rId3" Type="http://schemas.openxmlformats.org/officeDocument/2006/relationships/tags" Target="../tags/tag80.xml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490"/>
          <a:stretch>
            <a:fillRect/>
          </a:stretch>
        </p:blipFill>
        <p:spPr>
          <a:xfrm>
            <a:off x="5708650" y="1794510"/>
            <a:ext cx="4178300" cy="7915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5042"/>
          <a:stretch>
            <a:fillRect/>
          </a:stretch>
        </p:blipFill>
        <p:spPr>
          <a:xfrm>
            <a:off x="913130" y="1794510"/>
            <a:ext cx="4178935" cy="7915275"/>
          </a:xfrm>
          <a:prstGeom prst="rect">
            <a:avLst/>
          </a:prstGeom>
        </p:spPr>
      </p:pic>
      <p:sp>
        <p:nvSpPr>
          <p:cNvPr id="5" name="矩形 4" descr="7b0a2020202022776f7264617274223a20227b5c2269645c223a32353030323037352c5c227469645c223a31333630337d220a7d0a"/>
          <p:cNvSpPr/>
          <p:nvPr/>
        </p:nvSpPr>
        <p:spPr>
          <a:xfrm>
            <a:off x="2599373" y="352425"/>
            <a:ext cx="5599430" cy="10394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algn="ctr"/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TokenPocket</a:t>
            </a:r>
            <a:r>
              <a:rPr lang="en-US" altLang="zh-CN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 Manual 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9045" y="10010775"/>
            <a:ext cx="8301355" cy="21818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1. Install TokenPocket</a:t>
            </a: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Search“Token Pocket”in“Play Store/Apple Store”and“Install”.</a:t>
            </a:r>
            <a:endParaRPr lang="zh-CN" altLang="en-US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2. Open Token Pocket</a:t>
            </a: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After installation is complete, click“Open”on TokenPocket to begin.</a:t>
            </a:r>
            <a:endParaRPr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3765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08650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075430" y="2457450"/>
            <a:ext cx="785495" cy="4997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884920" y="2421890"/>
            <a:ext cx="785495" cy="4997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Screenshot_20221220-2141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2838"/>
          <a:stretch>
            <a:fillRect/>
          </a:stretch>
        </p:blipFill>
        <p:spPr>
          <a:xfrm>
            <a:off x="5708650" y="1798320"/>
            <a:ext cx="4178935" cy="7912735"/>
          </a:xfrm>
          <a:prstGeom prst="rect">
            <a:avLst/>
          </a:prstGeom>
        </p:spPr>
      </p:pic>
      <p:pic>
        <p:nvPicPr>
          <p:cNvPr id="4" name="图片 3" descr="Screenshot_20221220-2138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672"/>
          <a:stretch>
            <a:fillRect/>
          </a:stretch>
        </p:blipFill>
        <p:spPr>
          <a:xfrm>
            <a:off x="914400" y="1793875"/>
            <a:ext cx="4177665" cy="7917180"/>
          </a:xfrm>
          <a:prstGeom prst="rect">
            <a:avLst/>
          </a:prstGeom>
        </p:spPr>
      </p:pic>
      <p:sp>
        <p:nvSpPr>
          <p:cNvPr id="5" name="矩形 4" descr="7b0a2020202022776f7264617274223a20227b5c2269645c223a32353030323037352c5c227469645c223a31333630337d220a7d0a"/>
          <p:cNvSpPr/>
          <p:nvPr/>
        </p:nvSpPr>
        <p:spPr>
          <a:xfrm>
            <a:off x="2599373" y="352425"/>
            <a:ext cx="5599430" cy="10394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algn="ctr"/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TokenPocket</a:t>
            </a:r>
            <a:r>
              <a:rPr lang="en-US" altLang="zh-CN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 Manual 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9045" y="10010775"/>
            <a:ext cx="8301355" cy="21818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3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ko-KR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Create an account</a:t>
            </a:r>
            <a:endParaRPr lang="ko-KR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ko-KR" altLang="zh-CN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Click“</a:t>
            </a:r>
            <a:r>
              <a:rPr lang="en-US" altLang="ko-KR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No</a:t>
            </a:r>
            <a:r>
              <a:rPr lang="ko-KR" altLang="zh-CN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 account”at the bottom.</a:t>
            </a:r>
            <a:endParaRPr lang="ko-KR" altLang="zh-CN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4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ko-KR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Select wallet network</a:t>
            </a:r>
            <a:endParaRPr lang="ko-KR" altLang="zh-CN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ko-KR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Click on the“Polygon (Matic)”network to select it.</a:t>
            </a:r>
            <a:endParaRPr lang="en-US" altLang="ko-KR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3765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08650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22350" y="4439920"/>
            <a:ext cx="1880870" cy="4997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704455" y="5086985"/>
            <a:ext cx="1023620" cy="4997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creenshot_20221220-214521"/>
          <p:cNvPicPr>
            <a:picLocks noChangeAspect="1"/>
          </p:cNvPicPr>
          <p:nvPr/>
        </p:nvPicPr>
        <p:blipFill>
          <a:blip r:embed="rId1"/>
          <a:srcRect t="2375"/>
          <a:stretch>
            <a:fillRect/>
          </a:stretch>
        </p:blipFill>
        <p:spPr>
          <a:xfrm>
            <a:off x="5708650" y="1793875"/>
            <a:ext cx="4177665" cy="7916545"/>
          </a:xfrm>
          <a:prstGeom prst="rect">
            <a:avLst/>
          </a:prstGeom>
        </p:spPr>
      </p:pic>
      <p:pic>
        <p:nvPicPr>
          <p:cNvPr id="3" name="图片 2" descr="Screenshot_20221220-2143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2599"/>
          <a:stretch>
            <a:fillRect/>
          </a:stretch>
        </p:blipFill>
        <p:spPr>
          <a:xfrm>
            <a:off x="913765" y="1793875"/>
            <a:ext cx="4177665" cy="7915910"/>
          </a:xfrm>
          <a:prstGeom prst="rect">
            <a:avLst/>
          </a:prstGeom>
        </p:spPr>
      </p:pic>
      <p:sp>
        <p:nvSpPr>
          <p:cNvPr id="5" name="矩形 4" descr="7b0a2020202022776f7264617274223a20227b5c2269645c223a32353030323037352c5c227469645c223a31333630337d220a7d0a"/>
          <p:cNvSpPr/>
          <p:nvPr/>
        </p:nvSpPr>
        <p:spPr>
          <a:xfrm>
            <a:off x="2599373" y="352425"/>
            <a:ext cx="5599430" cy="10394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algn="ctr"/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TokenPocket</a:t>
            </a:r>
            <a:r>
              <a:rPr lang="en-US" altLang="zh-CN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 Manual 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9045" y="10010775"/>
            <a:ext cx="8301355" cy="21818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5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ko-KR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Choose </a:t>
            </a:r>
            <a:r>
              <a:rPr lang="en-US" altLang="ko-KR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create way</a:t>
            </a:r>
            <a:endParaRPr lang="ko-KR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Click“Create </a:t>
            </a:r>
            <a:r>
              <a:rPr 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Wallet</a:t>
            </a: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”at the top.</a:t>
            </a:r>
            <a:endParaRPr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6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ko-KR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Create an accoun</a:t>
            </a:r>
            <a:endParaRPr lang="ko-KR" altLang="zh-CN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ko-KR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Set a nickname and password for your account.</a:t>
            </a:r>
            <a:endParaRPr lang="en-US" altLang="ko-KR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3765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08650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967740" y="2229485"/>
            <a:ext cx="1702435" cy="5086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776595" y="2105660"/>
            <a:ext cx="1670685" cy="36385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77230" y="3130550"/>
            <a:ext cx="1670685" cy="28511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50560" y="4551680"/>
            <a:ext cx="264795" cy="2927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5777230" y="3480435"/>
            <a:ext cx="1670685" cy="28511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Screenshot_20221220-215923"/>
          <p:cNvPicPr>
            <a:picLocks noChangeAspect="1"/>
          </p:cNvPicPr>
          <p:nvPr/>
        </p:nvPicPr>
        <p:blipFill>
          <a:blip r:embed="rId1"/>
          <a:srcRect t="2375"/>
          <a:stretch>
            <a:fillRect/>
          </a:stretch>
        </p:blipFill>
        <p:spPr>
          <a:xfrm>
            <a:off x="5708650" y="1793875"/>
            <a:ext cx="4178935" cy="7916545"/>
          </a:xfrm>
          <a:prstGeom prst="rect">
            <a:avLst/>
          </a:prstGeom>
        </p:spPr>
      </p:pic>
      <p:pic>
        <p:nvPicPr>
          <p:cNvPr id="4" name="图片 3" descr="Screenshot_20221220-2155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2526"/>
          <a:stretch>
            <a:fillRect/>
          </a:stretch>
        </p:blipFill>
        <p:spPr>
          <a:xfrm>
            <a:off x="913765" y="1793875"/>
            <a:ext cx="4177665" cy="7916545"/>
          </a:xfrm>
          <a:prstGeom prst="rect">
            <a:avLst/>
          </a:prstGeom>
        </p:spPr>
      </p:pic>
      <p:sp>
        <p:nvSpPr>
          <p:cNvPr id="5" name="矩形 4" descr="7b0a2020202022776f7264617274223a20227b5c2269645c223a32353030323037352c5c227469645c223a31333630337d220a7d0a"/>
          <p:cNvSpPr/>
          <p:nvPr/>
        </p:nvSpPr>
        <p:spPr>
          <a:xfrm>
            <a:off x="2599373" y="352425"/>
            <a:ext cx="5599430" cy="10394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algn="ctr"/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TokenPocket</a:t>
            </a:r>
            <a:r>
              <a:rPr lang="en-US" altLang="zh-CN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 Manual 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9045" y="10010775"/>
            <a:ext cx="8301355" cy="21818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7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A</a:t>
            </a:r>
            <a:r>
              <a:rPr lang="ko-KR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ccount backup</a:t>
            </a:r>
            <a:endParaRPr lang="ko-KR" altLang="zh-CN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Agree to the terms and conditions and click“Next</a:t>
            </a:r>
            <a:r>
              <a:rPr 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 step</a:t>
            </a: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”.</a:t>
            </a:r>
            <a:endParaRPr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8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M</a:t>
            </a:r>
            <a:r>
              <a:rPr lang="ko-KR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nemonic backup</a:t>
            </a:r>
            <a:endParaRPr lang="ko-KR" altLang="zh-CN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ko-KR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Read the Terms of Use and safely back up your mnemonic.</a:t>
            </a:r>
            <a:endParaRPr lang="ko-KR" altLang="en-US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5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08650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572000" y="4025900"/>
            <a:ext cx="375920" cy="26670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010910" y="2820035"/>
            <a:ext cx="3574415" cy="16516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4574540" y="4489450"/>
            <a:ext cx="375920" cy="26670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4572000" y="4940300"/>
            <a:ext cx="375920" cy="26670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Screenshot_20221220-2205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08650" y="1793875"/>
            <a:ext cx="4178935" cy="7915910"/>
          </a:xfrm>
          <a:prstGeom prst="rect">
            <a:avLst/>
          </a:prstGeom>
        </p:spPr>
      </p:pic>
      <p:pic>
        <p:nvPicPr>
          <p:cNvPr id="3" name="图片 2" descr="Screenshot_20221220-2200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229"/>
          <a:stretch>
            <a:fillRect/>
          </a:stretch>
        </p:blipFill>
        <p:spPr>
          <a:xfrm>
            <a:off x="913765" y="1793875"/>
            <a:ext cx="4177665" cy="7918450"/>
          </a:xfrm>
          <a:prstGeom prst="rect">
            <a:avLst/>
          </a:prstGeom>
        </p:spPr>
      </p:pic>
      <p:sp>
        <p:nvSpPr>
          <p:cNvPr id="5" name="矩形 4" descr="7b0a2020202022776f7264617274223a20227b5c2269645c223a32353030323037352c5c227469645c223a31333630337d220a7d0a"/>
          <p:cNvSpPr/>
          <p:nvPr/>
        </p:nvSpPr>
        <p:spPr>
          <a:xfrm>
            <a:off x="2599373" y="352425"/>
            <a:ext cx="5599430" cy="10394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algn="ctr"/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TokenPocket</a:t>
            </a:r>
            <a:r>
              <a:rPr lang="en-US" altLang="zh-CN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 Manual 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9045" y="10010775"/>
            <a:ext cx="8301355" cy="21818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9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M</a:t>
            </a:r>
            <a:r>
              <a:rPr lang="ko-KR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nemonic authentication</a:t>
            </a:r>
            <a:endParaRPr lang="ko-KR" altLang="zh-CN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ko-KR" altLang="zh-CN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Enter the backed up mnemonics in order and click“</a:t>
            </a:r>
            <a:r>
              <a:rPr lang="en-US" altLang="ko-KR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Confirm</a:t>
            </a:r>
            <a:r>
              <a:rPr lang="ko-KR" altLang="zh-CN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”</a:t>
            </a:r>
            <a:r>
              <a:rPr lang="en-US" altLang="ko-KR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</a:t>
            </a: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10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omplet</a:t>
            </a: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e</a:t>
            </a: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ko-KR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Creation of the</a:t>
            </a:r>
            <a:r>
              <a:rPr lang="en-US" altLang="ko-KR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 </a:t>
            </a:r>
            <a:r>
              <a:rPr lang="ko-KR" alt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selected network wallet address is complete.</a:t>
            </a:r>
            <a:endParaRPr lang="ko-KR" altLang="en-US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765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08650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144270" y="2673350"/>
            <a:ext cx="3706495" cy="302387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72785" y="3702685"/>
            <a:ext cx="4054475" cy="70548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Screenshot_20221220-2210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2302"/>
          <a:stretch>
            <a:fillRect/>
          </a:stretch>
        </p:blipFill>
        <p:spPr>
          <a:xfrm>
            <a:off x="5708650" y="1794510"/>
            <a:ext cx="4177665" cy="7915910"/>
          </a:xfrm>
          <a:prstGeom prst="rect">
            <a:avLst/>
          </a:prstGeom>
        </p:spPr>
      </p:pic>
      <p:pic>
        <p:nvPicPr>
          <p:cNvPr id="13" name="图片 12" descr="Screenshot_20221220-22080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224"/>
          <a:stretch>
            <a:fillRect/>
          </a:stretch>
        </p:blipFill>
        <p:spPr>
          <a:xfrm>
            <a:off x="913765" y="1794510"/>
            <a:ext cx="4178300" cy="7916545"/>
          </a:xfrm>
          <a:prstGeom prst="rect">
            <a:avLst/>
          </a:prstGeom>
        </p:spPr>
      </p:pic>
      <p:sp>
        <p:nvSpPr>
          <p:cNvPr id="5" name="矩形 4" descr="7b0a2020202022776f7264617274223a20227b5c2269645c223a32353030323037352c5c227469645c223a31333630337d220a7d0a"/>
          <p:cNvSpPr/>
          <p:nvPr/>
        </p:nvSpPr>
        <p:spPr>
          <a:xfrm>
            <a:off x="2599373" y="352425"/>
            <a:ext cx="5599430" cy="10394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algn="ctr"/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TokenPocket</a:t>
            </a:r>
            <a:r>
              <a:rPr lang="en-US" altLang="zh-CN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 multi-Chain</a:t>
            </a:r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 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9045" y="10010775"/>
            <a:ext cx="8301355" cy="21818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1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ko-KR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Add multi network</a:t>
            </a:r>
            <a:endParaRPr lang="ko-KR" altLang="zh-CN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Select </a:t>
            </a:r>
            <a:r>
              <a:rPr 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o</a:t>
            </a: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ther </a:t>
            </a:r>
            <a:r>
              <a:rPr 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n</a:t>
            </a: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etworks and click “Add </a:t>
            </a:r>
            <a:r>
              <a:rPr lang="en-US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Wallet</a:t>
            </a: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”</a:t>
            </a:r>
            <a:endParaRPr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2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Create other network accounts</a:t>
            </a: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See the process path on Pages 3 to 5.</a:t>
            </a:r>
            <a:endParaRPr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765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08650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949960" y="5931535"/>
            <a:ext cx="504825" cy="36366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715260" y="5899785"/>
            <a:ext cx="596900" cy="29019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042670" y="6719570"/>
            <a:ext cx="264795" cy="24765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5"/>
            </p:custDataLst>
          </p:nvPr>
        </p:nvSpPr>
        <p:spPr>
          <a:xfrm>
            <a:off x="5776595" y="2105660"/>
            <a:ext cx="1670685" cy="36385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6"/>
            </p:custDataLst>
          </p:nvPr>
        </p:nvSpPr>
        <p:spPr>
          <a:xfrm>
            <a:off x="5777230" y="3130550"/>
            <a:ext cx="1670685" cy="28511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>
            <p:custDataLst>
              <p:tags r:id="rId7"/>
            </p:custDataLst>
          </p:nvPr>
        </p:nvSpPr>
        <p:spPr>
          <a:xfrm>
            <a:off x="5750560" y="4551680"/>
            <a:ext cx="264795" cy="2927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8"/>
            </p:custDataLst>
          </p:nvPr>
        </p:nvSpPr>
        <p:spPr>
          <a:xfrm>
            <a:off x="5777230" y="3480435"/>
            <a:ext cx="1670685" cy="28511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shot_20221220-221637"/>
          <p:cNvPicPr>
            <a:picLocks noChangeAspect="1"/>
          </p:cNvPicPr>
          <p:nvPr/>
        </p:nvPicPr>
        <p:blipFill>
          <a:blip r:embed="rId1"/>
          <a:srcRect t="2375"/>
          <a:stretch>
            <a:fillRect/>
          </a:stretch>
        </p:blipFill>
        <p:spPr>
          <a:xfrm>
            <a:off x="5708650" y="1793875"/>
            <a:ext cx="4178300" cy="7916545"/>
          </a:xfrm>
          <a:prstGeom prst="rect">
            <a:avLst/>
          </a:prstGeom>
        </p:spPr>
      </p:pic>
      <p:pic>
        <p:nvPicPr>
          <p:cNvPr id="3" name="图片 2" descr="Screenshot_20221220-221410"/>
          <p:cNvPicPr>
            <a:picLocks noChangeAspect="1"/>
          </p:cNvPicPr>
          <p:nvPr/>
        </p:nvPicPr>
        <p:blipFill>
          <a:blip r:embed="rId2"/>
          <a:srcRect t="2672"/>
          <a:stretch>
            <a:fillRect/>
          </a:stretch>
        </p:blipFill>
        <p:spPr>
          <a:xfrm>
            <a:off x="913765" y="1793875"/>
            <a:ext cx="4178300" cy="7916545"/>
          </a:xfrm>
          <a:prstGeom prst="rect">
            <a:avLst/>
          </a:prstGeom>
        </p:spPr>
      </p:pic>
      <p:sp>
        <p:nvSpPr>
          <p:cNvPr id="5" name="矩形 4" descr="7b0a2020202022776f7264617274223a20227b5c2269645c223a32353030323037352c5c227469645c223a31333630337d220a7d0a"/>
          <p:cNvSpPr/>
          <p:nvPr/>
        </p:nvSpPr>
        <p:spPr>
          <a:xfrm>
            <a:off x="2599373" y="352425"/>
            <a:ext cx="5599430" cy="10394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algn="ctr"/>
            <a:r>
              <a:rPr lang="zh-CN" altLang="en-US" sz="4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TokenPocket</a:t>
            </a:r>
            <a:r>
              <a:rPr lang="en-US" altLang="zh-CN" sz="4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 Transfer/Receive</a:t>
            </a:r>
            <a:r>
              <a:rPr lang="zh-CN" altLang="en-US" sz="4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</a:rPr>
              <a:t> </a:t>
            </a:r>
            <a:endParaRPr lang="zh-CN" altLang="en-US" sz="4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9045" y="10010775"/>
            <a:ext cx="8301355" cy="21818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1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D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eposit</a:t>
            </a: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ko-KR" altLang="zh-CN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Send the wallet address or QR code to the coin sender.</a:t>
            </a:r>
            <a:endParaRPr lang="ko-KR" altLang="zh-CN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2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. </a:t>
            </a:r>
            <a:r>
              <a:rPr lang="en-US" altLang="zh-CN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W</a:t>
            </a:r>
            <a:r>
              <a:rPr lang="zh-C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ithdraw</a:t>
            </a:r>
            <a:endParaRPr lang="zh-C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ko-KR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“Confirm”after entering the address to be transferred</a:t>
            </a:r>
            <a:endParaRPr lang="en-US" altLang="ko-KR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ko-KR" sz="2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霹雳体简" panose="01010104010101010101" charset="-122"/>
                <a:ea typeface="汉仪霹雳体简" panose="01010104010101010101" charset="-122"/>
                <a:cs typeface="汉仪霹雳体简" panose="01010104010101010101" charset="-122"/>
                <a:sym typeface="+mn-ea"/>
              </a:rPr>
              <a:t> and the amount of coins to be transferred.</a:t>
            </a:r>
            <a:endParaRPr lang="en-US" altLang="ko-KR" sz="2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汉仪霹雳体简" panose="01010104010101010101" charset="-122"/>
              <a:ea typeface="汉仪霹雳体简" panose="01010104010101010101" charset="-122"/>
              <a:cs typeface="汉仪霹雳体简" panose="01010104010101010101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765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08650" y="1793875"/>
            <a:ext cx="4178300" cy="791654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972945" y="2887345"/>
            <a:ext cx="2059940" cy="168529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83705" y="4141470"/>
            <a:ext cx="1051560" cy="86868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741670" y="2850515"/>
            <a:ext cx="2457450" cy="4997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24635" y="4938395"/>
            <a:ext cx="2956560" cy="44259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742305" y="2244090"/>
            <a:ext cx="2456180" cy="4997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COMMONDATA" val="eyJoZGlkIjoiZmExYzllNTkyNGRlNDc2MjczODA4MTU5YWNhZDNiNjAifQ=="/>
  <p:tag name="KSO_WPP_MARK_KEY" val="800223eb-5d2c-458b-97b7-840c7a625ccf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演示</Application>
  <PresentationFormat>宽屏</PresentationFormat>
  <Paragraphs>57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汉仪霹雳体简</vt:lpstr>
      <vt:lpstr>BatangChe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</cp:lastModifiedBy>
  <cp:revision>252</cp:revision>
  <dcterms:created xsi:type="dcterms:W3CDTF">2019-06-19T02:08:00Z</dcterms:created>
  <dcterms:modified xsi:type="dcterms:W3CDTF">2022-12-20T13:57:13Z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FE8395A9293F4BDAA7FDC5A49AEFE9BE</vt:lpwstr>
  </property>
</Properties>
</file>