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8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F1F4D-16E1-4A3C-91CC-7ADD6D90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722C5E-E590-4C2E-86EC-0D90806F3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007F1-2CA9-4181-8B25-09D6A4BE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66D0D-BFDE-4C51-8EBF-F5E4181A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9AA84-C77C-4BA9-B9A4-577169D1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7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4AA06-0F80-46A3-9F78-EC7F15D6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BFA8A-CA85-4411-8F47-9CF58DA27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377FB-EE7E-401F-B21B-9AF040E8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67A80-471A-4284-94A5-58F280E7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8C22B-6E4D-46E7-8C7B-5E91D9E7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24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32CA03-FBBF-4264-A163-06A12FADD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32F40-0E28-4848-9A2D-AA159FE6A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1F4CD-1536-491D-A9D8-B4B4EA28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8F64F-119D-4220-A413-DE8F16E1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95860-E4C1-49E8-971F-2AAD4E30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86EA-6F2F-4B1A-9D17-6051E11C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A11A1-3F38-4298-BA5F-DE3DB91F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70A02-C786-47B5-8C60-130411A0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E1DA4-E037-4AD8-B368-24C4724F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1DEFA-4E25-43BE-A7EF-B315A7E8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46100-1FE9-4AB5-A15D-B4E533BF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04AF9-C349-491F-B326-96E4F064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86740-B304-462E-AAE0-34BD7F98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6D2E8-B074-468B-8221-11BFBE72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20363-0073-43B8-8795-1408FDFB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2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CC4D-DC6D-45C7-8BE4-7ABA47AA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13DD6-756A-49E3-9EE1-055BEFD01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F33C7-9280-47E3-9F74-E5E23CAC8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7FB7F5-5875-4C5C-9BB6-BEE94D58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19E84-C3FA-4C83-8E0E-38EF9CA8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1A0AD-E8BB-4F34-BD7F-A4007672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2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9AA23-9E54-42B2-BAC7-8D9F190B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B0799-54DD-49FE-AD6B-F8607246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E1C83-C519-4B94-80EB-43F5BF0B3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B4275C-3357-41FD-879B-A735288A6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8B0F85-B3BC-4BA9-90DF-BAE47FF8C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CE3C5C-DC4F-4C13-ACF1-EE64A07D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D29C9A-1CA8-4735-A228-62579A0D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13CC3-4ADB-4B14-8A37-A45CCCED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0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BBF05-A2C9-4543-B86A-DEF150C9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7E0EA8-B78B-4952-8D7C-E95A0FB8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183365-7274-48AE-BB78-334DA35A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A21AE-935E-41C1-BA32-29B9726A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6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B8BA37-A4BE-42DF-869D-94473E38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8EBBF2-8334-4D95-9EA9-5672CFB9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4C430-F593-44CF-AA7F-886D0848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3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31BDA-42F1-4314-9B39-52CD5FF0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ED255-DC1C-4738-ADC4-C90786005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8442D3-1572-48BF-9BDE-8709DB2C7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D253C-EFF4-46C1-8154-3B6F818A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D560C-F416-436A-A5BB-39369078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4E93D-14A2-482F-82E9-AC636035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84DA2-531F-4614-8A66-BFEBAACD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33FD7C-814B-43A8-A8A6-4DBE81A84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8EBBD-B719-498C-B2E7-327CB8A80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96471-27D4-43B5-9E31-A071ED69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DE1A80-5EE4-4F39-8F39-B5BD5B63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E61DC-5109-41D3-981E-40106C03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2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9CB1DA-0F08-4C81-B2EE-C0FB07C2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BF12E-8F31-494D-B2F6-8F844D2E9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F43CE-7D5C-49CA-8B35-82ADE4FA0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BA1EA-83C8-49DE-914E-914407E9938A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5F1EB-FC9B-4439-B5D2-B9CE19109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54327-688A-40DF-8FF9-6B5A7F8B4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B983"/>
            </a:gs>
            <a:gs pos="94000">
              <a:schemeClr val="accent4">
                <a:lumMod val="40000"/>
                <a:lumOff val="60000"/>
              </a:schemeClr>
            </a:gs>
            <a:gs pos="46000">
              <a:schemeClr val="accent1">
                <a:lumMod val="45000"/>
                <a:lumOff val="55000"/>
              </a:schemeClr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卷形: 水平 3">
            <a:extLst>
              <a:ext uri="{FF2B5EF4-FFF2-40B4-BE49-F238E27FC236}">
                <a16:creationId xmlns:a16="http://schemas.microsoft.com/office/drawing/2014/main" id="{BD748FC3-28AE-4768-8DC9-28C9D772FD10}"/>
              </a:ext>
            </a:extLst>
          </p:cNvPr>
          <p:cNvSpPr/>
          <p:nvPr/>
        </p:nvSpPr>
        <p:spPr>
          <a:xfrm>
            <a:off x="1791854" y="1508598"/>
            <a:ext cx="8229600" cy="3840804"/>
          </a:xfrm>
          <a:prstGeom prst="horizontalScroll">
            <a:avLst/>
          </a:prstGeom>
          <a:solidFill>
            <a:srgbClr val="42B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AEDAB2B-CCF7-42F9-AE05-AB2F60074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6177" y="2364509"/>
            <a:ext cx="7779599" cy="1987891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深入学习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6</a:t>
            </a:r>
            <a:r>
              <a:rPr lang="en-US" altLang="zh-CN" sz="7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—</a:t>
            </a:r>
            <a:br>
              <a:rPr lang="en-US" altLang="zh-CN" sz="7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US" altLang="zh-CN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keep-alive</a:t>
            </a:r>
            <a:r>
              <a:rPr lang="zh-CN" alt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组件</a:t>
            </a:r>
            <a:endParaRPr lang="zh-CN" altLang="en-US" sz="7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5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Arial Rounded MT Bold</vt:lpstr>
      <vt:lpstr>Office 主题​​</vt:lpstr>
      <vt:lpstr>Vue深入学习6— keep-alive组件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Vue深入学习6— keep-alive组件</dc:title>
  <dc:creator>MACHENIKE</dc:creator>
  <cp:lastModifiedBy>MACHENIKE</cp:lastModifiedBy>
  <cp:revision>3</cp:revision>
  <dcterms:created xsi:type="dcterms:W3CDTF">2021-08-14T04:04:03Z</dcterms:created>
  <dcterms:modified xsi:type="dcterms:W3CDTF">2021-08-14T05:35:46Z</dcterms:modified>
</cp:coreProperties>
</file>