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HENIKE" initials="M" lastIdx="1" clrIdx="0">
    <p:extLst>
      <p:ext uri="{19B8F6BF-5375-455C-9EA6-DF929625EA0E}">
        <p15:presenceInfo xmlns:p15="http://schemas.microsoft.com/office/powerpoint/2012/main" userId="MACHENI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261BC-1649-4810-9FF3-ABAD840E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8546A-B115-498A-BCFB-1397477A8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4B7AF-1D04-45B3-8FA7-7CACE2A3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D13B6-8353-4D67-A61F-2B965E58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24EC0-8AB4-4939-AE1D-94A6AC96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FF097-199C-4628-AD46-8877E26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752CD-1006-4E1D-8024-E5CCE8BC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E344A-F7E6-4F10-B214-BF045FBA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5B5C4-06CA-48F3-A39C-04F9E10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F7E6C-D6A4-4ACD-9118-109FE139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E79BE1-A30B-4161-AEDF-136299114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AA989-01E6-4170-905A-A236D982E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8B8A6-743F-4E67-88F8-1E4919FB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D3066-FC90-4D1A-9384-1B7C2DC4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AE176-0FDC-4A18-A617-E7987A53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4F66-8B04-445A-9F6E-82853AA2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26C5B-431D-4733-BF92-64A6C1F2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26C76-2173-4315-A8E6-EA87ADDA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62E6-975D-434D-ACFF-AB0C697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C56B3-1D70-46CB-BE41-E91016E2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3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78193-8ADA-40C5-BE2F-8139CF8C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F071-5D1D-4F60-A28F-87613000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B2C6E-DFF6-4934-83CD-B8C0E41C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8BA26-409E-402B-848D-5306848D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FD60B-17DE-4461-BF46-C9E2C10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0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C013F-BE99-4E57-A29C-5834AE07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88A1B-057C-4F74-B1E2-C0C3E2EB5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F831F-CFC1-41F2-8776-EE684CE8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2F2C0-7934-481A-9445-357951C8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C3AB9-8A4C-420B-8855-7E3A9489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9BCFD-0EAE-47F4-AD36-DB5E8DF2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7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6236-CB2E-4041-A34E-05A5A35F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34F94-FCAE-4D48-A7ED-F8A44DCC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9F850-6E79-4A00-AE8E-B0C047BB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248E3-AEEF-4280-ADDB-CCB4815FE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168081-2297-4D28-9309-4FF925D40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4D300C-FC2C-4E5F-A70B-27E5F07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8723B-D6ED-4A19-9F67-4CFE633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CB28F6-6E88-466B-9047-B8200AAE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7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51C70-181D-49D9-A676-2BD95472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4DDED-B123-4693-B386-86647037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8776BA-CF86-4C19-A1ED-E473DEE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7CCF03-5925-4BB2-BEDC-F92B74D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8B041-43A8-4C0C-914C-C10D3EED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BADD7-C956-4767-AEA2-0E3B3198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3BA76-59EE-4E4D-92B1-96E196F4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1D8B6-4634-4639-B3C3-75AE3C86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E8E75-5374-4F20-8286-6B37FF1A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A8E04-005F-4FB2-94A1-D3A0C505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A2CAD-6A88-40AC-A379-A73CC29F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47432-4766-4057-AB61-3D381A8C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C4917-37CD-4FE7-BF6C-37543F43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FA0BD-916F-4A69-8C4F-A0D017FB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38CCB9-A1DC-44B4-9B19-32551FD68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5F7B0-6B5C-4080-871A-0F78B7C02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00EC1-4082-4038-8CFC-CB52A8F5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F4E16-5B32-4D27-A6DF-83C035EB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62787-6ABB-4D5E-BAFB-DA899520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6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E5B6E3-3E25-4459-80CC-40F327E5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C51E5-58B5-4564-AAB2-8BF1B71A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06ACA-539A-443B-8132-374266CB6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E084-BC45-4B8B-8B7B-2B1D9F9EE07E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4DF90-FFE8-4FC9-B1ED-2587C3811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E90EC-33FD-49AB-B02B-D4314F692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D008-2A39-417D-8CED-5D2A489B5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677257-D86D-4C4A-A118-0BD37FC6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78"/>
            <a:ext cx="3552651" cy="1857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E46930-888E-4DB6-8E6E-101DCAA21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9" b="3120"/>
          <a:stretch/>
        </p:blipFill>
        <p:spPr>
          <a:xfrm>
            <a:off x="3805020" y="78736"/>
            <a:ext cx="4280579" cy="24757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1B11F9-B852-4978-8CAB-69B749628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85" y="0"/>
            <a:ext cx="3936094" cy="25545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8A6A9C-8166-4E31-B8FD-481EEE43F4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" r="26183" b="9341"/>
          <a:stretch/>
        </p:blipFill>
        <p:spPr>
          <a:xfrm>
            <a:off x="6831794" y="2698385"/>
            <a:ext cx="5027698" cy="24304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6CA62A7-8F87-4F53-9ABE-E9168BEE24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0" r="1145"/>
          <a:stretch/>
        </p:blipFill>
        <p:spPr>
          <a:xfrm>
            <a:off x="6841056" y="5333761"/>
            <a:ext cx="5350944" cy="1099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9C5B0D-7CD1-4CF6-8B47-BFCAD94BF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57" y="4593122"/>
            <a:ext cx="5409524" cy="22666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1C95428-A055-4460-BC76-254396CF255D}"/>
              </a:ext>
            </a:extLst>
          </p:cNvPr>
          <p:cNvSpPr txBox="1"/>
          <p:nvPr/>
        </p:nvSpPr>
        <p:spPr>
          <a:xfrm>
            <a:off x="401657" y="3178538"/>
            <a:ext cx="5846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、我因为是同一台电脑提交至不同账号的仓库，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所以这条命令和你不一样，但你是同设备的唯一账号，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只管使用  </a:t>
            </a:r>
            <a:r>
              <a:rPr lang="en-US" altLang="zh-CN" dirty="0">
                <a:solidFill>
                  <a:srgbClr val="FF0000"/>
                </a:solidFill>
              </a:rPr>
              <a:t>git push -f git@github.com:&lt;</a:t>
            </a:r>
            <a:r>
              <a:rPr lang="zh-CN" altLang="en-US" dirty="0">
                <a:solidFill>
                  <a:srgbClr val="FF0000"/>
                </a:solidFill>
              </a:rPr>
              <a:t>你的</a:t>
            </a:r>
            <a:r>
              <a:rPr lang="en-US" altLang="zh-CN" dirty="0" err="1">
                <a:solidFill>
                  <a:srgbClr val="FF0000"/>
                </a:solidFill>
              </a:rPr>
              <a:t>github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/&lt;</a:t>
            </a:r>
            <a:r>
              <a:rPr lang="zh-CN" altLang="en-US" dirty="0">
                <a:solidFill>
                  <a:srgbClr val="FF0000"/>
                </a:solidFill>
              </a:rPr>
              <a:t>你的</a:t>
            </a:r>
            <a:r>
              <a:rPr lang="en-US" altLang="zh-CN" dirty="0" err="1">
                <a:solidFill>
                  <a:srgbClr val="FF0000"/>
                </a:solidFill>
              </a:rPr>
              <a:t>github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&gt;.</a:t>
            </a:r>
            <a:r>
              <a:rPr lang="en-US" altLang="zh-CN" dirty="0" err="1">
                <a:solidFill>
                  <a:srgbClr val="FF0000"/>
                </a:solidFill>
              </a:rPr>
              <a:t>github.io.git</a:t>
            </a:r>
            <a:r>
              <a:rPr lang="en-US" altLang="zh-CN" dirty="0">
                <a:solidFill>
                  <a:srgbClr val="FF0000"/>
                </a:solidFill>
              </a:rPr>
              <a:t> main </a:t>
            </a:r>
            <a:r>
              <a:rPr lang="zh-CN" altLang="en-US" dirty="0">
                <a:solidFill>
                  <a:srgbClr val="FF0000"/>
                </a:solidFill>
              </a:rPr>
              <a:t>就行！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EFD9BBE-432E-432B-B546-D48FC0A3A2FE}"/>
              </a:ext>
            </a:extLst>
          </p:cNvPr>
          <p:cNvSpPr/>
          <p:nvPr/>
        </p:nvSpPr>
        <p:spPr>
          <a:xfrm>
            <a:off x="3475569" y="828675"/>
            <a:ext cx="367529" cy="5567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411CB318-8B93-4E37-897A-4A77B023960C}"/>
              </a:ext>
            </a:extLst>
          </p:cNvPr>
          <p:cNvSpPr/>
          <p:nvPr/>
        </p:nvSpPr>
        <p:spPr>
          <a:xfrm>
            <a:off x="7895988" y="828675"/>
            <a:ext cx="367529" cy="5567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EAEC936-ECD9-4F5D-AA34-64DF6959ADDB}"/>
              </a:ext>
            </a:extLst>
          </p:cNvPr>
          <p:cNvSpPr/>
          <p:nvPr/>
        </p:nvSpPr>
        <p:spPr>
          <a:xfrm rot="5400000">
            <a:off x="9844123" y="2569015"/>
            <a:ext cx="406450" cy="50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824A9337-D6E3-4663-8ADB-E840A3C12AB3}"/>
              </a:ext>
            </a:extLst>
          </p:cNvPr>
          <p:cNvSpPr/>
          <p:nvPr/>
        </p:nvSpPr>
        <p:spPr>
          <a:xfrm rot="5400000">
            <a:off x="9844122" y="4878803"/>
            <a:ext cx="406450" cy="50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24EB3CE-6CB5-43E6-B382-776376411EBA}"/>
              </a:ext>
            </a:extLst>
          </p:cNvPr>
          <p:cNvSpPr/>
          <p:nvPr/>
        </p:nvSpPr>
        <p:spPr>
          <a:xfrm rot="10800000">
            <a:off x="5937956" y="5579743"/>
            <a:ext cx="367529" cy="5567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直角上 27">
            <a:extLst>
              <a:ext uri="{FF2B5EF4-FFF2-40B4-BE49-F238E27FC236}">
                <a16:creationId xmlns:a16="http://schemas.microsoft.com/office/drawing/2014/main" id="{9870BC78-5AD4-4F6F-9BCB-31948505A106}"/>
              </a:ext>
            </a:extLst>
          </p:cNvPr>
          <p:cNvSpPr/>
          <p:nvPr/>
        </p:nvSpPr>
        <p:spPr>
          <a:xfrm rot="10800000">
            <a:off x="-1" y="5669216"/>
            <a:ext cx="401656" cy="50273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2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6EACC7-B9BB-45B4-8528-5F43132C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7" y="685800"/>
            <a:ext cx="5868443" cy="548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1A589F-0FA0-4795-B7F1-0715CC7A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89" y="685800"/>
            <a:ext cx="5522574" cy="5486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96081F-49DC-4777-8015-7704D2337DAB}"/>
              </a:ext>
            </a:extLst>
          </p:cNvPr>
          <p:cNvSpPr txBox="1"/>
          <p:nvPr/>
        </p:nvSpPr>
        <p:spPr>
          <a:xfrm>
            <a:off x="227557" y="24014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  <a:r>
              <a:rPr lang="en-US" altLang="zh-CN" dirty="0">
                <a:solidFill>
                  <a:srgbClr val="FF0000"/>
                </a:solidFill>
              </a:rPr>
              <a:t>Github.com </a:t>
            </a:r>
            <a:r>
              <a:rPr lang="zh-CN" altLang="en-US" dirty="0">
                <a:solidFill>
                  <a:srgbClr val="FF0000"/>
                </a:solidFill>
              </a:rPr>
              <a:t>仓库上传成功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1071C8-5CC8-41E1-95CE-8BFF3B2CE3EB}"/>
              </a:ext>
            </a:extLst>
          </p:cNvPr>
          <p:cNvSpPr txBox="1"/>
          <p:nvPr/>
        </p:nvSpPr>
        <p:spPr>
          <a:xfrm>
            <a:off x="6202772" y="240145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>
                <a:solidFill>
                  <a:srgbClr val="FF0000"/>
                </a:solidFill>
              </a:rPr>
              <a:t>lingxiu58.github.com </a:t>
            </a:r>
            <a:r>
              <a:rPr lang="zh-CN" altLang="en-US" dirty="0">
                <a:solidFill>
                  <a:srgbClr val="FF0000"/>
                </a:solidFill>
              </a:rPr>
              <a:t>域名上传成功</a:t>
            </a:r>
          </a:p>
        </p:txBody>
      </p:sp>
    </p:spTree>
    <p:extLst>
      <p:ext uri="{BB962C8B-B14F-4D97-AF65-F5344CB8AC3E}">
        <p14:creationId xmlns:p14="http://schemas.microsoft.com/office/powerpoint/2010/main" val="73505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46C4D0-E397-405C-935A-A7E10C9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4" y="171019"/>
            <a:ext cx="2133333" cy="39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EAEA1-3AE6-4306-98CE-70FEFAA9A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1" r="7114" b="10900"/>
          <a:stretch/>
        </p:blipFill>
        <p:spPr>
          <a:xfrm>
            <a:off x="2583543" y="171019"/>
            <a:ext cx="5588000" cy="34040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327C51-3393-48A7-9A3C-361363FC0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581"/>
          <a:stretch/>
        </p:blipFill>
        <p:spPr>
          <a:xfrm>
            <a:off x="2583543" y="3575073"/>
            <a:ext cx="5588001" cy="12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3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9417B2-3E07-4E56-943F-2D200ECB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1" y="584336"/>
            <a:ext cx="4967398" cy="4551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3B952B-5681-4680-9255-D7A8129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4" y="4996872"/>
            <a:ext cx="5320653" cy="16117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1C6B47-B8F7-4B9C-AD8C-C2D3AFCC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841" y="584336"/>
            <a:ext cx="5138735" cy="44339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92C6B7-D388-4214-8828-2E4DB8CD30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87" b="83165"/>
          <a:stretch/>
        </p:blipFill>
        <p:spPr>
          <a:xfrm>
            <a:off x="5921446" y="5412618"/>
            <a:ext cx="4797882" cy="11545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5840B6-66CD-4FC8-86FF-922C24BCD0CE}"/>
              </a:ext>
            </a:extLst>
          </p:cNvPr>
          <p:cNvSpPr txBox="1"/>
          <p:nvPr/>
        </p:nvSpPr>
        <p:spPr>
          <a:xfrm>
            <a:off x="5921446" y="504328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、访问这个子域名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33A619-979F-4646-B155-EB9454AF5338}"/>
              </a:ext>
            </a:extLst>
          </p:cNvPr>
          <p:cNvSpPr txBox="1"/>
          <p:nvPr/>
        </p:nvSpPr>
        <p:spPr>
          <a:xfrm>
            <a:off x="264173" y="1708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①华为云添加子域名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1CDCC-B251-40F0-9229-C332682F989E}"/>
              </a:ext>
            </a:extLst>
          </p:cNvPr>
          <p:cNvSpPr txBox="1"/>
          <p:nvPr/>
        </p:nvSpPr>
        <p:spPr>
          <a:xfrm>
            <a:off x="5810609" y="19853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 err="1">
                <a:solidFill>
                  <a:srgbClr val="FF0000"/>
                </a:solidFill>
              </a:rPr>
              <a:t>Github</a:t>
            </a:r>
            <a:r>
              <a:rPr lang="zh-CN" altLang="en-US" dirty="0">
                <a:solidFill>
                  <a:srgbClr val="FF0000"/>
                </a:solidFill>
              </a:rPr>
              <a:t>关联子域名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CA77AF0-079A-476C-AE42-64B3EADDC8A8}"/>
              </a:ext>
            </a:extLst>
          </p:cNvPr>
          <p:cNvSpPr/>
          <p:nvPr/>
        </p:nvSpPr>
        <p:spPr>
          <a:xfrm rot="5400000">
            <a:off x="8307983" y="4745139"/>
            <a:ext cx="406450" cy="50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41747C6-9211-4E24-85EB-D9FAD94432BB}"/>
              </a:ext>
            </a:extLst>
          </p:cNvPr>
          <p:cNvSpPr/>
          <p:nvPr/>
        </p:nvSpPr>
        <p:spPr>
          <a:xfrm rot="5400000">
            <a:off x="2574839" y="4791553"/>
            <a:ext cx="406450" cy="50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8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BB99D0-31A8-48F9-8D7C-975A888E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590933"/>
            <a:ext cx="5754160" cy="333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991FE3-8F71-498A-8F01-8C920B858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7" y="4697773"/>
            <a:ext cx="5194518" cy="17062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AFF14E-E445-4D9D-ADFB-EB9D63CCECA0}"/>
              </a:ext>
            </a:extLst>
          </p:cNvPr>
          <p:cNvSpPr txBox="1"/>
          <p:nvPr/>
        </p:nvSpPr>
        <p:spPr>
          <a:xfrm>
            <a:off x="264173" y="170826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①同一个项目上传至多个</a:t>
            </a:r>
            <a:r>
              <a:rPr lang="en-US" altLang="zh-CN" dirty="0">
                <a:solidFill>
                  <a:srgbClr val="FF0000"/>
                </a:solidFill>
              </a:rPr>
              <a:t>GitHub</a:t>
            </a:r>
            <a:r>
              <a:rPr lang="zh-CN" altLang="en-US" dirty="0">
                <a:solidFill>
                  <a:srgbClr val="FF0000"/>
                </a:solidFill>
              </a:rPr>
              <a:t>账号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A7F5AC-A2F0-42FB-A8C4-975832DC295B}"/>
              </a:ext>
            </a:extLst>
          </p:cNvPr>
          <p:cNvSpPr txBox="1"/>
          <p:nvPr/>
        </p:nvSpPr>
        <p:spPr>
          <a:xfrm>
            <a:off x="7390027" y="175275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②同一个项目上传</a:t>
            </a:r>
            <a:r>
              <a:rPr lang="en-US" altLang="zh-CN" dirty="0" err="1">
                <a:solidFill>
                  <a:srgbClr val="FF0000"/>
                </a:solidFill>
              </a:rPr>
              <a:t>gitee</a:t>
            </a:r>
            <a:r>
              <a:rPr lang="zh-CN" altLang="en-US" dirty="0">
                <a:solidFill>
                  <a:srgbClr val="FF0000"/>
                </a:solidFill>
              </a:rPr>
              <a:t>码云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CE7E54C-5EBE-4C9F-B92D-BA84EAF93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88" y="689954"/>
            <a:ext cx="5168999" cy="32282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CDBA1F-2E1F-43C1-8252-030916403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735" y="4560838"/>
            <a:ext cx="4783504" cy="19801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C04AF3DD-6F08-47AA-B3B5-B7F71067B3A5}"/>
              </a:ext>
            </a:extLst>
          </p:cNvPr>
          <p:cNvSpPr/>
          <p:nvPr/>
        </p:nvSpPr>
        <p:spPr>
          <a:xfrm rot="5400000">
            <a:off x="8900262" y="4105880"/>
            <a:ext cx="406450" cy="50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5BA3248D-25D0-4DD4-937E-6E9079853B8F}"/>
              </a:ext>
            </a:extLst>
          </p:cNvPr>
          <p:cNvSpPr/>
          <p:nvPr/>
        </p:nvSpPr>
        <p:spPr>
          <a:xfrm rot="5400000">
            <a:off x="2784691" y="4105880"/>
            <a:ext cx="406450" cy="50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2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D11EE3-1A5B-4622-830E-016F4A19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5" y="587617"/>
            <a:ext cx="5725377" cy="49331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9D096B-A74C-4A94-9BFD-00A2F23CA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6"/>
          <a:stretch/>
        </p:blipFill>
        <p:spPr>
          <a:xfrm>
            <a:off x="101441" y="587618"/>
            <a:ext cx="5902196" cy="50188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241CA4-5FA5-4A65-A77D-5BE6FA060DB0}"/>
              </a:ext>
            </a:extLst>
          </p:cNvPr>
          <p:cNvSpPr txBox="1"/>
          <p:nvPr/>
        </p:nvSpPr>
        <p:spPr>
          <a:xfrm>
            <a:off x="264173" y="17082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</a:rPr>
              <a:t>GitHub</a:t>
            </a:r>
            <a:r>
              <a:rPr lang="zh-CN" altLang="en-US" dirty="0">
                <a:solidFill>
                  <a:srgbClr val="FF0000"/>
                </a:solidFill>
              </a:rPr>
              <a:t>账号上传成功！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9D5258-E39F-46E9-BC2A-4D20463271E1}"/>
              </a:ext>
            </a:extLst>
          </p:cNvPr>
          <p:cNvSpPr txBox="1"/>
          <p:nvPr/>
        </p:nvSpPr>
        <p:spPr>
          <a:xfrm>
            <a:off x="6096000" y="170826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④</a:t>
            </a:r>
            <a:r>
              <a:rPr lang="en-US" altLang="zh-CN" dirty="0" err="1">
                <a:solidFill>
                  <a:srgbClr val="FF0000"/>
                </a:solidFill>
              </a:rPr>
              <a:t>Gitee</a:t>
            </a:r>
            <a:r>
              <a:rPr lang="zh-CN" altLang="en-US" dirty="0">
                <a:solidFill>
                  <a:srgbClr val="FF0000"/>
                </a:solidFill>
              </a:rPr>
              <a:t>账号上传成功！</a:t>
            </a:r>
          </a:p>
        </p:txBody>
      </p:sp>
    </p:spTree>
    <p:extLst>
      <p:ext uri="{BB962C8B-B14F-4D97-AF65-F5344CB8AC3E}">
        <p14:creationId xmlns:p14="http://schemas.microsoft.com/office/powerpoint/2010/main" val="285702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136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34</cp:revision>
  <dcterms:created xsi:type="dcterms:W3CDTF">2021-07-11T01:14:02Z</dcterms:created>
  <dcterms:modified xsi:type="dcterms:W3CDTF">2021-07-11T13:48:46Z</dcterms:modified>
</cp:coreProperties>
</file>