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0032-4947-5C45-BE2B-E85C40018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5F9DC-7A8F-FD4F-B6B6-27FEFAC8C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9CD5-5A02-3C45-9F63-80EDAF09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37D-8B8F-2F44-A210-C63F7A5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D45F-3645-3C40-9A7F-708F777E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3D06-BC21-9248-8564-AA45CD5F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76187-F4BC-A647-AE42-3DFFB0D9E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F361-011A-1A40-B6B0-E71169A8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CAC9-4B9C-3A4B-945E-DD66D3A9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B7FF-F62B-D44E-BDE4-7E1CE9A3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DB316-200C-224B-99A7-A818804DD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278BF-6B4C-6243-96B0-87C37196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779E-D384-8045-827A-02071208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4EA4-FD7B-9E4E-A9F3-BD20125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6134-4FDC-824B-B9AF-B39C0E98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16A5-65B8-B741-963F-144948C1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9DD4-FC5F-0D4E-8766-E61B8438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F054-7729-0745-BABB-EDB4C3D8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D2D-F251-B942-BF20-B413A330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377E-7A96-1E48-A0E7-54FB43B5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4A23-6279-124B-9551-E5AE6518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74452-379B-0249-8D96-5C147DB4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7237-E9A9-0249-B9B4-8B07E601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837A-2B13-8741-82E3-1406ABF6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3B93-FEA5-2C41-A097-911F6BAC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6033-338B-B54E-B899-6538959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8201-8991-C045-9DCD-033C92205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DC5B0-3736-AF4E-9BB6-19175F80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45A2E-E621-4445-B3C9-11563F41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E91D-C853-1C40-A6C9-09D7D122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097F-FD0C-C846-BBF3-B76F6162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ABC3-DDA1-9D46-8CB2-3A81E80B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2FBD-24CA-0646-890B-17FDD1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C846-6D41-E34F-AD8E-16492999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2C259-14F9-524A-B0C6-7665E1AB4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02131-FE1C-C94F-BE0C-CBBDDE161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3BDEF-0966-EF48-AD96-224BB104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D69C1-5C48-1242-A53C-EB045F55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BB1E1-245A-AF4F-83D4-9A33CA0B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34B-58DE-ED4F-B202-C34656F3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4A7F-A11F-614B-8636-B8E88E03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5C7E9-7BF3-6F46-9FF8-7161DA28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5F41E-C539-9F41-931A-CEE706E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20B27-B706-DF46-8286-5D3BFE37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D896E-41D9-5C4C-B602-309F6C60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901F-0BCE-1C4A-9ED3-D17866E2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87B6-6D4E-A749-9406-4DCBDC1C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FFDF-72A6-A747-BD6B-100A6766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5CD0C-43D4-D04F-9DCE-0DC321CC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D1841-6265-4D4D-9326-39E42276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6A955-82B0-9F4F-AB5B-017756C5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79E05-430C-EA49-B485-C2DAF5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6335-E40D-D140-B540-8B4B10FB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53C9A-7BC4-1B4D-A247-7AE2A6E9B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1E79F-919B-624D-9F3A-1216EDE4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2BB6A-9861-5A47-89EC-5CBDB5E8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4DB3-3FED-3546-9C97-52BDC093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8786-158F-EE4C-859D-72350AD2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D131-FD42-0841-BB8C-F63363BD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4BFC-96CA-1943-9153-AF6B143F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DA12-507C-664E-845C-322CC9182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C2B6-6086-394F-A28A-5DA52DD58E4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E2A9-FBE3-5E40-A1B3-E12E62AD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E0ED-3C68-3241-A300-EC37F527B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102E-413D-DA47-9F73-4E183584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FDF7-2EEB-2845-9294-0DA5AD926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5" y="9420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Welcome </a:t>
            </a:r>
          </a:p>
          <a:p>
            <a:pPr marL="0" indent="0" algn="ctr">
              <a:buNone/>
            </a:pPr>
            <a:r>
              <a:rPr lang="en-US" sz="4400" dirty="0"/>
              <a:t>To </a:t>
            </a:r>
          </a:p>
          <a:p>
            <a:pPr marL="0" indent="0" algn="ctr">
              <a:buNone/>
            </a:pPr>
            <a:r>
              <a:rPr lang="en-IN" sz="4400" b="1" dirty="0"/>
              <a:t>Bengaluru R </a:t>
            </a:r>
            <a:r>
              <a:rPr lang="en-IN" sz="4400" b="1" dirty="0" err="1"/>
              <a:t>UseR</a:t>
            </a:r>
            <a:r>
              <a:rPr lang="en-IN" sz="4400" b="1" dirty="0"/>
              <a:t> Group (BRUG) </a:t>
            </a:r>
          </a:p>
          <a:p>
            <a:pPr marL="0" indent="0" algn="ctr">
              <a:buNone/>
            </a:pPr>
            <a:r>
              <a:rPr lang="en-US" sz="4400" dirty="0"/>
              <a:t> </a:t>
            </a:r>
          </a:p>
        </p:txBody>
      </p:sp>
      <p:pic>
        <p:nvPicPr>
          <p:cNvPr id="1026" name="Picture 2" descr="@BLR-R-USR-GRP">
            <a:extLst>
              <a:ext uri="{FF2B5EF4-FFF2-40B4-BE49-F238E27FC236}">
                <a16:creationId xmlns:a16="http://schemas.microsoft.com/office/drawing/2014/main" id="{0EA976F3-E1B6-C748-9803-9BBC48A5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95" y="356656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7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1BBF7-9AB8-1645-A0A5-9B6F2C08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8" y="329629"/>
            <a:ext cx="11936858" cy="59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F54-E6CB-C545-B097-B200FCDC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83" y="3212636"/>
            <a:ext cx="10515600" cy="1112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https://</a:t>
            </a:r>
            <a:r>
              <a:rPr lang="en-US" sz="4800" dirty="0" err="1"/>
              <a:t>hacktoberfest.digitalocean.com</a:t>
            </a:r>
            <a:r>
              <a:rPr lang="en-US" sz="4800" dirty="0"/>
              <a:t>/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B8EE-0D17-4B46-9876-A453D8D97624}"/>
              </a:ext>
            </a:extLst>
          </p:cNvPr>
          <p:cNvSpPr txBox="1">
            <a:spLocks/>
          </p:cNvSpPr>
          <p:nvPr/>
        </p:nvSpPr>
        <p:spPr>
          <a:xfrm>
            <a:off x="5182456" y="632110"/>
            <a:ext cx="3077965" cy="1587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694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F54-E6CB-C545-B097-B200FCDC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971" y="2924960"/>
            <a:ext cx="7298933" cy="1112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Identify your Project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B8EE-0D17-4B46-9876-A453D8D97624}"/>
              </a:ext>
            </a:extLst>
          </p:cNvPr>
          <p:cNvSpPr txBox="1">
            <a:spLocks/>
          </p:cNvSpPr>
          <p:nvPr/>
        </p:nvSpPr>
        <p:spPr>
          <a:xfrm>
            <a:off x="5182456" y="632110"/>
            <a:ext cx="3077965" cy="1587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626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3CE54-0E18-9748-8AB3-3B5752E8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47" y="0"/>
            <a:ext cx="7989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F54-E6CB-C545-B097-B200FCDC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456" y="2976329"/>
            <a:ext cx="4048020" cy="1112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Fork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B8EE-0D17-4B46-9876-A453D8D97624}"/>
              </a:ext>
            </a:extLst>
          </p:cNvPr>
          <p:cNvSpPr txBox="1">
            <a:spLocks/>
          </p:cNvSpPr>
          <p:nvPr/>
        </p:nvSpPr>
        <p:spPr>
          <a:xfrm>
            <a:off x="5182456" y="632110"/>
            <a:ext cx="3077965" cy="1587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368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F54-E6CB-C545-B097-B200FCDC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490" y="2976329"/>
            <a:ext cx="4048020" cy="1112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Fix / Edit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B8EE-0D17-4B46-9876-A453D8D97624}"/>
              </a:ext>
            </a:extLst>
          </p:cNvPr>
          <p:cNvSpPr txBox="1">
            <a:spLocks/>
          </p:cNvSpPr>
          <p:nvPr/>
        </p:nvSpPr>
        <p:spPr>
          <a:xfrm>
            <a:off x="5182456" y="632110"/>
            <a:ext cx="3077965" cy="1587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22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F54-E6CB-C545-B097-B200FCDC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605" y="2996878"/>
            <a:ext cx="4048020" cy="1112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Submit PR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B8EE-0D17-4B46-9876-A453D8D97624}"/>
              </a:ext>
            </a:extLst>
          </p:cNvPr>
          <p:cNvSpPr txBox="1">
            <a:spLocks/>
          </p:cNvSpPr>
          <p:nvPr/>
        </p:nvSpPr>
        <p:spPr>
          <a:xfrm>
            <a:off x="5182456" y="632110"/>
            <a:ext cx="3077965" cy="1587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5466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472338-D043-124E-8F0C-B92A893C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67" y="1612114"/>
            <a:ext cx="8685081" cy="39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2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Abdulmajedraja Rs (abdrs)</dc:creator>
  <cp:lastModifiedBy>Abdulmajedraja Rs (abdrs)</cp:lastModifiedBy>
  <cp:revision>3</cp:revision>
  <dcterms:created xsi:type="dcterms:W3CDTF">2018-10-06T04:31:35Z</dcterms:created>
  <dcterms:modified xsi:type="dcterms:W3CDTF">2018-10-06T05:00:40Z</dcterms:modified>
</cp:coreProperties>
</file>