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robots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661F-E153-4F26-84D7-C80C51D1E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007C3-9CA7-4737-946F-9C8B2BF98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Bangalore R Users’ Group</a:t>
            </a:r>
          </a:p>
          <a:p>
            <a:r>
              <a:rPr lang="en-US" dirty="0"/>
              <a:t>10 Feb 2019</a:t>
            </a:r>
          </a:p>
        </p:txBody>
      </p:sp>
    </p:spTree>
    <p:extLst>
      <p:ext uri="{BB962C8B-B14F-4D97-AF65-F5344CB8AC3E}">
        <p14:creationId xmlns:p14="http://schemas.microsoft.com/office/powerpoint/2010/main" val="46712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D4B0-6195-4DF4-910D-B193BD5B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 demo- quick and dirty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E7AC-E4AC-40D9-ACD7-D3D15487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B261-7535-4530-887C-C27AE3E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Rvest+purrr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06BA-7F70-4483-A6FD-E445559C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6438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43DB-EA97-4778-993C-7BC61C1D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C462-3EA6-4D03-98C6-BCD7E004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guidelines in the site’s robots.txt. Ex, </a:t>
            </a:r>
            <a:r>
              <a:rPr lang="en-US" dirty="0">
                <a:hlinkClick r:id="rId2"/>
              </a:rPr>
              <a:t>www.example.com/robots.txt</a:t>
            </a:r>
            <a:endParaRPr lang="en-US" dirty="0"/>
          </a:p>
          <a:p>
            <a:r>
              <a:rPr lang="en-US" dirty="0"/>
              <a:t>Access controls: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800" dirty="0"/>
              <a:t>Allow full access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800" dirty="0"/>
              <a:t>Block all access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800" dirty="0"/>
              <a:t>Partial access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800" dirty="0"/>
              <a:t>Crawl rate limiting (</a:t>
            </a:r>
            <a:r>
              <a:rPr lang="en-US" sz="2800" i="1" dirty="0"/>
              <a:t>Crawl-delay</a:t>
            </a:r>
            <a:r>
              <a:rPr lang="en-US" sz="2800" dirty="0"/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800" dirty="0"/>
              <a:t>Visit time (</a:t>
            </a:r>
            <a:r>
              <a:rPr lang="en-US" sz="2800" i="1" dirty="0" err="1"/>
              <a:t>startTime-endTime</a:t>
            </a:r>
            <a:r>
              <a:rPr lang="en-US" sz="2800" dirty="0"/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800" dirty="0"/>
              <a:t>Request rate (</a:t>
            </a:r>
            <a:r>
              <a:rPr lang="en-US" sz="2800" i="1" dirty="0" err="1"/>
              <a:t>numPage</a:t>
            </a:r>
            <a:r>
              <a:rPr lang="en-US" sz="2800" i="1" dirty="0"/>
              <a:t>/time</a:t>
            </a:r>
            <a:r>
              <a:rPr lang="en-US" sz="28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9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03AD-22C1-475F-8BE7-D1730DA2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&lt;start&gt;web scraping&lt;/start&gt;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0EB3-E614-4F16-8C5A-F4204840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to scrape data: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Rcurl</a:t>
            </a:r>
            <a:r>
              <a:rPr lang="en-US" sz="2400" dirty="0"/>
              <a:t>-fetch URIs, get, post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httr</a:t>
            </a:r>
            <a:r>
              <a:rPr lang="en-US" sz="2400" dirty="0"/>
              <a:t>-HTTP methods, OAuth 1.0/2.0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rvest</a:t>
            </a:r>
            <a:r>
              <a:rPr lang="en-US" sz="2400" dirty="0"/>
              <a:t>-based on </a:t>
            </a:r>
            <a:r>
              <a:rPr lang="en-US" sz="2400" dirty="0" err="1"/>
              <a:t>httr</a:t>
            </a:r>
            <a:r>
              <a:rPr lang="en-US" sz="2400" dirty="0"/>
              <a:t>. </a:t>
            </a:r>
            <a:r>
              <a:rPr lang="en-US" sz="2400" dirty="0">
                <a:highlight>
                  <a:srgbClr val="FFFF00"/>
                </a:highlight>
              </a:rPr>
              <a:t>Our focus for today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Rselenium</a:t>
            </a:r>
            <a:r>
              <a:rPr lang="en-US" sz="2400" dirty="0"/>
              <a:t>-extract page contents from dynamic web pages, ex, button click, JS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199CCA-0CE9-4832-9157-395EF309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F8576-93C3-4EB1-BBB3-0D4471AB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227687"/>
            <a:ext cx="10917644" cy="27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BD77-F732-4089-BB38-7003397E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Selector gadget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9ECD-2118-4FA9-BF8C-8DAE601D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/>
              <a:t>A JavaScript bookmarklet that allows you to interactively figure out what css selector you need to extract desired components from a page.</a:t>
            </a:r>
          </a:p>
          <a:p>
            <a:r>
              <a:rPr lang="en-US"/>
              <a:t>Available on Chrome web store: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E024A-E0F6-4263-95CB-FB5556ED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3" y="3871480"/>
            <a:ext cx="10165961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09E9-44C5-46AD-863E-2D72AAFD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rvest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82615C-8675-4302-A70E-FEFB9FD0C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4659" y="2322409"/>
            <a:ext cx="9164112" cy="17876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read a webpage into R as XML (document and nodes)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html_nodes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extract pieces out of HTML documents using XPath and/or CSS selectors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html_attr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extract attributes from HTML, such as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html_text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extract text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2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0FC7-3645-4AA4-9141-FAE002C9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7749-545F-4FC6-A030-94094A74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9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A594-BCAD-40F8-83E9-ED36D81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6C2-1B88-49F8-B5F7-A5955DE4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0936" lvl="1" indent="-457200">
              <a:buFont typeface="+mj-lt"/>
              <a:buAutoNum type="arabicPeriod"/>
            </a:pPr>
            <a:r>
              <a:rPr lang="en-US" sz="2400" dirty="0"/>
              <a:t>a programming paradigm in which we try to bind everything in pure mathematical functions style.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/>
              <a:t>a declarative type of programming style.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/>
              <a:t>uses expressions instead of statements.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/>
              <a:t>based on Lambda Calculus.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/>
              <a:t>named and anonymous functions.</a:t>
            </a:r>
          </a:p>
          <a:p>
            <a:r>
              <a:rPr lang="en-US" dirty="0"/>
              <a:t>Ex, map, reduce, 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0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3D62-DC9C-4AE6-BE68-908FAE6E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C1ED-4863-4022-BD12-1A03108A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9138"/>
            <a:ext cx="9720073" cy="4410222"/>
          </a:xfrm>
        </p:spPr>
        <p:txBody>
          <a:bodyPr>
            <a:normAutofit/>
          </a:bodyPr>
          <a:lstStyle/>
          <a:p>
            <a:pPr marL="630936" lvl="1" indent="-457200">
              <a:buFont typeface="+mj-lt"/>
              <a:buAutoNum type="arabicPeriod"/>
            </a:pPr>
            <a:r>
              <a:rPr lang="en-US" sz="2400" dirty="0"/>
              <a:t>map(.x, .f, ...)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map_if</a:t>
            </a:r>
            <a:r>
              <a:rPr lang="en-US" sz="2400" dirty="0"/>
              <a:t>(.x, .p, .f, ..., .else = NULL)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map_at</a:t>
            </a:r>
            <a:r>
              <a:rPr lang="en-US" sz="2400" dirty="0"/>
              <a:t>(.x, .at, .f, ...)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map_lgl</a:t>
            </a:r>
            <a:r>
              <a:rPr lang="en-US" sz="2400" dirty="0"/>
              <a:t>(.x, .f, ...)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map_chr</a:t>
            </a:r>
            <a:r>
              <a:rPr lang="en-US" sz="2400" dirty="0"/>
              <a:t>(.x, .f, ...)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map_int</a:t>
            </a:r>
            <a:r>
              <a:rPr lang="en-US" sz="2400" dirty="0"/>
              <a:t>(.x, .f, ...)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map_dbl</a:t>
            </a:r>
            <a:r>
              <a:rPr lang="en-US" sz="2400" dirty="0"/>
              <a:t>(.x, .f, ...)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map_raw</a:t>
            </a:r>
            <a:r>
              <a:rPr lang="en-US" sz="2400" dirty="0"/>
              <a:t>(.x, .f, ...)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map_dfr</a:t>
            </a:r>
            <a:r>
              <a:rPr lang="en-US" sz="2400" dirty="0"/>
              <a:t>(.x, .f, ..., .id = NULL)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400" dirty="0" err="1"/>
              <a:t>map_dfc</a:t>
            </a:r>
            <a:r>
              <a:rPr lang="en-US" sz="2400" dirty="0"/>
              <a:t>(.x, .f, ...)</a:t>
            </a:r>
          </a:p>
        </p:txBody>
      </p:sp>
    </p:spTree>
    <p:extLst>
      <p:ext uri="{BB962C8B-B14F-4D97-AF65-F5344CB8AC3E}">
        <p14:creationId xmlns:p14="http://schemas.microsoft.com/office/powerpoint/2010/main" val="1671938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366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Helvetica Neue</vt:lpstr>
      <vt:lpstr>Tw Cen MT</vt:lpstr>
      <vt:lpstr>Tw Cen MT Condensed</vt:lpstr>
      <vt:lpstr>Wingdings 3</vt:lpstr>
      <vt:lpstr>Integral</vt:lpstr>
      <vt:lpstr>Web scraping with r</vt:lpstr>
      <vt:lpstr>Before you start…</vt:lpstr>
      <vt:lpstr>&lt;start&gt;web scraping&lt;/start&gt;</vt:lpstr>
      <vt:lpstr>background</vt:lpstr>
      <vt:lpstr>Selector gadget</vt:lpstr>
      <vt:lpstr>rvest</vt:lpstr>
      <vt:lpstr>Demo 1</vt:lpstr>
      <vt:lpstr>Functional programming</vt:lpstr>
      <vt:lpstr>purrr</vt:lpstr>
      <vt:lpstr>Purrr demo- quick and dirty</vt:lpstr>
      <vt:lpstr>Rvest+purrr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r</dc:title>
  <dc:creator>Saurav Ghosh</dc:creator>
  <cp:lastModifiedBy>Saurav Ghosh</cp:lastModifiedBy>
  <cp:revision>15</cp:revision>
  <dcterms:created xsi:type="dcterms:W3CDTF">2019-02-08T15:14:34Z</dcterms:created>
  <dcterms:modified xsi:type="dcterms:W3CDTF">2019-02-09T15:22:41Z</dcterms:modified>
</cp:coreProperties>
</file>