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301" r:id="rId4"/>
    <p:sldId id="260" r:id="rId5"/>
    <p:sldId id="302" r:id="rId6"/>
    <p:sldId id="296" r:id="rId7"/>
    <p:sldId id="303" r:id="rId8"/>
    <p:sldId id="297" r:id="rId9"/>
    <p:sldId id="304" r:id="rId10"/>
    <p:sldId id="298" r:id="rId11"/>
    <p:sldId id="305" r:id="rId12"/>
    <p:sldId id="299" r:id="rId13"/>
    <p:sldId id="306" r:id="rId14"/>
    <p:sldId id="300" r:id="rId15"/>
    <p:sldId id="307" r:id="rId16"/>
    <p:sldId id="266" r:id="rId17"/>
  </p:sldIdLst>
  <p:sldSz cx="9144000" cy="5143500" type="screen16x9"/>
  <p:notesSz cx="6858000" cy="9144000"/>
  <p:embeddedFontLst>
    <p:embeddedFont>
      <p:font typeface="Azeret Mono" panose="020B0604020202020204" charset="0"/>
      <p:regular r:id="rId19"/>
      <p:bold r:id="rId20"/>
      <p:italic r:id="rId21"/>
      <p:boldItalic r:id="rId22"/>
    </p:embeddedFont>
    <p:embeddedFont>
      <p:font typeface="Azeret Mono SemiBold" panose="020B0604020202020204" charset="0"/>
      <p:regular r:id="rId23"/>
      <p:bold r:id="rId24"/>
      <p:italic r:id="rId25"/>
      <p:boldItalic r:id="rId26"/>
    </p:embeddedFont>
    <p:embeddedFont>
      <p:font typeface="Bebas Neue" panose="020B0604020202020204" pitchFamily="34" charset="0"/>
      <p:regular r:id="rId27"/>
    </p:embeddedFont>
    <p:embeddedFont>
      <p:font typeface="Open Sans" panose="020B0604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53CE7-7E3D-4518-94AE-FACCB03EB4EF}">
  <a:tblStyle styleId="{B5B53CE7-7E3D-4518-94AE-FACCB03EB4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B87CD6-0DCA-45FC-8A64-3B84200D82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205bd9bc9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205bd9bc9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778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07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55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616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39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98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g20526f5068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3" name="Google Shape;3723;g20526f5068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20526f50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20526f50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78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4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89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32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47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05c8019d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05c8019d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28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0" name="Google Shape;10;p2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713225" y="1312925"/>
            <a:ext cx="4959900" cy="20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ubTitle" idx="1"/>
          </p:nvPr>
        </p:nvSpPr>
        <p:spPr>
          <a:xfrm>
            <a:off x="1338150" y="3516775"/>
            <a:ext cx="4335000" cy="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5380684" y="-1143362"/>
            <a:ext cx="1595281" cy="1599021"/>
            <a:chOff x="2318175" y="3567725"/>
            <a:chExt cx="383850" cy="384750"/>
          </a:xfrm>
        </p:grpSpPr>
        <p:sp>
          <p:nvSpPr>
            <p:cNvPr id="114" name="Google Shape;114;p2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5400000">
            <a:off x="7827817" y="1441987"/>
            <a:ext cx="2362602" cy="838913"/>
            <a:chOff x="1181525" y="4444275"/>
            <a:chExt cx="782500" cy="277850"/>
          </a:xfrm>
        </p:grpSpPr>
        <p:sp>
          <p:nvSpPr>
            <p:cNvPr id="119" name="Google Shape;119;p2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-452741" y="4367838"/>
            <a:ext cx="1595281" cy="1599021"/>
            <a:chOff x="2318175" y="3567725"/>
            <a:chExt cx="383850" cy="384750"/>
          </a:xfrm>
        </p:grpSpPr>
        <p:sp>
          <p:nvSpPr>
            <p:cNvPr id="126" name="Google Shape;126;p2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25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57" name="Google Shape;2757;p25"/>
          <p:cNvGrpSpPr/>
          <p:nvPr/>
        </p:nvGrpSpPr>
        <p:grpSpPr>
          <a:xfrm>
            <a:off x="0" y="0"/>
            <a:ext cx="641175" cy="557825"/>
            <a:chOff x="1232875" y="3633550"/>
            <a:chExt cx="641175" cy="557825"/>
          </a:xfrm>
        </p:grpSpPr>
        <p:sp>
          <p:nvSpPr>
            <p:cNvPr id="2758" name="Google Shape;2758;p25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25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25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25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25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25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25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25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25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25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25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25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25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25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25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25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25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75" name="Google Shape;2775;p25"/>
          <p:cNvGrpSpPr/>
          <p:nvPr/>
        </p:nvGrpSpPr>
        <p:grpSpPr>
          <a:xfrm rot="10800000">
            <a:off x="8502825" y="4585675"/>
            <a:ext cx="641175" cy="557825"/>
            <a:chOff x="1232875" y="3633550"/>
            <a:chExt cx="641175" cy="557825"/>
          </a:xfrm>
        </p:grpSpPr>
        <p:sp>
          <p:nvSpPr>
            <p:cNvPr id="2776" name="Google Shape;2776;p25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25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25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25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25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25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25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25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25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25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25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25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25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25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25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25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3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32" name="Google Shape;132;p3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3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title"/>
          </p:nvPr>
        </p:nvSpPr>
        <p:spPr>
          <a:xfrm>
            <a:off x="713225" y="2342950"/>
            <a:ext cx="3313800" cy="16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1975"/>
            <a:ext cx="1701300" cy="84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"/>
          <p:cNvSpPr>
            <a:spLocks noGrp="1"/>
          </p:cNvSpPr>
          <p:nvPr>
            <p:ph type="pic" idx="3"/>
          </p:nvPr>
        </p:nvSpPr>
        <p:spPr>
          <a:xfrm>
            <a:off x="4027100" y="539500"/>
            <a:ext cx="44037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6" name="Google Shape;236;p3"/>
          <p:cNvGrpSpPr/>
          <p:nvPr/>
        </p:nvGrpSpPr>
        <p:grpSpPr>
          <a:xfrm>
            <a:off x="-246191" y="428188"/>
            <a:ext cx="1595281" cy="1599021"/>
            <a:chOff x="2318175" y="3567725"/>
            <a:chExt cx="383850" cy="384750"/>
          </a:xfrm>
        </p:grpSpPr>
        <p:sp>
          <p:nvSpPr>
            <p:cNvPr id="237" name="Google Shape;237;p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6329775" y="295638"/>
            <a:ext cx="2495192" cy="487732"/>
            <a:chOff x="377875" y="2965800"/>
            <a:chExt cx="2495192" cy="487732"/>
          </a:xfrm>
        </p:grpSpPr>
        <p:sp>
          <p:nvSpPr>
            <p:cNvPr id="242" name="Google Shape;242;p3"/>
            <p:cNvSpPr/>
            <p:nvPr/>
          </p:nvSpPr>
          <p:spPr>
            <a:xfrm>
              <a:off x="377875" y="2965800"/>
              <a:ext cx="2351400" cy="341700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" name="Google Shape;243;p3"/>
            <p:cNvGrpSpPr/>
            <p:nvPr/>
          </p:nvGrpSpPr>
          <p:grpSpPr>
            <a:xfrm>
              <a:off x="2706837" y="3287302"/>
              <a:ext cx="166230" cy="166230"/>
              <a:chOff x="2011331" y="3508249"/>
              <a:chExt cx="166230" cy="16623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8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716" name="Google Shape;716;p8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6" name="Google Shape;816;p8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9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820" name="Google Shape;820;p9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0" name="Google Shape;920;p9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1" name="Google Shape;92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10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925" name="Google Shape;925;p10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10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10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10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10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10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10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5" name="Google Shape;1025;p10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6" name="Google Shape;102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11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029" name="Google Shape;1029;p11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9" name="Google Shape;1129;p11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0" name="Google Shape;1130;p11"/>
          <p:cNvSpPr txBox="1">
            <a:spLocks noGrp="1"/>
          </p:cNvSpPr>
          <p:nvPr>
            <p:ph type="title" hasCustomPrompt="1"/>
          </p:nvPr>
        </p:nvSpPr>
        <p:spPr>
          <a:xfrm>
            <a:off x="2697231" y="1530400"/>
            <a:ext cx="5742600" cy="143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1" name="Google Shape;1131;p11"/>
          <p:cNvSpPr txBox="1">
            <a:spLocks noGrp="1"/>
          </p:cNvSpPr>
          <p:nvPr>
            <p:ph type="subTitle" idx="1"/>
          </p:nvPr>
        </p:nvSpPr>
        <p:spPr>
          <a:xfrm>
            <a:off x="2697150" y="3068375"/>
            <a:ext cx="5742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32" name="Google Shape;1132;p11"/>
          <p:cNvGrpSpPr/>
          <p:nvPr/>
        </p:nvGrpSpPr>
        <p:grpSpPr>
          <a:xfrm>
            <a:off x="-596241" y="-600787"/>
            <a:ext cx="1595281" cy="1599021"/>
            <a:chOff x="2318175" y="3567725"/>
            <a:chExt cx="383850" cy="384750"/>
          </a:xfrm>
        </p:grpSpPr>
        <p:sp>
          <p:nvSpPr>
            <p:cNvPr id="1133" name="Google Shape;1133;p11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7" name="Google Shape;1137;p11"/>
          <p:cNvGrpSpPr/>
          <p:nvPr/>
        </p:nvGrpSpPr>
        <p:grpSpPr>
          <a:xfrm>
            <a:off x="4706533" y="3459285"/>
            <a:ext cx="2372231" cy="2377793"/>
            <a:chOff x="2318175" y="3567725"/>
            <a:chExt cx="383850" cy="384750"/>
          </a:xfrm>
        </p:grpSpPr>
        <p:sp>
          <p:nvSpPr>
            <p:cNvPr id="1138" name="Google Shape;1138;p11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2" name="Google Shape;1142;p11"/>
          <p:cNvGrpSpPr/>
          <p:nvPr/>
        </p:nvGrpSpPr>
        <p:grpSpPr>
          <a:xfrm rot="5400000">
            <a:off x="8110192" y="305669"/>
            <a:ext cx="641175" cy="557825"/>
            <a:chOff x="1232875" y="3633550"/>
            <a:chExt cx="641175" cy="557825"/>
          </a:xfrm>
        </p:grpSpPr>
        <p:sp>
          <p:nvSpPr>
            <p:cNvPr id="1143" name="Google Shape;1143;p11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0" name="Google Shape;1160;p11"/>
          <p:cNvGrpSpPr/>
          <p:nvPr/>
        </p:nvGrpSpPr>
        <p:grpSpPr>
          <a:xfrm>
            <a:off x="5730842" y="4604012"/>
            <a:ext cx="2362602" cy="838913"/>
            <a:chOff x="1181525" y="4444275"/>
            <a:chExt cx="782500" cy="277850"/>
          </a:xfrm>
        </p:grpSpPr>
        <p:sp>
          <p:nvSpPr>
            <p:cNvPr id="1161" name="Google Shape;1161;p11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13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1170" name="Google Shape;1170;p13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E5770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70" name="Google Shape;1270;p13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1" name="Google Shape;12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3"/>
          <p:cNvSpPr txBox="1">
            <a:spLocks noGrp="1"/>
          </p:cNvSpPr>
          <p:nvPr>
            <p:ph type="title" idx="2" hasCustomPrompt="1"/>
          </p:nvPr>
        </p:nvSpPr>
        <p:spPr>
          <a:xfrm>
            <a:off x="1885479" y="1663588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3" name="Google Shape;1273;p13"/>
          <p:cNvSpPr txBox="1">
            <a:spLocks noGrp="1"/>
          </p:cNvSpPr>
          <p:nvPr>
            <p:ph type="subTitle" idx="1"/>
          </p:nvPr>
        </p:nvSpPr>
        <p:spPr>
          <a:xfrm>
            <a:off x="13245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4" name="Google Shape;1274;p13"/>
          <p:cNvSpPr txBox="1">
            <a:spLocks noGrp="1"/>
          </p:cNvSpPr>
          <p:nvPr>
            <p:ph type="title" idx="3" hasCustomPrompt="1"/>
          </p:nvPr>
        </p:nvSpPr>
        <p:spPr>
          <a:xfrm>
            <a:off x="1885479" y="3334375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5" name="Google Shape;1275;p13"/>
          <p:cNvSpPr txBox="1">
            <a:spLocks noGrp="1"/>
          </p:cNvSpPr>
          <p:nvPr>
            <p:ph type="subTitle" idx="4"/>
          </p:nvPr>
        </p:nvSpPr>
        <p:spPr>
          <a:xfrm>
            <a:off x="1324510" y="3928800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6" name="Google Shape;1276;p13"/>
          <p:cNvSpPr txBox="1">
            <a:spLocks noGrp="1"/>
          </p:cNvSpPr>
          <p:nvPr>
            <p:ph type="title" idx="5" hasCustomPrompt="1"/>
          </p:nvPr>
        </p:nvSpPr>
        <p:spPr>
          <a:xfrm>
            <a:off x="4232079" y="1663588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3"/>
          <p:cNvSpPr txBox="1">
            <a:spLocks noGrp="1"/>
          </p:cNvSpPr>
          <p:nvPr>
            <p:ph type="subTitle" idx="6"/>
          </p:nvPr>
        </p:nvSpPr>
        <p:spPr>
          <a:xfrm>
            <a:off x="36711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8" name="Google Shape;1278;p13"/>
          <p:cNvSpPr txBox="1">
            <a:spLocks noGrp="1"/>
          </p:cNvSpPr>
          <p:nvPr>
            <p:ph type="title" idx="7" hasCustomPrompt="1"/>
          </p:nvPr>
        </p:nvSpPr>
        <p:spPr>
          <a:xfrm>
            <a:off x="4232079" y="3334375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9" name="Google Shape;1279;p13"/>
          <p:cNvSpPr txBox="1">
            <a:spLocks noGrp="1"/>
          </p:cNvSpPr>
          <p:nvPr>
            <p:ph type="subTitle" idx="8"/>
          </p:nvPr>
        </p:nvSpPr>
        <p:spPr>
          <a:xfrm>
            <a:off x="3671110" y="3928800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0" name="Google Shape;1280;p13"/>
          <p:cNvSpPr txBox="1">
            <a:spLocks noGrp="1"/>
          </p:cNvSpPr>
          <p:nvPr>
            <p:ph type="title" idx="9" hasCustomPrompt="1"/>
          </p:nvPr>
        </p:nvSpPr>
        <p:spPr>
          <a:xfrm>
            <a:off x="6578679" y="1663588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1" name="Google Shape;1281;p13"/>
          <p:cNvSpPr txBox="1">
            <a:spLocks noGrp="1"/>
          </p:cNvSpPr>
          <p:nvPr>
            <p:ph type="subTitle" idx="13"/>
          </p:nvPr>
        </p:nvSpPr>
        <p:spPr>
          <a:xfrm>
            <a:off x="60177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2" name="Google Shape;1282;p13"/>
          <p:cNvSpPr txBox="1">
            <a:spLocks noGrp="1"/>
          </p:cNvSpPr>
          <p:nvPr>
            <p:ph type="title" idx="14" hasCustomPrompt="1"/>
          </p:nvPr>
        </p:nvSpPr>
        <p:spPr>
          <a:xfrm>
            <a:off x="6578679" y="3334375"/>
            <a:ext cx="6801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3" name="Google Shape;1283;p13"/>
          <p:cNvSpPr txBox="1">
            <a:spLocks noGrp="1"/>
          </p:cNvSpPr>
          <p:nvPr>
            <p:ph type="subTitle" idx="15"/>
          </p:nvPr>
        </p:nvSpPr>
        <p:spPr>
          <a:xfrm>
            <a:off x="6017710" y="3928800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5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84" name="Google Shape;1284;p13"/>
          <p:cNvGrpSpPr/>
          <p:nvPr/>
        </p:nvGrpSpPr>
        <p:grpSpPr>
          <a:xfrm>
            <a:off x="-46542" y="4721349"/>
            <a:ext cx="1755027" cy="166230"/>
            <a:chOff x="422533" y="3508249"/>
            <a:chExt cx="1755027" cy="166230"/>
          </a:xfrm>
        </p:grpSpPr>
        <p:sp>
          <p:nvSpPr>
            <p:cNvPr id="1285" name="Google Shape;1285;p13"/>
            <p:cNvSpPr/>
            <p:nvPr/>
          </p:nvSpPr>
          <p:spPr>
            <a:xfrm>
              <a:off x="422533" y="3590804"/>
              <a:ext cx="1586491" cy="34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86" name="Google Shape;1286;p13"/>
            <p:cNvGrpSpPr/>
            <p:nvPr/>
          </p:nvGrpSpPr>
          <p:grpSpPr>
            <a:xfrm>
              <a:off x="2011331" y="3508249"/>
              <a:ext cx="166230" cy="166230"/>
              <a:chOff x="2011331" y="3508249"/>
              <a:chExt cx="166230" cy="166230"/>
            </a:xfrm>
          </p:grpSpPr>
          <p:sp>
            <p:nvSpPr>
              <p:cNvPr id="1287" name="Google Shape;1287;p1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89" name="Google Shape;1289;p13"/>
          <p:cNvGrpSpPr/>
          <p:nvPr/>
        </p:nvGrpSpPr>
        <p:grpSpPr>
          <a:xfrm rot="5400000">
            <a:off x="8464139" y="161056"/>
            <a:ext cx="641175" cy="557825"/>
            <a:chOff x="1232875" y="3633550"/>
            <a:chExt cx="641175" cy="557825"/>
          </a:xfrm>
        </p:grpSpPr>
        <p:sp>
          <p:nvSpPr>
            <p:cNvPr id="1290" name="Google Shape;1290;p13"/>
            <p:cNvSpPr/>
            <p:nvPr/>
          </p:nvSpPr>
          <p:spPr>
            <a:xfrm>
              <a:off x="12328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12328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12328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2328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232875" y="4139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1" y="0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350775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350775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350775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69" y="207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350775" y="40130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69" y="207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468650" y="3633550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1468650" y="3760050"/>
              <a:ext cx="51750" cy="51825"/>
            </a:xfrm>
            <a:custGeom>
              <a:avLst/>
              <a:gdLst/>
              <a:ahLst/>
              <a:cxnLst/>
              <a:rect l="l" t="t" r="r" b="b"/>
              <a:pathLst>
                <a:path w="2070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468650" y="3886575"/>
              <a:ext cx="51750" cy="51800"/>
            </a:xfrm>
            <a:custGeom>
              <a:avLst/>
              <a:gdLst/>
              <a:ahLst/>
              <a:cxnLst/>
              <a:rect l="l" t="t" r="r" b="b"/>
              <a:pathLst>
                <a:path w="2070" h="2072" extrusionOk="0">
                  <a:moveTo>
                    <a:pt x="0" y="0"/>
                  </a:moveTo>
                  <a:lnTo>
                    <a:pt x="0" y="2071"/>
                  </a:lnTo>
                  <a:lnTo>
                    <a:pt x="2070" y="207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1586525" y="3633550"/>
              <a:ext cx="51775" cy="51800"/>
            </a:xfrm>
            <a:custGeom>
              <a:avLst/>
              <a:gdLst/>
              <a:ahLst/>
              <a:cxnLst/>
              <a:rect l="l" t="t" r="r" b="b"/>
              <a:pathLst>
                <a:path w="2071" h="2072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822250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1586525" y="3760050"/>
              <a:ext cx="51775" cy="51825"/>
            </a:xfrm>
            <a:custGeom>
              <a:avLst/>
              <a:gdLst/>
              <a:ahLst/>
              <a:cxnLst/>
              <a:rect l="l" t="t" r="r" b="b"/>
              <a:pathLst>
                <a:path w="2071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070" y="207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1704375" y="363355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1704375" y="37600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0" y="1"/>
                  </a:moveTo>
                  <a:lnTo>
                    <a:pt x="0" y="2072"/>
                  </a:lnTo>
                  <a:lnTo>
                    <a:pt x="2071" y="207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7" name="Google Shape;1307;p13"/>
          <p:cNvGrpSpPr/>
          <p:nvPr/>
        </p:nvGrpSpPr>
        <p:grpSpPr>
          <a:xfrm rot="10800000">
            <a:off x="295867" y="-467538"/>
            <a:ext cx="2362602" cy="838913"/>
            <a:chOff x="1181525" y="4444275"/>
            <a:chExt cx="782500" cy="277850"/>
          </a:xfrm>
        </p:grpSpPr>
        <p:sp>
          <p:nvSpPr>
            <p:cNvPr id="1308" name="Google Shape;1308;p1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4" name="Google Shape;1314;p13"/>
          <p:cNvGrpSpPr/>
          <p:nvPr/>
        </p:nvGrpSpPr>
        <p:grpSpPr>
          <a:xfrm>
            <a:off x="-495566" y="1808113"/>
            <a:ext cx="1595281" cy="1599021"/>
            <a:chOff x="2318175" y="3567725"/>
            <a:chExt cx="383850" cy="384750"/>
          </a:xfrm>
        </p:grpSpPr>
        <p:sp>
          <p:nvSpPr>
            <p:cNvPr id="1315" name="Google Shape;1315;p1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rgbClr val="3E577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9" name="Google Shape;1319;p13"/>
          <p:cNvGrpSpPr/>
          <p:nvPr/>
        </p:nvGrpSpPr>
        <p:grpSpPr>
          <a:xfrm>
            <a:off x="244933" y="3031250"/>
            <a:ext cx="680105" cy="681700"/>
            <a:chOff x="2318175" y="3567725"/>
            <a:chExt cx="383850" cy="384750"/>
          </a:xfrm>
        </p:grpSpPr>
        <p:sp>
          <p:nvSpPr>
            <p:cNvPr id="1320" name="Google Shape;1320;p13"/>
            <p:cNvSpPr/>
            <p:nvPr/>
          </p:nvSpPr>
          <p:spPr>
            <a:xfrm>
              <a:off x="2473100" y="3723075"/>
              <a:ext cx="74000" cy="73975"/>
            </a:xfrm>
            <a:custGeom>
              <a:avLst/>
              <a:gdLst/>
              <a:ahLst/>
              <a:cxnLst/>
              <a:rect l="l" t="t" r="r" b="b"/>
              <a:pathLst>
                <a:path w="2960" h="2959" extrusionOk="0">
                  <a:moveTo>
                    <a:pt x="1480" y="1"/>
                  </a:moveTo>
                  <a:cubicBezTo>
                    <a:pt x="662" y="1"/>
                    <a:pt x="1" y="664"/>
                    <a:pt x="1" y="1480"/>
                  </a:cubicBezTo>
                  <a:cubicBezTo>
                    <a:pt x="1" y="2297"/>
                    <a:pt x="662" y="2959"/>
                    <a:pt x="1480" y="2959"/>
                  </a:cubicBezTo>
                  <a:cubicBezTo>
                    <a:pt x="2298" y="2959"/>
                    <a:pt x="2959" y="2297"/>
                    <a:pt x="2959" y="1480"/>
                  </a:cubicBezTo>
                  <a:cubicBezTo>
                    <a:pt x="2959" y="664"/>
                    <a:pt x="2296" y="1"/>
                    <a:pt x="1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396325" y="3646300"/>
              <a:ext cx="227550" cy="227550"/>
            </a:xfrm>
            <a:custGeom>
              <a:avLst/>
              <a:gdLst/>
              <a:ahLst/>
              <a:cxnLst/>
              <a:rect l="l" t="t" r="r" b="b"/>
              <a:pathLst>
                <a:path w="9102" h="9102" extrusionOk="0">
                  <a:moveTo>
                    <a:pt x="4551" y="293"/>
                  </a:moveTo>
                  <a:cubicBezTo>
                    <a:pt x="6900" y="293"/>
                    <a:pt x="8809" y="2202"/>
                    <a:pt x="8809" y="4551"/>
                  </a:cubicBezTo>
                  <a:cubicBezTo>
                    <a:pt x="8809" y="6900"/>
                    <a:pt x="6900" y="8811"/>
                    <a:pt x="4551" y="8811"/>
                  </a:cubicBezTo>
                  <a:cubicBezTo>
                    <a:pt x="2202" y="8811"/>
                    <a:pt x="291" y="6900"/>
                    <a:pt x="291" y="4551"/>
                  </a:cubicBezTo>
                  <a:cubicBezTo>
                    <a:pt x="291" y="2202"/>
                    <a:pt x="2202" y="293"/>
                    <a:pt x="4551" y="293"/>
                  </a:cubicBezTo>
                  <a:close/>
                  <a:moveTo>
                    <a:pt x="4551" y="0"/>
                  </a:moveTo>
                  <a:cubicBezTo>
                    <a:pt x="2041" y="0"/>
                    <a:pt x="0" y="2041"/>
                    <a:pt x="0" y="4551"/>
                  </a:cubicBezTo>
                  <a:cubicBezTo>
                    <a:pt x="0" y="7060"/>
                    <a:pt x="2041" y="9101"/>
                    <a:pt x="4551" y="9101"/>
                  </a:cubicBezTo>
                  <a:cubicBezTo>
                    <a:pt x="7061" y="9101"/>
                    <a:pt x="9102" y="7060"/>
                    <a:pt x="9102" y="4551"/>
                  </a:cubicBezTo>
                  <a:cubicBezTo>
                    <a:pt x="9102" y="2041"/>
                    <a:pt x="7061" y="0"/>
                    <a:pt x="4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318175" y="3567725"/>
              <a:ext cx="383850" cy="384750"/>
            </a:xfrm>
            <a:custGeom>
              <a:avLst/>
              <a:gdLst/>
              <a:ahLst/>
              <a:cxnLst/>
              <a:rect l="l" t="t" r="r" b="b"/>
              <a:pathLst>
                <a:path w="15354" h="15390" extrusionOk="0">
                  <a:moveTo>
                    <a:pt x="7677" y="1809"/>
                  </a:moveTo>
                  <a:cubicBezTo>
                    <a:pt x="10922" y="1809"/>
                    <a:pt x="13561" y="4449"/>
                    <a:pt x="13561" y="7694"/>
                  </a:cubicBezTo>
                  <a:cubicBezTo>
                    <a:pt x="13561" y="10939"/>
                    <a:pt x="10922" y="13580"/>
                    <a:pt x="7677" y="13580"/>
                  </a:cubicBezTo>
                  <a:cubicBezTo>
                    <a:pt x="4430" y="13580"/>
                    <a:pt x="1790" y="10939"/>
                    <a:pt x="1790" y="7694"/>
                  </a:cubicBezTo>
                  <a:cubicBezTo>
                    <a:pt x="1790" y="4449"/>
                    <a:pt x="4430" y="1809"/>
                    <a:pt x="7677" y="1809"/>
                  </a:cubicBezTo>
                  <a:close/>
                  <a:moveTo>
                    <a:pt x="7115" y="0"/>
                  </a:moveTo>
                  <a:lnTo>
                    <a:pt x="7115" y="1349"/>
                  </a:lnTo>
                  <a:cubicBezTo>
                    <a:pt x="6736" y="1382"/>
                    <a:pt x="6365" y="1449"/>
                    <a:pt x="6007" y="1547"/>
                  </a:cubicBezTo>
                  <a:lnTo>
                    <a:pt x="5547" y="280"/>
                  </a:lnTo>
                  <a:lnTo>
                    <a:pt x="4517" y="655"/>
                  </a:lnTo>
                  <a:lnTo>
                    <a:pt x="4979" y="1924"/>
                  </a:lnTo>
                  <a:cubicBezTo>
                    <a:pt x="4638" y="2085"/>
                    <a:pt x="4313" y="2276"/>
                    <a:pt x="4007" y="2490"/>
                  </a:cubicBezTo>
                  <a:lnTo>
                    <a:pt x="3139" y="1456"/>
                  </a:lnTo>
                  <a:lnTo>
                    <a:pt x="2300" y="2161"/>
                  </a:lnTo>
                  <a:lnTo>
                    <a:pt x="3170" y="3195"/>
                  </a:lnTo>
                  <a:cubicBezTo>
                    <a:pt x="2903" y="3462"/>
                    <a:pt x="2664" y="3751"/>
                    <a:pt x="2450" y="4059"/>
                  </a:cubicBezTo>
                  <a:lnTo>
                    <a:pt x="1281" y="3384"/>
                  </a:lnTo>
                  <a:lnTo>
                    <a:pt x="732" y="4334"/>
                  </a:lnTo>
                  <a:lnTo>
                    <a:pt x="1901" y="5009"/>
                  </a:lnTo>
                  <a:cubicBezTo>
                    <a:pt x="1743" y="5345"/>
                    <a:pt x="1615" y="5698"/>
                    <a:pt x="1517" y="6065"/>
                  </a:cubicBezTo>
                  <a:lnTo>
                    <a:pt x="192" y="5833"/>
                  </a:lnTo>
                  <a:lnTo>
                    <a:pt x="1" y="6911"/>
                  </a:lnTo>
                  <a:lnTo>
                    <a:pt x="1331" y="7145"/>
                  </a:lnTo>
                  <a:cubicBezTo>
                    <a:pt x="1315" y="7327"/>
                    <a:pt x="1307" y="7509"/>
                    <a:pt x="1307" y="7694"/>
                  </a:cubicBezTo>
                  <a:cubicBezTo>
                    <a:pt x="1307" y="7889"/>
                    <a:pt x="1315" y="8080"/>
                    <a:pt x="1333" y="8271"/>
                  </a:cubicBezTo>
                  <a:lnTo>
                    <a:pt x="5" y="8505"/>
                  </a:lnTo>
                  <a:lnTo>
                    <a:pt x="196" y="9583"/>
                  </a:lnTo>
                  <a:lnTo>
                    <a:pt x="1526" y="9349"/>
                  </a:lnTo>
                  <a:cubicBezTo>
                    <a:pt x="1623" y="9715"/>
                    <a:pt x="1754" y="10069"/>
                    <a:pt x="1912" y="10405"/>
                  </a:cubicBezTo>
                  <a:lnTo>
                    <a:pt x="745" y="11080"/>
                  </a:lnTo>
                  <a:lnTo>
                    <a:pt x="1294" y="12027"/>
                  </a:lnTo>
                  <a:lnTo>
                    <a:pt x="2465" y="11351"/>
                  </a:lnTo>
                  <a:cubicBezTo>
                    <a:pt x="2682" y="11659"/>
                    <a:pt x="2923" y="11947"/>
                    <a:pt x="3189" y="12212"/>
                  </a:cubicBezTo>
                  <a:lnTo>
                    <a:pt x="2322" y="13244"/>
                  </a:lnTo>
                  <a:lnTo>
                    <a:pt x="3161" y="13949"/>
                  </a:lnTo>
                  <a:lnTo>
                    <a:pt x="4031" y="12915"/>
                  </a:lnTo>
                  <a:cubicBezTo>
                    <a:pt x="4337" y="13127"/>
                    <a:pt x="4662" y="13316"/>
                    <a:pt x="5005" y="13474"/>
                  </a:cubicBezTo>
                  <a:lnTo>
                    <a:pt x="4543" y="14743"/>
                  </a:lnTo>
                  <a:lnTo>
                    <a:pt x="5573" y="15116"/>
                  </a:lnTo>
                  <a:lnTo>
                    <a:pt x="6035" y="13849"/>
                  </a:lnTo>
                  <a:cubicBezTo>
                    <a:pt x="6393" y="13945"/>
                    <a:pt x="6764" y="14010"/>
                    <a:pt x="7143" y="14040"/>
                  </a:cubicBezTo>
                  <a:lnTo>
                    <a:pt x="7143" y="15389"/>
                  </a:lnTo>
                  <a:lnTo>
                    <a:pt x="8239" y="15389"/>
                  </a:lnTo>
                  <a:lnTo>
                    <a:pt x="8239" y="14038"/>
                  </a:lnTo>
                  <a:cubicBezTo>
                    <a:pt x="8618" y="14006"/>
                    <a:pt x="8987" y="13938"/>
                    <a:pt x="9345" y="13841"/>
                  </a:cubicBezTo>
                  <a:lnTo>
                    <a:pt x="9807" y="15107"/>
                  </a:lnTo>
                  <a:lnTo>
                    <a:pt x="10837" y="14732"/>
                  </a:lnTo>
                  <a:lnTo>
                    <a:pt x="10375" y="13463"/>
                  </a:lnTo>
                  <a:cubicBezTo>
                    <a:pt x="10716" y="13303"/>
                    <a:pt x="11041" y="13112"/>
                    <a:pt x="11345" y="12897"/>
                  </a:cubicBezTo>
                  <a:lnTo>
                    <a:pt x="12212" y="13932"/>
                  </a:lnTo>
                  <a:lnTo>
                    <a:pt x="13054" y="13227"/>
                  </a:lnTo>
                  <a:lnTo>
                    <a:pt x="12184" y="12190"/>
                  </a:lnTo>
                  <a:cubicBezTo>
                    <a:pt x="12449" y="11925"/>
                    <a:pt x="12690" y="11637"/>
                    <a:pt x="12904" y="11329"/>
                  </a:cubicBezTo>
                  <a:lnTo>
                    <a:pt x="14073" y="12004"/>
                  </a:lnTo>
                  <a:lnTo>
                    <a:pt x="14622" y="11054"/>
                  </a:lnTo>
                  <a:lnTo>
                    <a:pt x="13451" y="10379"/>
                  </a:lnTo>
                  <a:cubicBezTo>
                    <a:pt x="13609" y="10041"/>
                    <a:pt x="13739" y="9689"/>
                    <a:pt x="13835" y="9323"/>
                  </a:cubicBezTo>
                  <a:lnTo>
                    <a:pt x="15162" y="9555"/>
                  </a:lnTo>
                  <a:lnTo>
                    <a:pt x="15353" y="8477"/>
                  </a:lnTo>
                  <a:lnTo>
                    <a:pt x="14021" y="8243"/>
                  </a:lnTo>
                  <a:cubicBezTo>
                    <a:pt x="14039" y="8060"/>
                    <a:pt x="14047" y="7878"/>
                    <a:pt x="14047" y="7694"/>
                  </a:cubicBezTo>
                  <a:cubicBezTo>
                    <a:pt x="14047" y="7499"/>
                    <a:pt x="14036" y="7308"/>
                    <a:pt x="14019" y="7117"/>
                  </a:cubicBezTo>
                  <a:lnTo>
                    <a:pt x="15347" y="6883"/>
                  </a:lnTo>
                  <a:lnTo>
                    <a:pt x="15158" y="5805"/>
                  </a:lnTo>
                  <a:lnTo>
                    <a:pt x="13828" y="6039"/>
                  </a:lnTo>
                  <a:cubicBezTo>
                    <a:pt x="13728" y="5672"/>
                    <a:pt x="13598" y="5319"/>
                    <a:pt x="13440" y="4983"/>
                  </a:cubicBezTo>
                  <a:lnTo>
                    <a:pt x="14607" y="4308"/>
                  </a:lnTo>
                  <a:lnTo>
                    <a:pt x="14060" y="3360"/>
                  </a:lnTo>
                  <a:lnTo>
                    <a:pt x="12887" y="4037"/>
                  </a:lnTo>
                  <a:cubicBezTo>
                    <a:pt x="12672" y="3729"/>
                    <a:pt x="12429" y="3440"/>
                    <a:pt x="12165" y="3176"/>
                  </a:cubicBezTo>
                  <a:lnTo>
                    <a:pt x="13032" y="2143"/>
                  </a:lnTo>
                  <a:lnTo>
                    <a:pt x="12193" y="1438"/>
                  </a:lnTo>
                  <a:lnTo>
                    <a:pt x="11323" y="2475"/>
                  </a:lnTo>
                  <a:cubicBezTo>
                    <a:pt x="11017" y="2260"/>
                    <a:pt x="10692" y="2072"/>
                    <a:pt x="10349" y="1913"/>
                  </a:cubicBezTo>
                  <a:lnTo>
                    <a:pt x="10809" y="647"/>
                  </a:lnTo>
                  <a:lnTo>
                    <a:pt x="9781" y="271"/>
                  </a:lnTo>
                  <a:lnTo>
                    <a:pt x="9319" y="1538"/>
                  </a:lnTo>
                  <a:cubicBezTo>
                    <a:pt x="8961" y="1443"/>
                    <a:pt x="8590" y="1380"/>
                    <a:pt x="8211" y="1347"/>
                  </a:cubicBezTo>
                  <a:lnTo>
                    <a:pt x="8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2415725" y="3665700"/>
              <a:ext cx="188750" cy="188725"/>
            </a:xfrm>
            <a:custGeom>
              <a:avLst/>
              <a:gdLst/>
              <a:ahLst/>
              <a:cxnLst/>
              <a:rect l="l" t="t" r="r" b="b"/>
              <a:pathLst>
                <a:path w="7550" h="7549" extrusionOk="0">
                  <a:moveTo>
                    <a:pt x="3775" y="291"/>
                  </a:moveTo>
                  <a:cubicBezTo>
                    <a:pt x="5695" y="291"/>
                    <a:pt x="7256" y="1855"/>
                    <a:pt x="7256" y="3775"/>
                  </a:cubicBezTo>
                  <a:cubicBezTo>
                    <a:pt x="7256" y="5696"/>
                    <a:pt x="5695" y="7258"/>
                    <a:pt x="3775" y="7258"/>
                  </a:cubicBezTo>
                  <a:cubicBezTo>
                    <a:pt x="1853" y="7258"/>
                    <a:pt x="292" y="5694"/>
                    <a:pt x="292" y="3775"/>
                  </a:cubicBezTo>
                  <a:cubicBezTo>
                    <a:pt x="292" y="1855"/>
                    <a:pt x="1853" y="291"/>
                    <a:pt x="3775" y="291"/>
                  </a:cubicBezTo>
                  <a:close/>
                  <a:moveTo>
                    <a:pt x="3775" y="1"/>
                  </a:moveTo>
                  <a:cubicBezTo>
                    <a:pt x="1693" y="1"/>
                    <a:pt x="1" y="1695"/>
                    <a:pt x="1" y="3775"/>
                  </a:cubicBezTo>
                  <a:cubicBezTo>
                    <a:pt x="1" y="5857"/>
                    <a:pt x="1693" y="7549"/>
                    <a:pt x="3775" y="7549"/>
                  </a:cubicBezTo>
                  <a:cubicBezTo>
                    <a:pt x="5855" y="7549"/>
                    <a:pt x="7549" y="5857"/>
                    <a:pt x="7549" y="3775"/>
                  </a:cubicBezTo>
                  <a:cubicBezTo>
                    <a:pt x="7549" y="1695"/>
                    <a:pt x="5855" y="1"/>
                    <a:pt x="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5"/>
        </a:solidFill>
        <a:effectLst/>
      </p:bgPr>
    </p:bg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Google Shape;2653;p24"/>
          <p:cNvGrpSpPr/>
          <p:nvPr/>
        </p:nvGrpSpPr>
        <p:grpSpPr>
          <a:xfrm>
            <a:off x="-33" y="-171"/>
            <a:ext cx="9144027" cy="5143439"/>
            <a:chOff x="4456325" y="4250025"/>
            <a:chExt cx="2179900" cy="1225825"/>
          </a:xfrm>
        </p:grpSpPr>
        <p:sp>
          <p:nvSpPr>
            <p:cNvPr id="2654" name="Google Shape;2654;p24"/>
            <p:cNvSpPr/>
            <p:nvPr/>
          </p:nvSpPr>
          <p:spPr>
            <a:xfrm>
              <a:off x="4456925" y="42773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24"/>
            <p:cNvSpPr/>
            <p:nvPr/>
          </p:nvSpPr>
          <p:spPr>
            <a:xfrm>
              <a:off x="4456925" y="43096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24"/>
            <p:cNvSpPr/>
            <p:nvPr/>
          </p:nvSpPr>
          <p:spPr>
            <a:xfrm>
              <a:off x="4456925" y="4342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24"/>
            <p:cNvSpPr/>
            <p:nvPr/>
          </p:nvSpPr>
          <p:spPr>
            <a:xfrm>
              <a:off x="4456925" y="43743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24"/>
            <p:cNvSpPr/>
            <p:nvPr/>
          </p:nvSpPr>
          <p:spPr>
            <a:xfrm>
              <a:off x="4456925" y="4406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24"/>
            <p:cNvSpPr/>
            <p:nvPr/>
          </p:nvSpPr>
          <p:spPr>
            <a:xfrm>
              <a:off x="4456925" y="4439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24"/>
            <p:cNvSpPr/>
            <p:nvPr/>
          </p:nvSpPr>
          <p:spPr>
            <a:xfrm>
              <a:off x="4456925" y="44714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24"/>
            <p:cNvSpPr/>
            <p:nvPr/>
          </p:nvSpPr>
          <p:spPr>
            <a:xfrm>
              <a:off x="4456925" y="45037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24"/>
            <p:cNvSpPr/>
            <p:nvPr/>
          </p:nvSpPr>
          <p:spPr>
            <a:xfrm>
              <a:off x="4456925" y="45361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24"/>
            <p:cNvSpPr/>
            <p:nvPr/>
          </p:nvSpPr>
          <p:spPr>
            <a:xfrm>
              <a:off x="4456925" y="45685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24"/>
            <p:cNvSpPr/>
            <p:nvPr/>
          </p:nvSpPr>
          <p:spPr>
            <a:xfrm>
              <a:off x="4456925" y="46008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24"/>
            <p:cNvSpPr/>
            <p:nvPr/>
          </p:nvSpPr>
          <p:spPr>
            <a:xfrm>
              <a:off x="4456925" y="4633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24"/>
            <p:cNvSpPr/>
            <p:nvPr/>
          </p:nvSpPr>
          <p:spPr>
            <a:xfrm>
              <a:off x="4456925" y="4665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24"/>
            <p:cNvSpPr/>
            <p:nvPr/>
          </p:nvSpPr>
          <p:spPr>
            <a:xfrm>
              <a:off x="4456925" y="46979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24"/>
            <p:cNvSpPr/>
            <p:nvPr/>
          </p:nvSpPr>
          <p:spPr>
            <a:xfrm>
              <a:off x="4456925" y="47302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24"/>
            <p:cNvSpPr/>
            <p:nvPr/>
          </p:nvSpPr>
          <p:spPr>
            <a:xfrm>
              <a:off x="4456925" y="476262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24"/>
            <p:cNvSpPr/>
            <p:nvPr/>
          </p:nvSpPr>
          <p:spPr>
            <a:xfrm>
              <a:off x="4456925" y="479500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24"/>
            <p:cNvSpPr/>
            <p:nvPr/>
          </p:nvSpPr>
          <p:spPr>
            <a:xfrm>
              <a:off x="4456925" y="4827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24"/>
            <p:cNvSpPr/>
            <p:nvPr/>
          </p:nvSpPr>
          <p:spPr>
            <a:xfrm>
              <a:off x="4456925" y="48596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24"/>
            <p:cNvSpPr/>
            <p:nvPr/>
          </p:nvSpPr>
          <p:spPr>
            <a:xfrm>
              <a:off x="4456925" y="48920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24"/>
            <p:cNvSpPr/>
            <p:nvPr/>
          </p:nvSpPr>
          <p:spPr>
            <a:xfrm>
              <a:off x="4456925" y="49243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24"/>
            <p:cNvSpPr/>
            <p:nvPr/>
          </p:nvSpPr>
          <p:spPr>
            <a:xfrm>
              <a:off x="4456925" y="4956750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24"/>
            <p:cNvSpPr/>
            <p:nvPr/>
          </p:nvSpPr>
          <p:spPr>
            <a:xfrm>
              <a:off x="4456925" y="4989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24"/>
            <p:cNvSpPr/>
            <p:nvPr/>
          </p:nvSpPr>
          <p:spPr>
            <a:xfrm>
              <a:off x="4456925" y="50214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24"/>
            <p:cNvSpPr/>
            <p:nvPr/>
          </p:nvSpPr>
          <p:spPr>
            <a:xfrm>
              <a:off x="4456925" y="50538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24"/>
            <p:cNvSpPr/>
            <p:nvPr/>
          </p:nvSpPr>
          <p:spPr>
            <a:xfrm>
              <a:off x="4456925" y="508617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24"/>
            <p:cNvSpPr/>
            <p:nvPr/>
          </p:nvSpPr>
          <p:spPr>
            <a:xfrm>
              <a:off x="4456925" y="511855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24"/>
            <p:cNvSpPr/>
            <p:nvPr/>
          </p:nvSpPr>
          <p:spPr>
            <a:xfrm>
              <a:off x="4456925" y="5150875"/>
              <a:ext cx="2179025" cy="600"/>
            </a:xfrm>
            <a:custGeom>
              <a:avLst/>
              <a:gdLst/>
              <a:ahLst/>
              <a:cxnLst/>
              <a:rect l="l" t="t" r="r" b="b"/>
              <a:pathLst>
                <a:path w="87161" h="24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24"/>
            <p:cNvSpPr/>
            <p:nvPr/>
          </p:nvSpPr>
          <p:spPr>
            <a:xfrm>
              <a:off x="4456925" y="51832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24"/>
            <p:cNvSpPr/>
            <p:nvPr/>
          </p:nvSpPr>
          <p:spPr>
            <a:xfrm>
              <a:off x="4456925" y="52156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3"/>
                  </a:lnTo>
                  <a:lnTo>
                    <a:pt x="87161" y="23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24"/>
            <p:cNvSpPr/>
            <p:nvPr/>
          </p:nvSpPr>
          <p:spPr>
            <a:xfrm>
              <a:off x="4456925" y="524797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24"/>
            <p:cNvSpPr/>
            <p:nvPr/>
          </p:nvSpPr>
          <p:spPr>
            <a:xfrm>
              <a:off x="4456925" y="528030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24"/>
            <p:cNvSpPr/>
            <p:nvPr/>
          </p:nvSpPr>
          <p:spPr>
            <a:xfrm>
              <a:off x="4456925" y="5312675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24"/>
            <p:cNvSpPr/>
            <p:nvPr/>
          </p:nvSpPr>
          <p:spPr>
            <a:xfrm>
              <a:off x="4456925" y="5345050"/>
              <a:ext cx="2179025" cy="550"/>
            </a:xfrm>
            <a:custGeom>
              <a:avLst/>
              <a:gdLst/>
              <a:ahLst/>
              <a:cxnLst/>
              <a:rect l="l" t="t" r="r" b="b"/>
              <a:pathLst>
                <a:path w="87161" h="22" extrusionOk="0">
                  <a:moveTo>
                    <a:pt x="0" y="0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24"/>
            <p:cNvSpPr/>
            <p:nvPr/>
          </p:nvSpPr>
          <p:spPr>
            <a:xfrm>
              <a:off x="4456925" y="5377350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1"/>
                  </a:moveTo>
                  <a:lnTo>
                    <a:pt x="0" y="25"/>
                  </a:lnTo>
                  <a:lnTo>
                    <a:pt x="87161" y="25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24"/>
            <p:cNvSpPr/>
            <p:nvPr/>
          </p:nvSpPr>
          <p:spPr>
            <a:xfrm>
              <a:off x="4456925" y="5409725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24"/>
            <p:cNvSpPr/>
            <p:nvPr/>
          </p:nvSpPr>
          <p:spPr>
            <a:xfrm>
              <a:off x="4456925" y="5442100"/>
              <a:ext cx="2179025" cy="575"/>
            </a:xfrm>
            <a:custGeom>
              <a:avLst/>
              <a:gdLst/>
              <a:ahLst/>
              <a:cxnLst/>
              <a:rect l="l" t="t" r="r" b="b"/>
              <a:pathLst>
                <a:path w="87161" h="23" extrusionOk="0">
                  <a:moveTo>
                    <a:pt x="0" y="1"/>
                  </a:moveTo>
                  <a:lnTo>
                    <a:pt x="0" y="22"/>
                  </a:lnTo>
                  <a:lnTo>
                    <a:pt x="87161" y="22"/>
                  </a:lnTo>
                  <a:lnTo>
                    <a:pt x="87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24"/>
            <p:cNvSpPr/>
            <p:nvPr/>
          </p:nvSpPr>
          <p:spPr>
            <a:xfrm>
              <a:off x="4456925" y="5474425"/>
              <a:ext cx="2179025" cy="625"/>
            </a:xfrm>
            <a:custGeom>
              <a:avLst/>
              <a:gdLst/>
              <a:ahLst/>
              <a:cxnLst/>
              <a:rect l="l" t="t" r="r" b="b"/>
              <a:pathLst>
                <a:path w="87161" h="25" extrusionOk="0">
                  <a:moveTo>
                    <a:pt x="0" y="0"/>
                  </a:moveTo>
                  <a:lnTo>
                    <a:pt x="0" y="24"/>
                  </a:lnTo>
                  <a:lnTo>
                    <a:pt x="87161" y="24"/>
                  </a:lnTo>
                  <a:lnTo>
                    <a:pt x="87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24"/>
            <p:cNvSpPr/>
            <p:nvPr/>
          </p:nvSpPr>
          <p:spPr>
            <a:xfrm>
              <a:off x="57783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24"/>
            <p:cNvSpPr/>
            <p:nvPr/>
          </p:nvSpPr>
          <p:spPr>
            <a:xfrm>
              <a:off x="58141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24"/>
            <p:cNvSpPr/>
            <p:nvPr/>
          </p:nvSpPr>
          <p:spPr>
            <a:xfrm>
              <a:off x="58498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24"/>
            <p:cNvSpPr/>
            <p:nvPr/>
          </p:nvSpPr>
          <p:spPr>
            <a:xfrm>
              <a:off x="58855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24"/>
            <p:cNvSpPr/>
            <p:nvPr/>
          </p:nvSpPr>
          <p:spPr>
            <a:xfrm>
              <a:off x="59213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24"/>
            <p:cNvSpPr/>
            <p:nvPr/>
          </p:nvSpPr>
          <p:spPr>
            <a:xfrm>
              <a:off x="595705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24"/>
            <p:cNvSpPr/>
            <p:nvPr/>
          </p:nvSpPr>
          <p:spPr>
            <a:xfrm>
              <a:off x="59927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24"/>
            <p:cNvSpPr/>
            <p:nvPr/>
          </p:nvSpPr>
          <p:spPr>
            <a:xfrm>
              <a:off x="60285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24"/>
            <p:cNvSpPr/>
            <p:nvPr/>
          </p:nvSpPr>
          <p:spPr>
            <a:xfrm>
              <a:off x="60642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24"/>
            <p:cNvSpPr/>
            <p:nvPr/>
          </p:nvSpPr>
          <p:spPr>
            <a:xfrm>
              <a:off x="60999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24"/>
            <p:cNvSpPr/>
            <p:nvPr/>
          </p:nvSpPr>
          <p:spPr>
            <a:xfrm>
              <a:off x="61357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24"/>
            <p:cNvSpPr/>
            <p:nvPr/>
          </p:nvSpPr>
          <p:spPr>
            <a:xfrm>
              <a:off x="61714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24"/>
            <p:cNvSpPr/>
            <p:nvPr/>
          </p:nvSpPr>
          <p:spPr>
            <a:xfrm>
              <a:off x="62071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24"/>
            <p:cNvSpPr/>
            <p:nvPr/>
          </p:nvSpPr>
          <p:spPr>
            <a:xfrm>
              <a:off x="62429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24"/>
            <p:cNvSpPr/>
            <p:nvPr/>
          </p:nvSpPr>
          <p:spPr>
            <a:xfrm>
              <a:off x="62786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24"/>
            <p:cNvSpPr/>
            <p:nvPr/>
          </p:nvSpPr>
          <p:spPr>
            <a:xfrm>
              <a:off x="63143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24"/>
            <p:cNvSpPr/>
            <p:nvPr/>
          </p:nvSpPr>
          <p:spPr>
            <a:xfrm>
              <a:off x="63501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24"/>
            <p:cNvSpPr/>
            <p:nvPr/>
          </p:nvSpPr>
          <p:spPr>
            <a:xfrm>
              <a:off x="63858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24"/>
            <p:cNvSpPr/>
            <p:nvPr/>
          </p:nvSpPr>
          <p:spPr>
            <a:xfrm>
              <a:off x="6421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24"/>
            <p:cNvSpPr/>
            <p:nvPr/>
          </p:nvSpPr>
          <p:spPr>
            <a:xfrm>
              <a:off x="6457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24"/>
            <p:cNvSpPr/>
            <p:nvPr/>
          </p:nvSpPr>
          <p:spPr>
            <a:xfrm>
              <a:off x="64930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24"/>
            <p:cNvSpPr/>
            <p:nvPr/>
          </p:nvSpPr>
          <p:spPr>
            <a:xfrm>
              <a:off x="6528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24"/>
            <p:cNvSpPr/>
            <p:nvPr/>
          </p:nvSpPr>
          <p:spPr>
            <a:xfrm>
              <a:off x="6564475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24"/>
            <p:cNvSpPr/>
            <p:nvPr/>
          </p:nvSpPr>
          <p:spPr>
            <a:xfrm>
              <a:off x="66002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24"/>
            <p:cNvSpPr/>
            <p:nvPr/>
          </p:nvSpPr>
          <p:spPr>
            <a:xfrm>
              <a:off x="6635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24"/>
            <p:cNvSpPr/>
            <p:nvPr/>
          </p:nvSpPr>
          <p:spPr>
            <a:xfrm>
              <a:off x="57427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24"/>
            <p:cNvSpPr/>
            <p:nvPr/>
          </p:nvSpPr>
          <p:spPr>
            <a:xfrm>
              <a:off x="57069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24"/>
            <p:cNvSpPr/>
            <p:nvPr/>
          </p:nvSpPr>
          <p:spPr>
            <a:xfrm>
              <a:off x="56712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24"/>
            <p:cNvSpPr/>
            <p:nvPr/>
          </p:nvSpPr>
          <p:spPr>
            <a:xfrm>
              <a:off x="56354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24"/>
            <p:cNvSpPr/>
            <p:nvPr/>
          </p:nvSpPr>
          <p:spPr>
            <a:xfrm>
              <a:off x="55997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24"/>
            <p:cNvSpPr/>
            <p:nvPr/>
          </p:nvSpPr>
          <p:spPr>
            <a:xfrm>
              <a:off x="55640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24"/>
            <p:cNvSpPr/>
            <p:nvPr/>
          </p:nvSpPr>
          <p:spPr>
            <a:xfrm>
              <a:off x="55282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24"/>
            <p:cNvSpPr/>
            <p:nvPr/>
          </p:nvSpPr>
          <p:spPr>
            <a:xfrm>
              <a:off x="54925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24"/>
            <p:cNvSpPr/>
            <p:nvPr/>
          </p:nvSpPr>
          <p:spPr>
            <a:xfrm>
              <a:off x="54568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24"/>
            <p:cNvSpPr/>
            <p:nvPr/>
          </p:nvSpPr>
          <p:spPr>
            <a:xfrm>
              <a:off x="542107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24"/>
            <p:cNvSpPr/>
            <p:nvPr/>
          </p:nvSpPr>
          <p:spPr>
            <a:xfrm>
              <a:off x="53853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534962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53138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52781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52424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520667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51709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24"/>
            <p:cNvSpPr/>
            <p:nvPr/>
          </p:nvSpPr>
          <p:spPr>
            <a:xfrm>
              <a:off x="513520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24"/>
            <p:cNvSpPr/>
            <p:nvPr/>
          </p:nvSpPr>
          <p:spPr>
            <a:xfrm>
              <a:off x="50995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24"/>
            <p:cNvSpPr/>
            <p:nvPr/>
          </p:nvSpPr>
          <p:spPr>
            <a:xfrm>
              <a:off x="50638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24"/>
            <p:cNvSpPr/>
            <p:nvPr/>
          </p:nvSpPr>
          <p:spPr>
            <a:xfrm>
              <a:off x="5028075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49923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49566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49208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48851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48494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481365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3" y="4903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4777925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474220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47064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46707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4635000" y="4250025"/>
              <a:ext cx="600" cy="1225825"/>
            </a:xfrm>
            <a:custGeom>
              <a:avLst/>
              <a:gdLst/>
              <a:ahLst/>
              <a:cxnLst/>
              <a:rect l="l" t="t" r="r" b="b"/>
              <a:pathLst>
                <a:path w="24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4599250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5" y="4903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45635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4527850" y="4250025"/>
              <a:ext cx="550" cy="1225825"/>
            </a:xfrm>
            <a:custGeom>
              <a:avLst/>
              <a:gdLst/>
              <a:ahLst/>
              <a:cxnLst/>
              <a:rect l="l" t="t" r="r" b="b"/>
              <a:pathLst>
                <a:path w="22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4492100" y="4250025"/>
              <a:ext cx="575" cy="1225825"/>
            </a:xfrm>
            <a:custGeom>
              <a:avLst/>
              <a:gdLst/>
              <a:ahLst/>
              <a:cxnLst/>
              <a:rect l="l" t="t" r="r" b="b"/>
              <a:pathLst>
                <a:path w="23" h="49033" extrusionOk="0">
                  <a:moveTo>
                    <a:pt x="1" y="1"/>
                  </a:moveTo>
                  <a:lnTo>
                    <a:pt x="1" y="49033"/>
                  </a:lnTo>
                  <a:lnTo>
                    <a:pt x="22" y="4903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4456325" y="4250025"/>
              <a:ext cx="625" cy="1225825"/>
            </a:xfrm>
            <a:custGeom>
              <a:avLst/>
              <a:gdLst/>
              <a:ahLst/>
              <a:cxnLst/>
              <a:rect l="l" t="t" r="r" b="b"/>
              <a:pathLst>
                <a:path w="25" h="49033" extrusionOk="0">
                  <a:moveTo>
                    <a:pt x="0" y="1"/>
                  </a:moveTo>
                  <a:lnTo>
                    <a:pt x="0" y="49033"/>
                  </a:lnTo>
                  <a:lnTo>
                    <a:pt x="24" y="4903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54" name="Google Shape;2754;p24"/>
          <p:cNvSpPr/>
          <p:nvPr/>
        </p:nvSpPr>
        <p:spPr>
          <a:xfrm>
            <a:off x="305100" y="251175"/>
            <a:ext cx="8534700" cy="46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zeret Mono"/>
              <a:buNone/>
              <a:defRPr sz="35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29"/>
          <p:cNvSpPr txBox="1">
            <a:spLocks noGrp="1"/>
          </p:cNvSpPr>
          <p:nvPr>
            <p:ph type="ctrTitle"/>
          </p:nvPr>
        </p:nvSpPr>
        <p:spPr>
          <a:xfrm>
            <a:off x="1593177" y="1143784"/>
            <a:ext cx="5645063" cy="713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>
                <a:solidFill>
                  <a:schemeClr val="accent5"/>
                </a:solidFill>
              </a:rPr>
              <a:t>LẬP TRÌNH API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804" name="Google Shape;2804;p29"/>
          <p:cNvSpPr txBox="1">
            <a:spLocks noGrp="1"/>
          </p:cNvSpPr>
          <p:nvPr>
            <p:ph type="subTitle" idx="1"/>
          </p:nvPr>
        </p:nvSpPr>
        <p:spPr>
          <a:xfrm>
            <a:off x="1289406" y="2933693"/>
            <a:ext cx="4413018" cy="551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Đề tài: YOUTUBE SEARCH</a:t>
            </a:r>
            <a:endParaRPr sz="1800" b="1" dirty="0"/>
          </a:p>
        </p:txBody>
      </p:sp>
      <p:grpSp>
        <p:nvGrpSpPr>
          <p:cNvPr id="2805" name="Google Shape;2805;p29"/>
          <p:cNvGrpSpPr/>
          <p:nvPr/>
        </p:nvGrpSpPr>
        <p:grpSpPr>
          <a:xfrm>
            <a:off x="-84901" y="-345233"/>
            <a:ext cx="2903283" cy="1864340"/>
            <a:chOff x="-84888" y="-433450"/>
            <a:chExt cx="3494564" cy="2244030"/>
          </a:xfrm>
        </p:grpSpPr>
        <p:sp>
          <p:nvSpPr>
            <p:cNvPr id="2806" name="Google Shape;2806;p29"/>
            <p:cNvSpPr/>
            <p:nvPr/>
          </p:nvSpPr>
          <p:spPr>
            <a:xfrm>
              <a:off x="750015" y="-20058"/>
              <a:ext cx="805916" cy="830937"/>
            </a:xfrm>
            <a:custGeom>
              <a:avLst/>
              <a:gdLst/>
              <a:ahLst/>
              <a:cxnLst/>
              <a:rect l="l" t="t" r="r" b="b"/>
              <a:pathLst>
                <a:path w="4316" h="4450" extrusionOk="0">
                  <a:moveTo>
                    <a:pt x="4315" y="1"/>
                  </a:moveTo>
                  <a:lnTo>
                    <a:pt x="1" y="2476"/>
                  </a:lnTo>
                  <a:lnTo>
                    <a:pt x="3" y="4449"/>
                  </a:lnTo>
                  <a:lnTo>
                    <a:pt x="4315" y="1975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750015" y="442079"/>
              <a:ext cx="54898" cy="400344"/>
            </a:xfrm>
            <a:custGeom>
              <a:avLst/>
              <a:gdLst/>
              <a:ahLst/>
              <a:cxnLst/>
              <a:rect l="l" t="t" r="r" b="b"/>
              <a:pathLst>
                <a:path w="294" h="2144" extrusionOk="0">
                  <a:moveTo>
                    <a:pt x="1" y="1"/>
                  </a:moveTo>
                  <a:lnTo>
                    <a:pt x="1" y="1974"/>
                  </a:lnTo>
                  <a:lnTo>
                    <a:pt x="294" y="2144"/>
                  </a:lnTo>
                  <a:lnTo>
                    <a:pt x="294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-84888" y="-401894"/>
              <a:ext cx="3281199" cy="1458136"/>
            </a:xfrm>
            <a:custGeom>
              <a:avLst/>
              <a:gdLst/>
              <a:ahLst/>
              <a:cxnLst/>
              <a:rect l="l" t="t" r="r" b="b"/>
              <a:pathLst>
                <a:path w="13210" h="7809" extrusionOk="0">
                  <a:moveTo>
                    <a:pt x="13210" y="0"/>
                  </a:moveTo>
                  <a:lnTo>
                    <a:pt x="1" y="7627"/>
                  </a:lnTo>
                  <a:lnTo>
                    <a:pt x="1" y="7809"/>
                  </a:lnTo>
                  <a:lnTo>
                    <a:pt x="13210" y="180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-84888" y="-433450"/>
              <a:ext cx="3281199" cy="1455708"/>
            </a:xfrm>
            <a:custGeom>
              <a:avLst/>
              <a:gdLst/>
              <a:ahLst/>
              <a:cxnLst/>
              <a:rect l="l" t="t" r="r" b="b"/>
              <a:pathLst>
                <a:path w="13210" h="7796" extrusionOk="0">
                  <a:moveTo>
                    <a:pt x="12921" y="0"/>
                  </a:moveTo>
                  <a:lnTo>
                    <a:pt x="1" y="7453"/>
                  </a:lnTo>
                  <a:lnTo>
                    <a:pt x="1" y="7796"/>
                  </a:lnTo>
                  <a:lnTo>
                    <a:pt x="13210" y="169"/>
                  </a:lnTo>
                  <a:lnTo>
                    <a:pt x="12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-82652" y="-308720"/>
              <a:ext cx="3492328" cy="1550191"/>
            </a:xfrm>
            <a:custGeom>
              <a:avLst/>
              <a:gdLst/>
              <a:ahLst/>
              <a:cxnLst/>
              <a:rect l="l" t="t" r="r" b="b"/>
              <a:pathLst>
                <a:path w="14060" h="8302" extrusionOk="0">
                  <a:moveTo>
                    <a:pt x="14060" y="0"/>
                  </a:moveTo>
                  <a:lnTo>
                    <a:pt x="1" y="8119"/>
                  </a:lnTo>
                  <a:lnTo>
                    <a:pt x="1" y="8301"/>
                  </a:lnTo>
                  <a:lnTo>
                    <a:pt x="14060" y="180"/>
                  </a:lnTo>
                  <a:lnTo>
                    <a:pt x="140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29"/>
            <p:cNvSpPr/>
            <p:nvPr/>
          </p:nvSpPr>
          <p:spPr>
            <a:xfrm>
              <a:off x="-82652" y="-339903"/>
              <a:ext cx="3492328" cy="1547203"/>
            </a:xfrm>
            <a:custGeom>
              <a:avLst/>
              <a:gdLst/>
              <a:ahLst/>
              <a:cxnLst/>
              <a:rect l="l" t="t" r="r" b="b"/>
              <a:pathLst>
                <a:path w="14060" h="8286" extrusionOk="0">
                  <a:moveTo>
                    <a:pt x="13771" y="0"/>
                  </a:moveTo>
                  <a:lnTo>
                    <a:pt x="1" y="7943"/>
                  </a:lnTo>
                  <a:lnTo>
                    <a:pt x="1" y="8286"/>
                  </a:lnTo>
                  <a:lnTo>
                    <a:pt x="14060" y="167"/>
                  </a:lnTo>
                  <a:lnTo>
                    <a:pt x="13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29"/>
            <p:cNvSpPr/>
            <p:nvPr/>
          </p:nvSpPr>
          <p:spPr>
            <a:xfrm>
              <a:off x="1072484" y="166664"/>
              <a:ext cx="805729" cy="830937"/>
            </a:xfrm>
            <a:custGeom>
              <a:avLst/>
              <a:gdLst/>
              <a:ahLst/>
              <a:cxnLst/>
              <a:rect l="l" t="t" r="r" b="b"/>
              <a:pathLst>
                <a:path w="4315" h="4450" extrusionOk="0">
                  <a:moveTo>
                    <a:pt x="4315" y="1"/>
                  </a:moveTo>
                  <a:lnTo>
                    <a:pt x="0" y="2476"/>
                  </a:lnTo>
                  <a:lnTo>
                    <a:pt x="0" y="4449"/>
                  </a:lnTo>
                  <a:lnTo>
                    <a:pt x="4315" y="1974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1072484" y="330792"/>
              <a:ext cx="805729" cy="531426"/>
            </a:xfrm>
            <a:custGeom>
              <a:avLst/>
              <a:gdLst/>
              <a:ahLst/>
              <a:cxnLst/>
              <a:rect l="l" t="t" r="r" b="b"/>
              <a:pathLst>
                <a:path w="4315" h="2846" extrusionOk="0">
                  <a:moveTo>
                    <a:pt x="4315" y="0"/>
                  </a:moveTo>
                  <a:lnTo>
                    <a:pt x="0" y="2475"/>
                  </a:lnTo>
                  <a:lnTo>
                    <a:pt x="0" y="2846"/>
                  </a:lnTo>
                  <a:lnTo>
                    <a:pt x="4315" y="371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1018148" y="597618"/>
              <a:ext cx="54898" cy="399970"/>
            </a:xfrm>
            <a:custGeom>
              <a:avLst/>
              <a:gdLst/>
              <a:ahLst/>
              <a:cxnLst/>
              <a:rect l="l" t="t" r="r" b="b"/>
              <a:pathLst>
                <a:path w="294" h="2142" extrusionOk="0">
                  <a:moveTo>
                    <a:pt x="1" y="1"/>
                  </a:moveTo>
                  <a:lnTo>
                    <a:pt x="1" y="1974"/>
                  </a:lnTo>
                  <a:lnTo>
                    <a:pt x="291" y="2141"/>
                  </a:lnTo>
                  <a:lnTo>
                    <a:pt x="294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750015" y="-20058"/>
              <a:ext cx="1128208" cy="649065"/>
            </a:xfrm>
            <a:custGeom>
              <a:avLst/>
              <a:gdLst/>
              <a:ahLst/>
              <a:cxnLst/>
              <a:rect l="l" t="t" r="r" b="b"/>
              <a:pathLst>
                <a:path w="6042" h="3476" extrusionOk="0">
                  <a:moveTo>
                    <a:pt x="4315" y="1"/>
                  </a:moveTo>
                  <a:lnTo>
                    <a:pt x="1" y="2476"/>
                  </a:lnTo>
                  <a:lnTo>
                    <a:pt x="1727" y="3476"/>
                  </a:lnTo>
                  <a:lnTo>
                    <a:pt x="6042" y="1001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750015" y="442079"/>
              <a:ext cx="322665" cy="295776"/>
            </a:xfrm>
            <a:custGeom>
              <a:avLst/>
              <a:gdLst/>
              <a:ahLst/>
              <a:cxnLst/>
              <a:rect l="l" t="t" r="r" b="b"/>
              <a:pathLst>
                <a:path w="1728" h="1584" extrusionOk="0">
                  <a:moveTo>
                    <a:pt x="1" y="1"/>
                  </a:moveTo>
                  <a:lnTo>
                    <a:pt x="1" y="582"/>
                  </a:lnTo>
                  <a:lnTo>
                    <a:pt x="1727" y="1584"/>
                  </a:lnTo>
                  <a:lnTo>
                    <a:pt x="1727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1558147" y="1226124"/>
              <a:ext cx="39773" cy="581469"/>
            </a:xfrm>
            <a:custGeom>
              <a:avLst/>
              <a:gdLst/>
              <a:ahLst/>
              <a:cxnLst/>
              <a:rect l="l" t="t" r="r" b="b"/>
              <a:pathLst>
                <a:path w="213" h="3114" extrusionOk="0">
                  <a:moveTo>
                    <a:pt x="213" y="1"/>
                  </a:moveTo>
                  <a:lnTo>
                    <a:pt x="212" y="11"/>
                  </a:lnTo>
                  <a:lnTo>
                    <a:pt x="212" y="11"/>
                  </a:lnTo>
                  <a:cubicBezTo>
                    <a:pt x="212" y="8"/>
                    <a:pt x="213" y="4"/>
                    <a:pt x="213" y="1"/>
                  </a:cubicBezTo>
                  <a:close/>
                  <a:moveTo>
                    <a:pt x="212" y="11"/>
                  </a:moveTo>
                  <a:cubicBezTo>
                    <a:pt x="208" y="53"/>
                    <a:pt x="178" y="92"/>
                    <a:pt x="126" y="122"/>
                  </a:cubicBezTo>
                  <a:cubicBezTo>
                    <a:pt x="115" y="129"/>
                    <a:pt x="102" y="135"/>
                    <a:pt x="91" y="140"/>
                  </a:cubicBezTo>
                  <a:lnTo>
                    <a:pt x="0" y="3113"/>
                  </a:lnTo>
                  <a:cubicBezTo>
                    <a:pt x="7" y="3111"/>
                    <a:pt x="13" y="3109"/>
                    <a:pt x="17" y="3105"/>
                  </a:cubicBezTo>
                  <a:cubicBezTo>
                    <a:pt x="46" y="3087"/>
                    <a:pt x="61" y="3066"/>
                    <a:pt x="61" y="3044"/>
                  </a:cubicBezTo>
                  <a:lnTo>
                    <a:pt x="212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1548811" y="1252078"/>
              <a:ext cx="26515" cy="557942"/>
            </a:xfrm>
            <a:custGeom>
              <a:avLst/>
              <a:gdLst/>
              <a:ahLst/>
              <a:cxnLst/>
              <a:rect l="l" t="t" r="r" b="b"/>
              <a:pathLst>
                <a:path w="142" h="2988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11" y="14"/>
                    <a:pt x="76" y="24"/>
                    <a:pt x="41" y="29"/>
                  </a:cubicBezTo>
                  <a:lnTo>
                    <a:pt x="0" y="2987"/>
                  </a:lnTo>
                  <a:cubicBezTo>
                    <a:pt x="18" y="2985"/>
                    <a:pt x="35" y="2981"/>
                    <a:pt x="50" y="2974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1501384" y="1247597"/>
              <a:ext cx="55271" cy="562983"/>
            </a:xfrm>
            <a:custGeom>
              <a:avLst/>
              <a:gdLst/>
              <a:ahLst/>
              <a:cxnLst/>
              <a:rect l="l" t="t" r="r" b="b"/>
              <a:pathLst>
                <a:path w="296" h="3015" extrusionOk="0">
                  <a:moveTo>
                    <a:pt x="0" y="1"/>
                  </a:moveTo>
                  <a:lnTo>
                    <a:pt x="107" y="2985"/>
                  </a:lnTo>
                  <a:cubicBezTo>
                    <a:pt x="109" y="2987"/>
                    <a:pt x="111" y="2987"/>
                    <a:pt x="111" y="2990"/>
                  </a:cubicBezTo>
                  <a:cubicBezTo>
                    <a:pt x="140" y="3006"/>
                    <a:pt x="177" y="3015"/>
                    <a:pt x="215" y="3015"/>
                  </a:cubicBezTo>
                  <a:cubicBezTo>
                    <a:pt x="228" y="3015"/>
                    <a:pt x="241" y="3014"/>
                    <a:pt x="254" y="3011"/>
                  </a:cubicBezTo>
                  <a:lnTo>
                    <a:pt x="295" y="53"/>
                  </a:lnTo>
                  <a:lnTo>
                    <a:pt x="295" y="53"/>
                  </a:lnTo>
                  <a:cubicBezTo>
                    <a:pt x="272" y="56"/>
                    <a:pt x="247" y="58"/>
                    <a:pt x="223" y="58"/>
                  </a:cubicBezTo>
                  <a:cubicBezTo>
                    <a:pt x="146" y="58"/>
                    <a:pt x="69" y="42"/>
                    <a:pt x="11" y="7"/>
                  </a:cubicBezTo>
                  <a:cubicBezTo>
                    <a:pt x="7" y="5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1490367" y="1237514"/>
              <a:ext cx="30997" cy="568025"/>
            </a:xfrm>
            <a:custGeom>
              <a:avLst/>
              <a:gdLst/>
              <a:ahLst/>
              <a:cxnLst/>
              <a:rect l="l" t="t" r="r" b="b"/>
              <a:pathLst>
                <a:path w="166" h="3042" extrusionOk="0">
                  <a:moveTo>
                    <a:pt x="1" y="1"/>
                  </a:moveTo>
                  <a:lnTo>
                    <a:pt x="137" y="3013"/>
                  </a:lnTo>
                  <a:cubicBezTo>
                    <a:pt x="144" y="3024"/>
                    <a:pt x="153" y="3033"/>
                    <a:pt x="166" y="3041"/>
                  </a:cubicBezTo>
                  <a:lnTo>
                    <a:pt x="59" y="55"/>
                  </a:lnTo>
                  <a:cubicBezTo>
                    <a:pt x="33" y="40"/>
                    <a:pt x="14" y="2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1486819" y="1226124"/>
              <a:ext cx="29316" cy="574187"/>
            </a:xfrm>
            <a:custGeom>
              <a:avLst/>
              <a:gdLst/>
              <a:ahLst/>
              <a:cxnLst/>
              <a:rect l="l" t="t" r="r" b="b"/>
              <a:pathLst>
                <a:path w="157" h="3075" extrusionOk="0">
                  <a:moveTo>
                    <a:pt x="0" y="1"/>
                  </a:moveTo>
                  <a:cubicBezTo>
                    <a:pt x="0" y="4"/>
                    <a:pt x="0" y="6"/>
                    <a:pt x="1" y="9"/>
                  </a:cubicBezTo>
                  <a:lnTo>
                    <a:pt x="1" y="9"/>
                  </a:lnTo>
                  <a:lnTo>
                    <a:pt x="0" y="1"/>
                  </a:lnTo>
                  <a:close/>
                  <a:moveTo>
                    <a:pt x="1" y="9"/>
                  </a:moveTo>
                  <a:lnTo>
                    <a:pt x="146" y="3044"/>
                  </a:lnTo>
                  <a:cubicBezTo>
                    <a:pt x="146" y="3055"/>
                    <a:pt x="150" y="3063"/>
                    <a:pt x="156" y="3074"/>
                  </a:cubicBezTo>
                  <a:lnTo>
                    <a:pt x="20" y="62"/>
                  </a:lnTo>
                  <a:cubicBezTo>
                    <a:pt x="9" y="45"/>
                    <a:pt x="2" y="27"/>
                    <a:pt x="1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1481591" y="1194008"/>
              <a:ext cx="121560" cy="64421"/>
            </a:xfrm>
            <a:custGeom>
              <a:avLst/>
              <a:gdLst/>
              <a:ahLst/>
              <a:cxnLst/>
              <a:rect l="l" t="t" r="r" b="b"/>
              <a:pathLst>
                <a:path w="651" h="345" extrusionOk="0">
                  <a:moveTo>
                    <a:pt x="324" y="1"/>
                  </a:moveTo>
                  <a:cubicBezTo>
                    <a:pt x="248" y="1"/>
                    <a:pt x="173" y="18"/>
                    <a:pt x="115" y="51"/>
                  </a:cubicBezTo>
                  <a:cubicBezTo>
                    <a:pt x="0" y="119"/>
                    <a:pt x="0" y="227"/>
                    <a:pt x="117" y="294"/>
                  </a:cubicBezTo>
                  <a:cubicBezTo>
                    <a:pt x="175" y="328"/>
                    <a:pt x="251" y="345"/>
                    <a:pt x="327" y="345"/>
                  </a:cubicBezTo>
                  <a:cubicBezTo>
                    <a:pt x="402" y="345"/>
                    <a:pt x="478" y="328"/>
                    <a:pt x="536" y="294"/>
                  </a:cubicBezTo>
                  <a:cubicBezTo>
                    <a:pt x="651" y="227"/>
                    <a:pt x="651" y="119"/>
                    <a:pt x="534" y="51"/>
                  </a:cubicBezTo>
                  <a:cubicBezTo>
                    <a:pt x="476" y="18"/>
                    <a:pt x="400" y="1"/>
                    <a:pt x="324" y="1"/>
                  </a:cubicBezTo>
                  <a:close/>
                </a:path>
              </a:pathLst>
            </a:custGeom>
            <a:solidFill>
              <a:srgbClr val="003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1582794" y="582307"/>
              <a:ext cx="29690" cy="740935"/>
            </a:xfrm>
            <a:custGeom>
              <a:avLst/>
              <a:gdLst/>
              <a:ahLst/>
              <a:cxnLst/>
              <a:rect l="l" t="t" r="r" b="b"/>
              <a:pathLst>
                <a:path w="159" h="3968" extrusionOk="0">
                  <a:moveTo>
                    <a:pt x="159" y="0"/>
                  </a:moveTo>
                  <a:cubicBezTo>
                    <a:pt x="159" y="56"/>
                    <a:pt x="122" y="111"/>
                    <a:pt x="50" y="154"/>
                  </a:cubicBezTo>
                  <a:cubicBezTo>
                    <a:pt x="35" y="163"/>
                    <a:pt x="20" y="169"/>
                    <a:pt x="5" y="176"/>
                  </a:cubicBezTo>
                  <a:lnTo>
                    <a:pt x="0" y="3967"/>
                  </a:lnTo>
                  <a:cubicBezTo>
                    <a:pt x="18" y="3961"/>
                    <a:pt x="31" y="3954"/>
                    <a:pt x="46" y="3945"/>
                  </a:cubicBezTo>
                  <a:cubicBezTo>
                    <a:pt x="117" y="3902"/>
                    <a:pt x="154" y="3848"/>
                    <a:pt x="154" y="3791"/>
                  </a:cubicBezTo>
                  <a:lnTo>
                    <a:pt x="159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1559268" y="614983"/>
              <a:ext cx="24461" cy="714606"/>
            </a:xfrm>
            <a:custGeom>
              <a:avLst/>
              <a:gdLst/>
              <a:ahLst/>
              <a:cxnLst/>
              <a:rect l="l" t="t" r="r" b="b"/>
              <a:pathLst>
                <a:path w="131" h="3827" extrusionOk="0">
                  <a:moveTo>
                    <a:pt x="131" y="1"/>
                  </a:moveTo>
                  <a:lnTo>
                    <a:pt x="131" y="1"/>
                  </a:lnTo>
                  <a:cubicBezTo>
                    <a:pt x="94" y="18"/>
                    <a:pt x="50" y="29"/>
                    <a:pt x="5" y="35"/>
                  </a:cubicBezTo>
                  <a:lnTo>
                    <a:pt x="1" y="3827"/>
                  </a:lnTo>
                  <a:cubicBezTo>
                    <a:pt x="46" y="3820"/>
                    <a:pt x="89" y="3810"/>
                    <a:pt x="129" y="3792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1489620" y="609381"/>
              <a:ext cx="70583" cy="721702"/>
            </a:xfrm>
            <a:custGeom>
              <a:avLst/>
              <a:gdLst/>
              <a:ahLst/>
              <a:cxnLst/>
              <a:rect l="l" t="t" r="r" b="b"/>
              <a:pathLst>
                <a:path w="378" h="3865" extrusionOk="0">
                  <a:moveTo>
                    <a:pt x="5" y="0"/>
                  </a:moveTo>
                  <a:lnTo>
                    <a:pt x="1" y="3792"/>
                  </a:lnTo>
                  <a:cubicBezTo>
                    <a:pt x="5" y="3794"/>
                    <a:pt x="9" y="3798"/>
                    <a:pt x="14" y="3800"/>
                  </a:cubicBezTo>
                  <a:cubicBezTo>
                    <a:pt x="87" y="3843"/>
                    <a:pt x="183" y="3864"/>
                    <a:pt x="278" y="3864"/>
                  </a:cubicBezTo>
                  <a:cubicBezTo>
                    <a:pt x="310" y="3864"/>
                    <a:pt x="342" y="3862"/>
                    <a:pt x="374" y="3857"/>
                  </a:cubicBezTo>
                  <a:lnTo>
                    <a:pt x="378" y="65"/>
                  </a:lnTo>
                  <a:lnTo>
                    <a:pt x="378" y="65"/>
                  </a:lnTo>
                  <a:cubicBezTo>
                    <a:pt x="347" y="70"/>
                    <a:pt x="315" y="73"/>
                    <a:pt x="283" y="73"/>
                  </a:cubicBezTo>
                  <a:cubicBezTo>
                    <a:pt x="187" y="73"/>
                    <a:pt x="91" y="51"/>
                    <a:pt x="18" y="9"/>
                  </a:cubicBezTo>
                  <a:cubicBezTo>
                    <a:pt x="14" y="7"/>
                    <a:pt x="9" y="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1476176" y="596311"/>
              <a:ext cx="14378" cy="721142"/>
            </a:xfrm>
            <a:custGeom>
              <a:avLst/>
              <a:gdLst/>
              <a:ahLst/>
              <a:cxnLst/>
              <a:rect l="l" t="t" r="r" b="b"/>
              <a:pathLst>
                <a:path w="77" h="3862" extrusionOk="0">
                  <a:moveTo>
                    <a:pt x="3" y="1"/>
                  </a:moveTo>
                  <a:lnTo>
                    <a:pt x="1" y="3792"/>
                  </a:lnTo>
                  <a:cubicBezTo>
                    <a:pt x="16" y="3818"/>
                    <a:pt x="40" y="3840"/>
                    <a:pt x="73" y="3862"/>
                  </a:cubicBezTo>
                  <a:lnTo>
                    <a:pt x="77" y="70"/>
                  </a:lnTo>
                  <a:cubicBezTo>
                    <a:pt x="44" y="51"/>
                    <a:pt x="20" y="27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1465346" y="541601"/>
              <a:ext cx="154050" cy="81413"/>
            </a:xfrm>
            <a:custGeom>
              <a:avLst/>
              <a:gdLst/>
              <a:ahLst/>
              <a:cxnLst/>
              <a:rect l="l" t="t" r="r" b="b"/>
              <a:pathLst>
                <a:path w="825" h="436" extrusionOk="0">
                  <a:moveTo>
                    <a:pt x="411" y="1"/>
                  </a:moveTo>
                  <a:cubicBezTo>
                    <a:pt x="315" y="1"/>
                    <a:pt x="219" y="22"/>
                    <a:pt x="146" y="64"/>
                  </a:cubicBezTo>
                  <a:cubicBezTo>
                    <a:pt x="0" y="149"/>
                    <a:pt x="0" y="287"/>
                    <a:pt x="148" y="372"/>
                  </a:cubicBezTo>
                  <a:cubicBezTo>
                    <a:pt x="222" y="414"/>
                    <a:pt x="318" y="436"/>
                    <a:pt x="414" y="436"/>
                  </a:cubicBezTo>
                  <a:cubicBezTo>
                    <a:pt x="511" y="436"/>
                    <a:pt x="607" y="414"/>
                    <a:pt x="679" y="372"/>
                  </a:cubicBezTo>
                  <a:cubicBezTo>
                    <a:pt x="825" y="287"/>
                    <a:pt x="825" y="149"/>
                    <a:pt x="677" y="64"/>
                  </a:cubicBezTo>
                  <a:cubicBezTo>
                    <a:pt x="603" y="22"/>
                    <a:pt x="507" y="1"/>
                    <a:pt x="411" y="1"/>
                  </a:cubicBezTo>
                  <a:close/>
                </a:path>
              </a:pathLst>
            </a:custGeom>
            <a:solidFill>
              <a:srgbClr val="003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1353127" y="570917"/>
              <a:ext cx="170295" cy="528252"/>
            </a:xfrm>
            <a:custGeom>
              <a:avLst/>
              <a:gdLst/>
              <a:ahLst/>
              <a:cxnLst/>
              <a:rect l="l" t="t" r="r" b="b"/>
              <a:pathLst>
                <a:path w="912" h="2829" extrusionOk="0">
                  <a:moveTo>
                    <a:pt x="1" y="0"/>
                  </a:moveTo>
                  <a:lnTo>
                    <a:pt x="3" y="2302"/>
                  </a:lnTo>
                  <a:lnTo>
                    <a:pt x="912" y="2829"/>
                  </a:lnTo>
                  <a:lnTo>
                    <a:pt x="909" y="527"/>
                  </a:lnTo>
                  <a:lnTo>
                    <a:pt x="1" y="0"/>
                  </a:lnTo>
                  <a:close/>
                  <a:moveTo>
                    <a:pt x="912" y="2829"/>
                  </a:moveTo>
                  <a:lnTo>
                    <a:pt x="912" y="2829"/>
                  </a:lnTo>
                  <a:lnTo>
                    <a:pt x="912" y="28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1353127" y="455523"/>
              <a:ext cx="362998" cy="213990"/>
            </a:xfrm>
            <a:custGeom>
              <a:avLst/>
              <a:gdLst/>
              <a:ahLst/>
              <a:cxnLst/>
              <a:rect l="l" t="t" r="r" b="b"/>
              <a:pathLst>
                <a:path w="1944" h="1146" extrusionOk="0">
                  <a:moveTo>
                    <a:pt x="1033" y="0"/>
                  </a:moveTo>
                  <a:lnTo>
                    <a:pt x="1" y="618"/>
                  </a:lnTo>
                  <a:lnTo>
                    <a:pt x="909" y="1145"/>
                  </a:lnTo>
                  <a:lnTo>
                    <a:pt x="1944" y="527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1522857" y="553925"/>
              <a:ext cx="193263" cy="545244"/>
            </a:xfrm>
            <a:custGeom>
              <a:avLst/>
              <a:gdLst/>
              <a:ahLst/>
              <a:cxnLst/>
              <a:rect l="l" t="t" r="r" b="b"/>
              <a:pathLst>
                <a:path w="1035" h="2920" extrusionOk="0">
                  <a:moveTo>
                    <a:pt x="1035" y="0"/>
                  </a:moveTo>
                  <a:lnTo>
                    <a:pt x="0" y="618"/>
                  </a:lnTo>
                  <a:lnTo>
                    <a:pt x="3" y="2920"/>
                  </a:lnTo>
                  <a:lnTo>
                    <a:pt x="1035" y="2299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1" name="Google Shape;2831;p29"/>
          <p:cNvGrpSpPr/>
          <p:nvPr/>
        </p:nvGrpSpPr>
        <p:grpSpPr>
          <a:xfrm>
            <a:off x="5403272" y="1735282"/>
            <a:ext cx="3231573" cy="3303097"/>
            <a:chOff x="5361899" y="2142051"/>
            <a:chExt cx="2668992" cy="2712097"/>
          </a:xfrm>
        </p:grpSpPr>
        <p:grpSp>
          <p:nvGrpSpPr>
            <p:cNvPr id="2832" name="Google Shape;2832;p29"/>
            <p:cNvGrpSpPr/>
            <p:nvPr/>
          </p:nvGrpSpPr>
          <p:grpSpPr>
            <a:xfrm>
              <a:off x="5361899" y="2142051"/>
              <a:ext cx="2668992" cy="2712097"/>
              <a:chOff x="441550" y="-61462"/>
              <a:chExt cx="1872977" cy="1903226"/>
            </a:xfrm>
          </p:grpSpPr>
          <p:sp>
            <p:nvSpPr>
              <p:cNvPr id="2833" name="Google Shape;2833;p29"/>
              <p:cNvSpPr/>
              <p:nvPr/>
            </p:nvSpPr>
            <p:spPr>
              <a:xfrm>
                <a:off x="1168712" y="1133022"/>
                <a:ext cx="1145814" cy="708741"/>
              </a:xfrm>
              <a:custGeom>
                <a:avLst/>
                <a:gdLst/>
                <a:ahLst/>
                <a:cxnLst/>
                <a:rect l="l" t="t" r="r" b="b"/>
                <a:pathLst>
                  <a:path w="11818" h="7310" extrusionOk="0">
                    <a:moveTo>
                      <a:pt x="11817" y="0"/>
                    </a:moveTo>
                    <a:lnTo>
                      <a:pt x="1" y="6874"/>
                    </a:lnTo>
                    <a:lnTo>
                      <a:pt x="1" y="7310"/>
                    </a:lnTo>
                    <a:lnTo>
                      <a:pt x="11817" y="436"/>
                    </a:lnTo>
                    <a:lnTo>
                      <a:pt x="11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4" name="Google Shape;2834;p29"/>
              <p:cNvSpPr/>
              <p:nvPr/>
            </p:nvSpPr>
            <p:spPr>
              <a:xfrm>
                <a:off x="441550" y="714468"/>
                <a:ext cx="1872977" cy="1085023"/>
              </a:xfrm>
              <a:custGeom>
                <a:avLst/>
                <a:gdLst/>
                <a:ahLst/>
                <a:cxnLst/>
                <a:rect l="l" t="t" r="r" b="b"/>
                <a:pathLst>
                  <a:path w="19318" h="11191" extrusionOk="0">
                    <a:moveTo>
                      <a:pt x="11826" y="1"/>
                    </a:moveTo>
                    <a:lnTo>
                      <a:pt x="0" y="6759"/>
                    </a:lnTo>
                    <a:lnTo>
                      <a:pt x="7501" y="11191"/>
                    </a:lnTo>
                    <a:lnTo>
                      <a:pt x="19317" y="4317"/>
                    </a:lnTo>
                    <a:lnTo>
                      <a:pt x="1182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5" name="Google Shape;2835;p29"/>
              <p:cNvSpPr/>
              <p:nvPr/>
            </p:nvSpPr>
            <p:spPr>
              <a:xfrm>
                <a:off x="441550" y="1369786"/>
                <a:ext cx="727259" cy="471977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868" extrusionOk="0">
                    <a:moveTo>
                      <a:pt x="0" y="0"/>
                    </a:moveTo>
                    <a:lnTo>
                      <a:pt x="0" y="551"/>
                    </a:lnTo>
                    <a:lnTo>
                      <a:pt x="7501" y="4868"/>
                    </a:lnTo>
                    <a:lnTo>
                      <a:pt x="7501" y="4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6" name="Google Shape;2836;p29"/>
              <p:cNvSpPr/>
              <p:nvPr/>
            </p:nvSpPr>
            <p:spPr>
              <a:xfrm>
                <a:off x="1218159" y="1103936"/>
                <a:ext cx="796679" cy="518903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5352" extrusionOk="0">
                    <a:moveTo>
                      <a:pt x="8217" y="1"/>
                    </a:moveTo>
                    <a:lnTo>
                      <a:pt x="1" y="4779"/>
                    </a:lnTo>
                    <a:lnTo>
                      <a:pt x="1" y="5352"/>
                    </a:lnTo>
                    <a:lnTo>
                      <a:pt x="8217" y="573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7" name="Google Shape;2837;p29"/>
              <p:cNvSpPr/>
              <p:nvPr/>
            </p:nvSpPr>
            <p:spPr>
              <a:xfrm>
                <a:off x="712636" y="1268371"/>
                <a:ext cx="505620" cy="354467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3656" extrusionOk="0">
                    <a:moveTo>
                      <a:pt x="0" y="1"/>
                    </a:moveTo>
                    <a:lnTo>
                      <a:pt x="0" y="656"/>
                    </a:lnTo>
                    <a:lnTo>
                      <a:pt x="5215" y="3656"/>
                    </a:lnTo>
                    <a:lnTo>
                      <a:pt x="5215" y="30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8" name="Google Shape;2838;p29"/>
              <p:cNvSpPr/>
              <p:nvPr/>
            </p:nvSpPr>
            <p:spPr>
              <a:xfrm>
                <a:off x="712636" y="812877"/>
                <a:ext cx="1302203" cy="754504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7782" extrusionOk="0">
                    <a:moveTo>
                      <a:pt x="8221" y="1"/>
                    </a:moveTo>
                    <a:lnTo>
                      <a:pt x="0" y="4699"/>
                    </a:lnTo>
                    <a:lnTo>
                      <a:pt x="5215" y="7781"/>
                    </a:lnTo>
                    <a:lnTo>
                      <a:pt x="13431" y="3003"/>
                    </a:lnTo>
                    <a:lnTo>
                      <a:pt x="82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9" name="Google Shape;2839;p29"/>
              <p:cNvSpPr/>
              <p:nvPr/>
            </p:nvSpPr>
            <p:spPr>
              <a:xfrm>
                <a:off x="802222" y="864845"/>
                <a:ext cx="1122642" cy="650374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6708" extrusionOk="0">
                    <a:moveTo>
                      <a:pt x="7297" y="1"/>
                    </a:moveTo>
                    <a:lnTo>
                      <a:pt x="0" y="4172"/>
                    </a:lnTo>
                    <a:lnTo>
                      <a:pt x="4293" y="6707"/>
                    </a:lnTo>
                    <a:lnTo>
                      <a:pt x="11578" y="2469"/>
                    </a:lnTo>
                    <a:lnTo>
                      <a:pt x="72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0" name="Google Shape;2840;p29"/>
              <p:cNvSpPr/>
              <p:nvPr/>
            </p:nvSpPr>
            <p:spPr>
              <a:xfrm>
                <a:off x="1037920" y="21143"/>
                <a:ext cx="47411" cy="10643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978" extrusionOk="0">
                    <a:moveTo>
                      <a:pt x="489" y="1"/>
                    </a:moveTo>
                    <a:lnTo>
                      <a:pt x="1" y="287"/>
                    </a:lnTo>
                    <a:lnTo>
                      <a:pt x="1" y="10978"/>
                    </a:lnTo>
                    <a:lnTo>
                      <a:pt x="489" y="10692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1" name="Google Shape;2841;p29"/>
              <p:cNvSpPr/>
              <p:nvPr/>
            </p:nvSpPr>
            <p:spPr>
              <a:xfrm>
                <a:off x="994387" y="23664"/>
                <a:ext cx="43630" cy="10618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0952" extrusionOk="0">
                    <a:moveTo>
                      <a:pt x="1" y="1"/>
                    </a:moveTo>
                    <a:lnTo>
                      <a:pt x="1" y="10692"/>
                    </a:lnTo>
                    <a:lnTo>
                      <a:pt x="450" y="10952"/>
                    </a:lnTo>
                    <a:lnTo>
                      <a:pt x="45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2" name="Google Shape;2842;p29"/>
              <p:cNvSpPr/>
              <p:nvPr/>
            </p:nvSpPr>
            <p:spPr>
              <a:xfrm>
                <a:off x="994387" y="-4065"/>
                <a:ext cx="90944" cy="5313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48" extrusionOk="0">
                    <a:moveTo>
                      <a:pt x="497" y="0"/>
                    </a:moveTo>
                    <a:lnTo>
                      <a:pt x="1" y="287"/>
                    </a:lnTo>
                    <a:lnTo>
                      <a:pt x="450" y="547"/>
                    </a:lnTo>
                    <a:lnTo>
                      <a:pt x="938" y="26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A3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3" name="Google Shape;2843;p29"/>
              <p:cNvSpPr/>
              <p:nvPr/>
            </p:nvSpPr>
            <p:spPr>
              <a:xfrm>
                <a:off x="1719707" y="414586"/>
                <a:ext cx="47411" cy="106417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976" extrusionOk="0">
                    <a:moveTo>
                      <a:pt x="489" y="1"/>
                    </a:moveTo>
                    <a:lnTo>
                      <a:pt x="1" y="285"/>
                    </a:lnTo>
                    <a:lnTo>
                      <a:pt x="1" y="10976"/>
                    </a:lnTo>
                    <a:lnTo>
                      <a:pt x="489" y="10692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4" name="Google Shape;2844;p29"/>
              <p:cNvSpPr/>
              <p:nvPr/>
            </p:nvSpPr>
            <p:spPr>
              <a:xfrm>
                <a:off x="1676174" y="416913"/>
                <a:ext cx="43630" cy="10618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0952" extrusionOk="0">
                    <a:moveTo>
                      <a:pt x="1" y="1"/>
                    </a:moveTo>
                    <a:lnTo>
                      <a:pt x="1" y="10692"/>
                    </a:lnTo>
                    <a:lnTo>
                      <a:pt x="450" y="10952"/>
                    </a:lnTo>
                    <a:lnTo>
                      <a:pt x="45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5" name="Google Shape;2845;p29"/>
              <p:cNvSpPr/>
              <p:nvPr/>
            </p:nvSpPr>
            <p:spPr>
              <a:xfrm>
                <a:off x="1676174" y="389378"/>
                <a:ext cx="90944" cy="5293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46" extrusionOk="0">
                    <a:moveTo>
                      <a:pt x="497" y="1"/>
                    </a:moveTo>
                    <a:lnTo>
                      <a:pt x="1" y="285"/>
                    </a:lnTo>
                    <a:lnTo>
                      <a:pt x="450" y="545"/>
                    </a:lnTo>
                    <a:lnTo>
                      <a:pt x="938" y="261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rgbClr val="A3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6" name="Google Shape;2846;p29"/>
              <p:cNvSpPr/>
              <p:nvPr/>
            </p:nvSpPr>
            <p:spPr>
              <a:xfrm>
                <a:off x="1719901" y="357189"/>
                <a:ext cx="47023" cy="8532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880" extrusionOk="0">
                    <a:moveTo>
                      <a:pt x="484" y="1"/>
                    </a:moveTo>
                    <a:lnTo>
                      <a:pt x="1" y="289"/>
                    </a:lnTo>
                    <a:lnTo>
                      <a:pt x="1" y="879"/>
                    </a:lnTo>
                    <a:lnTo>
                      <a:pt x="484" y="593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7" name="Google Shape;2847;p29"/>
              <p:cNvSpPr/>
              <p:nvPr/>
            </p:nvSpPr>
            <p:spPr>
              <a:xfrm>
                <a:off x="994193" y="-33733"/>
                <a:ext cx="725805" cy="476243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4912" extrusionOk="0">
                    <a:moveTo>
                      <a:pt x="1" y="1"/>
                    </a:moveTo>
                    <a:lnTo>
                      <a:pt x="1" y="593"/>
                    </a:lnTo>
                    <a:lnTo>
                      <a:pt x="7486" y="4911"/>
                    </a:lnTo>
                    <a:lnTo>
                      <a:pt x="7486" y="43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8" name="Google Shape;2848;p29"/>
              <p:cNvSpPr/>
              <p:nvPr/>
            </p:nvSpPr>
            <p:spPr>
              <a:xfrm>
                <a:off x="994193" y="-61462"/>
                <a:ext cx="772731" cy="446769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4608" extrusionOk="0">
                    <a:moveTo>
                      <a:pt x="495" y="0"/>
                    </a:moveTo>
                    <a:lnTo>
                      <a:pt x="1" y="287"/>
                    </a:lnTo>
                    <a:lnTo>
                      <a:pt x="7486" y="4607"/>
                    </a:lnTo>
                    <a:lnTo>
                      <a:pt x="7969" y="4319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9" name="Google Shape;2849;p29"/>
              <p:cNvSpPr/>
              <p:nvPr/>
            </p:nvSpPr>
            <p:spPr>
              <a:xfrm>
                <a:off x="1637683" y="538882"/>
                <a:ext cx="84642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307" extrusionOk="0">
                    <a:moveTo>
                      <a:pt x="1" y="1"/>
                    </a:moveTo>
                    <a:lnTo>
                      <a:pt x="3" y="1799"/>
                    </a:lnTo>
                    <a:lnTo>
                      <a:pt x="873" y="2306"/>
                    </a:lnTo>
                    <a:lnTo>
                      <a:pt x="873" y="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A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0" name="Google Shape;2850;p29"/>
              <p:cNvSpPr/>
              <p:nvPr/>
            </p:nvSpPr>
            <p:spPr>
              <a:xfrm>
                <a:off x="1722227" y="538495"/>
                <a:ext cx="84836" cy="22406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311" extrusionOk="0">
                    <a:moveTo>
                      <a:pt x="875" y="0"/>
                    </a:moveTo>
                    <a:lnTo>
                      <a:pt x="1" y="508"/>
                    </a:lnTo>
                    <a:lnTo>
                      <a:pt x="1" y="2310"/>
                    </a:lnTo>
                    <a:lnTo>
                      <a:pt x="875" y="1801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1" name="Google Shape;2851;p29"/>
              <p:cNvSpPr/>
              <p:nvPr/>
            </p:nvSpPr>
            <p:spPr>
              <a:xfrm>
                <a:off x="1637683" y="489532"/>
                <a:ext cx="169380" cy="9821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13" extrusionOk="0">
                    <a:moveTo>
                      <a:pt x="875" y="0"/>
                    </a:moveTo>
                    <a:lnTo>
                      <a:pt x="1" y="510"/>
                    </a:lnTo>
                    <a:lnTo>
                      <a:pt x="873" y="1013"/>
                    </a:lnTo>
                    <a:lnTo>
                      <a:pt x="1747" y="50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2" name="Google Shape;2852;p29"/>
              <p:cNvSpPr/>
              <p:nvPr/>
            </p:nvSpPr>
            <p:spPr>
              <a:xfrm>
                <a:off x="1719707" y="401206"/>
                <a:ext cx="47411" cy="1632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684" extrusionOk="0">
                    <a:moveTo>
                      <a:pt x="489" y="0"/>
                    </a:moveTo>
                    <a:lnTo>
                      <a:pt x="1" y="286"/>
                    </a:lnTo>
                    <a:lnTo>
                      <a:pt x="1" y="1683"/>
                    </a:lnTo>
                    <a:lnTo>
                      <a:pt x="489" y="139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3" name="Google Shape;2853;p29"/>
              <p:cNvSpPr/>
              <p:nvPr/>
            </p:nvSpPr>
            <p:spPr>
              <a:xfrm>
                <a:off x="1676174" y="403727"/>
                <a:ext cx="43630" cy="16075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658" extrusionOk="0">
                    <a:moveTo>
                      <a:pt x="1" y="0"/>
                    </a:moveTo>
                    <a:lnTo>
                      <a:pt x="1" y="1397"/>
                    </a:lnTo>
                    <a:lnTo>
                      <a:pt x="450" y="1657"/>
                    </a:lnTo>
                    <a:lnTo>
                      <a:pt x="450" y="2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4" name="Google Shape;2854;p29"/>
              <p:cNvSpPr/>
              <p:nvPr/>
            </p:nvSpPr>
            <p:spPr>
              <a:xfrm>
                <a:off x="955120" y="157462"/>
                <a:ext cx="84642" cy="223578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306" extrusionOk="0">
                    <a:moveTo>
                      <a:pt x="0" y="0"/>
                    </a:moveTo>
                    <a:lnTo>
                      <a:pt x="2" y="1798"/>
                    </a:lnTo>
                    <a:lnTo>
                      <a:pt x="872" y="2306"/>
                    </a:lnTo>
                    <a:lnTo>
                      <a:pt x="872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A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5" name="Google Shape;2855;p29"/>
              <p:cNvSpPr/>
              <p:nvPr/>
            </p:nvSpPr>
            <p:spPr>
              <a:xfrm>
                <a:off x="1040247" y="156395"/>
                <a:ext cx="84836" cy="22406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311" extrusionOk="0">
                    <a:moveTo>
                      <a:pt x="875" y="0"/>
                    </a:moveTo>
                    <a:lnTo>
                      <a:pt x="1" y="508"/>
                    </a:lnTo>
                    <a:lnTo>
                      <a:pt x="1" y="2310"/>
                    </a:lnTo>
                    <a:lnTo>
                      <a:pt x="875" y="1801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6" name="Google Shape;2856;p29"/>
              <p:cNvSpPr/>
              <p:nvPr/>
            </p:nvSpPr>
            <p:spPr>
              <a:xfrm>
                <a:off x="955702" y="107433"/>
                <a:ext cx="169380" cy="9821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13" extrusionOk="0">
                    <a:moveTo>
                      <a:pt x="877" y="0"/>
                    </a:moveTo>
                    <a:lnTo>
                      <a:pt x="1" y="510"/>
                    </a:lnTo>
                    <a:lnTo>
                      <a:pt x="873" y="1013"/>
                    </a:lnTo>
                    <a:lnTo>
                      <a:pt x="1747" y="50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7" name="Google Shape;2857;p29"/>
              <p:cNvSpPr/>
              <p:nvPr/>
            </p:nvSpPr>
            <p:spPr>
              <a:xfrm>
                <a:off x="1037920" y="91435"/>
                <a:ext cx="47217" cy="9065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35" extrusionOk="0">
                    <a:moveTo>
                      <a:pt x="487" y="0"/>
                    </a:moveTo>
                    <a:lnTo>
                      <a:pt x="1" y="98"/>
                    </a:lnTo>
                    <a:lnTo>
                      <a:pt x="1" y="935"/>
                    </a:lnTo>
                    <a:lnTo>
                      <a:pt x="487" y="65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8" name="Google Shape;2858;p29"/>
              <p:cNvSpPr/>
              <p:nvPr/>
            </p:nvSpPr>
            <p:spPr>
              <a:xfrm>
                <a:off x="994193" y="21628"/>
                <a:ext cx="43824" cy="16046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55" extrusionOk="0">
                    <a:moveTo>
                      <a:pt x="1" y="0"/>
                    </a:moveTo>
                    <a:lnTo>
                      <a:pt x="1" y="1395"/>
                    </a:lnTo>
                    <a:lnTo>
                      <a:pt x="452" y="1655"/>
                    </a:lnTo>
                    <a:lnTo>
                      <a:pt x="452" y="2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9" name="Google Shape;2859;p29"/>
              <p:cNvSpPr/>
              <p:nvPr/>
            </p:nvSpPr>
            <p:spPr>
              <a:xfrm>
                <a:off x="1197120" y="803666"/>
                <a:ext cx="42757" cy="2404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48" extrusionOk="0">
                    <a:moveTo>
                      <a:pt x="252" y="1"/>
                    </a:moveTo>
                    <a:lnTo>
                      <a:pt x="33" y="22"/>
                    </a:lnTo>
                    <a:lnTo>
                      <a:pt x="1" y="55"/>
                    </a:lnTo>
                    <a:lnTo>
                      <a:pt x="109" y="204"/>
                    </a:lnTo>
                    <a:cubicBezTo>
                      <a:pt x="116" y="213"/>
                      <a:pt x="124" y="222"/>
                      <a:pt x="135" y="228"/>
                    </a:cubicBezTo>
                    <a:cubicBezTo>
                      <a:pt x="148" y="235"/>
                      <a:pt x="161" y="239"/>
                      <a:pt x="176" y="243"/>
                    </a:cubicBezTo>
                    <a:cubicBezTo>
                      <a:pt x="189" y="246"/>
                      <a:pt x="205" y="248"/>
                      <a:pt x="222" y="248"/>
                    </a:cubicBezTo>
                    <a:cubicBezTo>
                      <a:pt x="237" y="248"/>
                      <a:pt x="252" y="248"/>
                      <a:pt x="267" y="243"/>
                    </a:cubicBezTo>
                    <a:cubicBezTo>
                      <a:pt x="280" y="239"/>
                      <a:pt x="293" y="235"/>
                      <a:pt x="306" y="228"/>
                    </a:cubicBezTo>
                    <a:cubicBezTo>
                      <a:pt x="317" y="222"/>
                      <a:pt x="326" y="213"/>
                      <a:pt x="333" y="204"/>
                    </a:cubicBezTo>
                    <a:lnTo>
                      <a:pt x="441" y="55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0" name="Google Shape;2860;p29"/>
              <p:cNvSpPr/>
              <p:nvPr/>
            </p:nvSpPr>
            <p:spPr>
              <a:xfrm>
                <a:off x="1195471" y="721061"/>
                <a:ext cx="46151" cy="96179"/>
              </a:xfrm>
              <a:custGeom>
                <a:avLst/>
                <a:gdLst/>
                <a:ahLst/>
                <a:cxnLst/>
                <a:rect l="l" t="t" r="r" b="b"/>
                <a:pathLst>
                  <a:path w="476" h="992" extrusionOk="0">
                    <a:moveTo>
                      <a:pt x="0" y="0"/>
                    </a:moveTo>
                    <a:lnTo>
                      <a:pt x="0" y="855"/>
                    </a:lnTo>
                    <a:cubicBezTo>
                      <a:pt x="0" y="872"/>
                      <a:pt x="7" y="889"/>
                      <a:pt x="18" y="907"/>
                    </a:cubicBezTo>
                    <a:cubicBezTo>
                      <a:pt x="31" y="924"/>
                      <a:pt x="48" y="939"/>
                      <a:pt x="70" y="952"/>
                    </a:cubicBezTo>
                    <a:cubicBezTo>
                      <a:pt x="94" y="965"/>
                      <a:pt x="120" y="976"/>
                      <a:pt x="150" y="983"/>
                    </a:cubicBezTo>
                    <a:cubicBezTo>
                      <a:pt x="178" y="989"/>
                      <a:pt x="209" y="991"/>
                      <a:pt x="239" y="991"/>
                    </a:cubicBezTo>
                    <a:cubicBezTo>
                      <a:pt x="269" y="991"/>
                      <a:pt x="300" y="989"/>
                      <a:pt x="328" y="983"/>
                    </a:cubicBezTo>
                    <a:cubicBezTo>
                      <a:pt x="356" y="976"/>
                      <a:pt x="382" y="965"/>
                      <a:pt x="406" y="952"/>
                    </a:cubicBezTo>
                    <a:cubicBezTo>
                      <a:pt x="430" y="939"/>
                      <a:pt x="447" y="924"/>
                      <a:pt x="458" y="907"/>
                    </a:cubicBezTo>
                    <a:cubicBezTo>
                      <a:pt x="469" y="889"/>
                      <a:pt x="475" y="872"/>
                      <a:pt x="475" y="855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1" name="Google Shape;2861;p29"/>
              <p:cNvSpPr/>
              <p:nvPr/>
            </p:nvSpPr>
            <p:spPr>
              <a:xfrm>
                <a:off x="1858730" y="690010"/>
                <a:ext cx="45899" cy="19399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012" extrusionOk="0">
                    <a:moveTo>
                      <a:pt x="475" y="1"/>
                    </a:moveTo>
                    <a:lnTo>
                      <a:pt x="0" y="279"/>
                    </a:lnTo>
                    <a:lnTo>
                      <a:pt x="0" y="2012"/>
                    </a:lnTo>
                    <a:lnTo>
                      <a:pt x="475" y="1734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2" name="Google Shape;2862;p29"/>
              <p:cNvSpPr/>
              <p:nvPr/>
            </p:nvSpPr>
            <p:spPr>
              <a:xfrm>
                <a:off x="792527" y="114705"/>
                <a:ext cx="1066311" cy="770017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7942" extrusionOk="0">
                    <a:moveTo>
                      <a:pt x="1" y="1"/>
                    </a:moveTo>
                    <a:lnTo>
                      <a:pt x="1" y="1734"/>
                    </a:lnTo>
                    <a:lnTo>
                      <a:pt x="10997" y="7942"/>
                    </a:lnTo>
                    <a:lnTo>
                      <a:pt x="10997" y="62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3" name="Google Shape;2863;p29"/>
              <p:cNvSpPr/>
              <p:nvPr/>
            </p:nvSpPr>
            <p:spPr>
              <a:xfrm>
                <a:off x="837708" y="191881"/>
                <a:ext cx="975852" cy="615664"/>
              </a:xfrm>
              <a:custGeom>
                <a:avLst/>
                <a:gdLst/>
                <a:ahLst/>
                <a:cxnLst/>
                <a:rect l="l" t="t" r="r" b="b"/>
                <a:pathLst>
                  <a:path w="10065" h="6350" extrusionOk="0">
                    <a:moveTo>
                      <a:pt x="1" y="1"/>
                    </a:moveTo>
                    <a:lnTo>
                      <a:pt x="1" y="667"/>
                    </a:lnTo>
                    <a:lnTo>
                      <a:pt x="10065" y="6350"/>
                    </a:lnTo>
                    <a:lnTo>
                      <a:pt x="10065" y="56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4" name="Google Shape;2864;p29"/>
              <p:cNvSpPr/>
              <p:nvPr/>
            </p:nvSpPr>
            <p:spPr>
              <a:xfrm>
                <a:off x="792527" y="87848"/>
                <a:ext cx="1112365" cy="628850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6486" extrusionOk="0">
                    <a:moveTo>
                      <a:pt x="482" y="0"/>
                    </a:moveTo>
                    <a:lnTo>
                      <a:pt x="1" y="278"/>
                    </a:lnTo>
                    <a:lnTo>
                      <a:pt x="10997" y="6486"/>
                    </a:lnTo>
                    <a:lnTo>
                      <a:pt x="11472" y="6208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5" name="Google Shape;2865;p29"/>
              <p:cNvSpPr/>
              <p:nvPr/>
            </p:nvSpPr>
            <p:spPr>
              <a:xfrm>
                <a:off x="1053045" y="634189"/>
                <a:ext cx="198467" cy="142912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474" extrusionOk="0">
                    <a:moveTo>
                      <a:pt x="1" y="0"/>
                    </a:moveTo>
                    <a:lnTo>
                      <a:pt x="1" y="282"/>
                    </a:lnTo>
                    <a:lnTo>
                      <a:pt x="2046" y="1473"/>
                    </a:lnTo>
                    <a:lnTo>
                      <a:pt x="2046" y="11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6" name="Google Shape;2866;p29"/>
              <p:cNvSpPr/>
              <p:nvPr/>
            </p:nvSpPr>
            <p:spPr>
              <a:xfrm>
                <a:off x="1053045" y="556334"/>
                <a:ext cx="334689" cy="19342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1995" extrusionOk="0">
                    <a:moveTo>
                      <a:pt x="1404" y="1"/>
                    </a:moveTo>
                    <a:lnTo>
                      <a:pt x="1" y="803"/>
                    </a:lnTo>
                    <a:lnTo>
                      <a:pt x="2046" y="1994"/>
                    </a:lnTo>
                    <a:lnTo>
                      <a:pt x="3452" y="1189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7" name="Google Shape;2867;p29"/>
              <p:cNvSpPr/>
              <p:nvPr/>
            </p:nvSpPr>
            <p:spPr>
              <a:xfrm>
                <a:off x="1188685" y="252090"/>
                <a:ext cx="199049" cy="41962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328" extrusionOk="0">
                    <a:moveTo>
                      <a:pt x="1" y="0"/>
                    </a:moveTo>
                    <a:lnTo>
                      <a:pt x="5" y="3139"/>
                    </a:lnTo>
                    <a:lnTo>
                      <a:pt x="2053" y="4327"/>
                    </a:lnTo>
                    <a:lnTo>
                      <a:pt x="2046" y="11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8" name="Google Shape;2868;p29"/>
              <p:cNvSpPr/>
              <p:nvPr/>
            </p:nvSpPr>
            <p:spPr>
              <a:xfrm>
                <a:off x="1188685" y="238225"/>
                <a:ext cx="222221" cy="129144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332" extrusionOk="0">
                    <a:moveTo>
                      <a:pt x="246" y="0"/>
                    </a:moveTo>
                    <a:lnTo>
                      <a:pt x="1" y="143"/>
                    </a:lnTo>
                    <a:lnTo>
                      <a:pt x="2046" y="1332"/>
                    </a:lnTo>
                    <a:lnTo>
                      <a:pt x="2291" y="1189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9" name="Google Shape;2869;p29"/>
              <p:cNvSpPr/>
              <p:nvPr/>
            </p:nvSpPr>
            <p:spPr>
              <a:xfrm>
                <a:off x="1251414" y="353408"/>
                <a:ext cx="160073" cy="42369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4370" extrusionOk="0">
                    <a:moveTo>
                      <a:pt x="1644" y="1"/>
                    </a:moveTo>
                    <a:lnTo>
                      <a:pt x="1399" y="144"/>
                    </a:lnTo>
                    <a:lnTo>
                      <a:pt x="1406" y="3282"/>
                    </a:lnTo>
                    <a:lnTo>
                      <a:pt x="0" y="4087"/>
                    </a:lnTo>
                    <a:lnTo>
                      <a:pt x="0" y="4369"/>
                    </a:lnTo>
                    <a:lnTo>
                      <a:pt x="1651" y="3423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0" name="Google Shape;2870;p29"/>
              <p:cNvSpPr/>
              <p:nvPr/>
            </p:nvSpPr>
            <p:spPr>
              <a:xfrm>
                <a:off x="1148933" y="516195"/>
                <a:ext cx="70002" cy="18518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910" extrusionOk="0">
                    <a:moveTo>
                      <a:pt x="1" y="1"/>
                    </a:moveTo>
                    <a:lnTo>
                      <a:pt x="1" y="1491"/>
                    </a:lnTo>
                    <a:lnTo>
                      <a:pt x="721" y="1909"/>
                    </a:lnTo>
                    <a:lnTo>
                      <a:pt x="721" y="4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1" name="Google Shape;2871;p29"/>
              <p:cNvSpPr/>
              <p:nvPr/>
            </p:nvSpPr>
            <p:spPr>
              <a:xfrm>
                <a:off x="1218837" y="516001"/>
                <a:ext cx="70292" cy="18537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912" extrusionOk="0">
                    <a:moveTo>
                      <a:pt x="724" y="0"/>
                    </a:moveTo>
                    <a:lnTo>
                      <a:pt x="0" y="421"/>
                    </a:lnTo>
                    <a:lnTo>
                      <a:pt x="0" y="1911"/>
                    </a:lnTo>
                    <a:lnTo>
                      <a:pt x="724" y="149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2" name="Google Shape;2872;p29"/>
              <p:cNvSpPr/>
              <p:nvPr/>
            </p:nvSpPr>
            <p:spPr>
              <a:xfrm>
                <a:off x="1148933" y="475377"/>
                <a:ext cx="140197" cy="81539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841" extrusionOk="0">
                    <a:moveTo>
                      <a:pt x="723" y="1"/>
                    </a:moveTo>
                    <a:lnTo>
                      <a:pt x="1" y="422"/>
                    </a:lnTo>
                    <a:lnTo>
                      <a:pt x="721" y="840"/>
                    </a:lnTo>
                    <a:lnTo>
                      <a:pt x="1445" y="419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3" name="Google Shape;2873;p29"/>
              <p:cNvSpPr/>
              <p:nvPr/>
            </p:nvSpPr>
            <p:spPr>
              <a:xfrm>
                <a:off x="1195859" y="409544"/>
                <a:ext cx="46151" cy="12255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4" extrusionOk="0">
                    <a:moveTo>
                      <a:pt x="1" y="1"/>
                    </a:moveTo>
                    <a:lnTo>
                      <a:pt x="1" y="1127"/>
                    </a:lnTo>
                    <a:cubicBezTo>
                      <a:pt x="1" y="1161"/>
                      <a:pt x="24" y="1196"/>
                      <a:pt x="70" y="1222"/>
                    </a:cubicBezTo>
                    <a:cubicBezTo>
                      <a:pt x="116" y="1250"/>
                      <a:pt x="176" y="1263"/>
                      <a:pt x="237" y="1263"/>
                    </a:cubicBezTo>
                    <a:cubicBezTo>
                      <a:pt x="298" y="1263"/>
                      <a:pt x="359" y="1250"/>
                      <a:pt x="406" y="1222"/>
                    </a:cubicBezTo>
                    <a:cubicBezTo>
                      <a:pt x="452" y="1196"/>
                      <a:pt x="476" y="1161"/>
                      <a:pt x="476" y="1127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4" name="Google Shape;2874;p29"/>
              <p:cNvSpPr/>
              <p:nvPr/>
            </p:nvSpPr>
            <p:spPr>
              <a:xfrm>
                <a:off x="1195859" y="396359"/>
                <a:ext cx="46151" cy="2656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74" extrusionOk="0">
                    <a:moveTo>
                      <a:pt x="239" y="0"/>
                    </a:moveTo>
                    <a:cubicBezTo>
                      <a:pt x="176" y="0"/>
                      <a:pt x="118" y="13"/>
                      <a:pt x="70" y="39"/>
                    </a:cubicBezTo>
                    <a:cubicBezTo>
                      <a:pt x="24" y="65"/>
                      <a:pt x="1" y="102"/>
                      <a:pt x="1" y="137"/>
                    </a:cubicBezTo>
                    <a:cubicBezTo>
                      <a:pt x="1" y="172"/>
                      <a:pt x="24" y="206"/>
                      <a:pt x="70" y="234"/>
                    </a:cubicBezTo>
                    <a:cubicBezTo>
                      <a:pt x="118" y="260"/>
                      <a:pt x="176" y="273"/>
                      <a:pt x="239" y="273"/>
                    </a:cubicBezTo>
                    <a:cubicBezTo>
                      <a:pt x="300" y="273"/>
                      <a:pt x="361" y="260"/>
                      <a:pt x="406" y="234"/>
                    </a:cubicBezTo>
                    <a:cubicBezTo>
                      <a:pt x="452" y="206"/>
                      <a:pt x="476" y="172"/>
                      <a:pt x="476" y="137"/>
                    </a:cubicBezTo>
                    <a:cubicBezTo>
                      <a:pt x="476" y="102"/>
                      <a:pt x="452" y="65"/>
                      <a:pt x="406" y="39"/>
                    </a:cubicBezTo>
                    <a:cubicBezTo>
                      <a:pt x="361" y="13"/>
                      <a:pt x="300" y="0"/>
                      <a:pt x="2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5" name="Google Shape;2875;p29"/>
              <p:cNvSpPr/>
              <p:nvPr/>
            </p:nvSpPr>
            <p:spPr>
              <a:xfrm>
                <a:off x="1568263" y="1335949"/>
                <a:ext cx="190032" cy="38510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3972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1960" y="3972"/>
                    </a:lnTo>
                    <a:lnTo>
                      <a:pt x="1960" y="1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6" name="Google Shape;2876;p29"/>
              <p:cNvSpPr/>
              <p:nvPr/>
            </p:nvSpPr>
            <p:spPr>
              <a:xfrm>
                <a:off x="1758198" y="1304632"/>
                <a:ext cx="258579" cy="41642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4295" extrusionOk="0">
                    <a:moveTo>
                      <a:pt x="2666" y="0"/>
                    </a:moveTo>
                    <a:lnTo>
                      <a:pt x="1" y="1497"/>
                    </a:lnTo>
                    <a:lnTo>
                      <a:pt x="1" y="4295"/>
                    </a:lnTo>
                    <a:lnTo>
                      <a:pt x="2666" y="2798"/>
                    </a:lnTo>
                    <a:lnTo>
                      <a:pt x="26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7" name="Google Shape;2877;p29"/>
              <p:cNvSpPr/>
              <p:nvPr/>
            </p:nvSpPr>
            <p:spPr>
              <a:xfrm>
                <a:off x="1568263" y="1191001"/>
                <a:ext cx="448514" cy="258773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2669" extrusionOk="0">
                    <a:moveTo>
                      <a:pt x="2656" y="1"/>
                    </a:moveTo>
                    <a:lnTo>
                      <a:pt x="1" y="1495"/>
                    </a:lnTo>
                    <a:lnTo>
                      <a:pt x="1960" y="2669"/>
                    </a:lnTo>
                    <a:lnTo>
                      <a:pt x="4625" y="1172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8" name="Google Shape;2878;p29"/>
              <p:cNvSpPr/>
              <p:nvPr/>
            </p:nvSpPr>
            <p:spPr>
              <a:xfrm>
                <a:off x="1209724" y="360485"/>
                <a:ext cx="616925" cy="968193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9986" extrusionOk="0">
                    <a:moveTo>
                      <a:pt x="351" y="1"/>
                    </a:moveTo>
                    <a:cubicBezTo>
                      <a:pt x="290" y="1"/>
                      <a:pt x="229" y="17"/>
                      <a:pt x="174" y="49"/>
                    </a:cubicBezTo>
                    <a:cubicBezTo>
                      <a:pt x="66" y="112"/>
                      <a:pt x="1" y="225"/>
                      <a:pt x="1" y="351"/>
                    </a:cubicBezTo>
                    <a:lnTo>
                      <a:pt x="1" y="604"/>
                    </a:lnTo>
                    <a:lnTo>
                      <a:pt x="155" y="604"/>
                    </a:lnTo>
                    <a:lnTo>
                      <a:pt x="155" y="351"/>
                    </a:lnTo>
                    <a:cubicBezTo>
                      <a:pt x="155" y="281"/>
                      <a:pt x="192" y="218"/>
                      <a:pt x="252" y="181"/>
                    </a:cubicBezTo>
                    <a:cubicBezTo>
                      <a:pt x="283" y="164"/>
                      <a:pt x="316" y="155"/>
                      <a:pt x="349" y="155"/>
                    </a:cubicBezTo>
                    <a:cubicBezTo>
                      <a:pt x="382" y="155"/>
                      <a:pt x="415" y="164"/>
                      <a:pt x="445" y="181"/>
                    </a:cubicBezTo>
                    <a:lnTo>
                      <a:pt x="3877" y="2134"/>
                    </a:lnTo>
                    <a:cubicBezTo>
                      <a:pt x="5315" y="2951"/>
                      <a:pt x="6208" y="4489"/>
                      <a:pt x="6208" y="6142"/>
                    </a:cubicBezTo>
                    <a:lnTo>
                      <a:pt x="6208" y="9985"/>
                    </a:lnTo>
                    <a:lnTo>
                      <a:pt x="6362" y="9985"/>
                    </a:lnTo>
                    <a:lnTo>
                      <a:pt x="6362" y="6142"/>
                    </a:lnTo>
                    <a:cubicBezTo>
                      <a:pt x="6362" y="4433"/>
                      <a:pt x="5441" y="2845"/>
                      <a:pt x="3955" y="1999"/>
                    </a:cubicBezTo>
                    <a:lnTo>
                      <a:pt x="524" y="47"/>
                    </a:lnTo>
                    <a:cubicBezTo>
                      <a:pt x="469" y="16"/>
                      <a:pt x="410" y="1"/>
                      <a:pt x="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79" name="Google Shape;2879;p29"/>
            <p:cNvGrpSpPr/>
            <p:nvPr/>
          </p:nvGrpSpPr>
          <p:grpSpPr>
            <a:xfrm rot="1175405" flipH="1">
              <a:off x="6179501" y="3402047"/>
              <a:ext cx="816976" cy="878974"/>
              <a:chOff x="6518572" y="3949403"/>
              <a:chExt cx="1089589" cy="1174900"/>
            </a:xfrm>
          </p:grpSpPr>
          <p:sp>
            <p:nvSpPr>
              <p:cNvPr id="2880" name="Google Shape;2880;p29"/>
              <p:cNvSpPr/>
              <p:nvPr/>
            </p:nvSpPr>
            <p:spPr>
              <a:xfrm>
                <a:off x="6518572" y="3949403"/>
                <a:ext cx="579403" cy="735409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6658" extrusionOk="0">
                    <a:moveTo>
                      <a:pt x="4019" y="1"/>
                    </a:moveTo>
                    <a:cubicBezTo>
                      <a:pt x="3472" y="1"/>
                      <a:pt x="3039" y="151"/>
                      <a:pt x="2664" y="314"/>
                    </a:cubicBezTo>
                    <a:cubicBezTo>
                      <a:pt x="423" y="1284"/>
                      <a:pt x="0" y="3169"/>
                      <a:pt x="1187" y="5105"/>
                    </a:cubicBezTo>
                    <a:cubicBezTo>
                      <a:pt x="3818" y="9402"/>
                      <a:pt x="7043" y="13617"/>
                      <a:pt x="9030" y="16408"/>
                    </a:cubicBezTo>
                    <a:cubicBezTo>
                      <a:pt x="9377" y="16580"/>
                      <a:pt x="9738" y="16658"/>
                      <a:pt x="10099" y="16658"/>
                    </a:cubicBezTo>
                    <a:cubicBezTo>
                      <a:pt x="11324" y="16658"/>
                      <a:pt x="12531" y="15756"/>
                      <a:pt x="13088" y="14567"/>
                    </a:cubicBezTo>
                    <a:cubicBezTo>
                      <a:pt x="13101" y="14530"/>
                      <a:pt x="13114" y="14491"/>
                      <a:pt x="13125" y="14452"/>
                    </a:cubicBezTo>
                    <a:cubicBezTo>
                      <a:pt x="13114" y="14428"/>
                      <a:pt x="13103" y="14404"/>
                      <a:pt x="13092" y="14380"/>
                    </a:cubicBezTo>
                    <a:cubicBezTo>
                      <a:pt x="11771" y="11571"/>
                      <a:pt x="7928" y="3522"/>
                      <a:pt x="7375" y="2420"/>
                    </a:cubicBezTo>
                    <a:cubicBezTo>
                      <a:pt x="6937" y="1548"/>
                      <a:pt x="6255" y="592"/>
                      <a:pt x="5251" y="232"/>
                    </a:cubicBezTo>
                    <a:cubicBezTo>
                      <a:pt x="4781" y="65"/>
                      <a:pt x="4376" y="1"/>
                      <a:pt x="4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1" name="Google Shape;2881;p29"/>
              <p:cNvSpPr/>
              <p:nvPr/>
            </p:nvSpPr>
            <p:spPr>
              <a:xfrm>
                <a:off x="6796346" y="4290633"/>
                <a:ext cx="211852" cy="168511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817" extrusionOk="0">
                    <a:moveTo>
                      <a:pt x="3946" y="602"/>
                    </a:moveTo>
                    <a:lnTo>
                      <a:pt x="3947" y="604"/>
                    </a:lnTo>
                    <a:lnTo>
                      <a:pt x="3948" y="604"/>
                    </a:lnTo>
                    <a:lnTo>
                      <a:pt x="3946" y="602"/>
                    </a:lnTo>
                    <a:close/>
                    <a:moveTo>
                      <a:pt x="2798" y="1"/>
                    </a:moveTo>
                    <a:cubicBezTo>
                      <a:pt x="2795" y="1"/>
                      <a:pt x="2792" y="1"/>
                      <a:pt x="2790" y="1"/>
                    </a:cubicBezTo>
                    <a:cubicBezTo>
                      <a:pt x="1876" y="7"/>
                      <a:pt x="775" y="582"/>
                      <a:pt x="0" y="1387"/>
                    </a:cubicBezTo>
                    <a:lnTo>
                      <a:pt x="762" y="2471"/>
                    </a:lnTo>
                    <a:lnTo>
                      <a:pt x="1705" y="3816"/>
                    </a:lnTo>
                    <a:lnTo>
                      <a:pt x="3069" y="3285"/>
                    </a:lnTo>
                    <a:lnTo>
                      <a:pt x="4798" y="2018"/>
                    </a:lnTo>
                    <a:lnTo>
                      <a:pt x="4451" y="1439"/>
                    </a:lnTo>
                    <a:lnTo>
                      <a:pt x="3947" y="604"/>
                    </a:lnTo>
                    <a:lnTo>
                      <a:pt x="3946" y="604"/>
                    </a:lnTo>
                    <a:cubicBezTo>
                      <a:pt x="3773" y="230"/>
                      <a:pt x="3379" y="1"/>
                      <a:pt x="2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2" name="Google Shape;2882;p29"/>
              <p:cNvSpPr/>
              <p:nvPr/>
            </p:nvSpPr>
            <p:spPr>
              <a:xfrm>
                <a:off x="6829942" y="4343966"/>
                <a:ext cx="178258" cy="115181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609" extrusionOk="0">
                    <a:moveTo>
                      <a:pt x="2550" y="1"/>
                    </a:moveTo>
                    <a:cubicBezTo>
                      <a:pt x="2233" y="1"/>
                      <a:pt x="1917" y="59"/>
                      <a:pt x="1617" y="190"/>
                    </a:cubicBezTo>
                    <a:cubicBezTo>
                      <a:pt x="640" y="617"/>
                      <a:pt x="296" y="1036"/>
                      <a:pt x="1" y="1263"/>
                    </a:cubicBezTo>
                    <a:lnTo>
                      <a:pt x="944" y="2608"/>
                    </a:lnTo>
                    <a:lnTo>
                      <a:pt x="2308" y="2077"/>
                    </a:lnTo>
                    <a:lnTo>
                      <a:pt x="4037" y="810"/>
                    </a:lnTo>
                    <a:lnTo>
                      <a:pt x="3690" y="231"/>
                    </a:lnTo>
                    <a:cubicBezTo>
                      <a:pt x="3326" y="87"/>
                      <a:pt x="293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3" name="Google Shape;2883;p29"/>
              <p:cNvSpPr/>
              <p:nvPr/>
            </p:nvSpPr>
            <p:spPr>
              <a:xfrm>
                <a:off x="6756702" y="4351824"/>
                <a:ext cx="124533" cy="17787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4029" extrusionOk="0">
                    <a:moveTo>
                      <a:pt x="898" y="1"/>
                    </a:moveTo>
                    <a:cubicBezTo>
                      <a:pt x="662" y="250"/>
                      <a:pt x="454" y="519"/>
                      <a:pt x="293" y="801"/>
                    </a:cubicBezTo>
                    <a:cubicBezTo>
                      <a:pt x="144" y="1064"/>
                      <a:pt x="48" y="1315"/>
                      <a:pt x="0" y="1550"/>
                    </a:cubicBezTo>
                    <a:lnTo>
                      <a:pt x="0" y="2163"/>
                    </a:lnTo>
                    <a:cubicBezTo>
                      <a:pt x="31" y="2289"/>
                      <a:pt x="81" y="2402"/>
                      <a:pt x="152" y="2502"/>
                    </a:cubicBezTo>
                    <a:lnTo>
                      <a:pt x="150" y="2502"/>
                    </a:lnTo>
                    <a:lnTo>
                      <a:pt x="1061" y="4029"/>
                    </a:lnTo>
                    <a:lnTo>
                      <a:pt x="2820" y="2740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4" name="Google Shape;2884;p29"/>
              <p:cNvSpPr/>
              <p:nvPr/>
            </p:nvSpPr>
            <p:spPr>
              <a:xfrm>
                <a:off x="7302671" y="4411823"/>
                <a:ext cx="224698" cy="115799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2623" extrusionOk="0">
                    <a:moveTo>
                      <a:pt x="763" y="1"/>
                    </a:moveTo>
                    <a:cubicBezTo>
                      <a:pt x="579" y="1"/>
                      <a:pt x="447" y="67"/>
                      <a:pt x="352" y="171"/>
                    </a:cubicBezTo>
                    <a:cubicBezTo>
                      <a:pt x="1" y="564"/>
                      <a:pt x="213" y="1503"/>
                      <a:pt x="433" y="1535"/>
                    </a:cubicBezTo>
                    <a:cubicBezTo>
                      <a:pt x="803" y="1592"/>
                      <a:pt x="1734" y="1885"/>
                      <a:pt x="2350" y="2151"/>
                    </a:cubicBezTo>
                    <a:cubicBezTo>
                      <a:pt x="2893" y="2384"/>
                      <a:pt x="3097" y="2623"/>
                      <a:pt x="3780" y="2623"/>
                    </a:cubicBezTo>
                    <a:cubicBezTo>
                      <a:pt x="3872" y="2623"/>
                      <a:pt x="3973" y="2618"/>
                      <a:pt x="4085" y="2609"/>
                    </a:cubicBezTo>
                    <a:cubicBezTo>
                      <a:pt x="4797" y="2548"/>
                      <a:pt x="5089" y="2236"/>
                      <a:pt x="4905" y="1976"/>
                    </a:cubicBezTo>
                    <a:cubicBezTo>
                      <a:pt x="4844" y="1891"/>
                      <a:pt x="4736" y="1811"/>
                      <a:pt x="4573" y="1748"/>
                    </a:cubicBezTo>
                    <a:lnTo>
                      <a:pt x="4575" y="1748"/>
                    </a:lnTo>
                    <a:cubicBezTo>
                      <a:pt x="3909" y="1488"/>
                      <a:pt x="858" y="6"/>
                      <a:pt x="858" y="6"/>
                    </a:cubicBezTo>
                    <a:cubicBezTo>
                      <a:pt x="825" y="3"/>
                      <a:pt x="793" y="1"/>
                      <a:pt x="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5" name="Google Shape;2885;p29"/>
              <p:cNvSpPr/>
              <p:nvPr/>
            </p:nvSpPr>
            <p:spPr>
              <a:xfrm>
                <a:off x="7318211" y="4411823"/>
                <a:ext cx="200992" cy="87235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976" extrusionOk="0">
                    <a:moveTo>
                      <a:pt x="411" y="1"/>
                    </a:moveTo>
                    <a:cubicBezTo>
                      <a:pt x="227" y="1"/>
                      <a:pt x="95" y="67"/>
                      <a:pt x="0" y="171"/>
                    </a:cubicBezTo>
                    <a:cubicBezTo>
                      <a:pt x="271" y="627"/>
                      <a:pt x="861" y="904"/>
                      <a:pt x="1182" y="982"/>
                    </a:cubicBezTo>
                    <a:cubicBezTo>
                      <a:pt x="1590" y="1082"/>
                      <a:pt x="2412" y="1349"/>
                      <a:pt x="2777" y="1605"/>
                    </a:cubicBezTo>
                    <a:cubicBezTo>
                      <a:pt x="3073" y="1813"/>
                      <a:pt x="3480" y="1929"/>
                      <a:pt x="3831" y="1929"/>
                    </a:cubicBezTo>
                    <a:cubicBezTo>
                      <a:pt x="3912" y="1929"/>
                      <a:pt x="3990" y="1923"/>
                      <a:pt x="4063" y="1911"/>
                    </a:cubicBezTo>
                    <a:cubicBezTo>
                      <a:pt x="4106" y="1903"/>
                      <a:pt x="4149" y="1900"/>
                      <a:pt x="4190" y="1900"/>
                    </a:cubicBezTo>
                    <a:cubicBezTo>
                      <a:pt x="4326" y="1900"/>
                      <a:pt x="4452" y="1934"/>
                      <a:pt x="4553" y="1976"/>
                    </a:cubicBezTo>
                    <a:cubicBezTo>
                      <a:pt x="4492" y="1891"/>
                      <a:pt x="4384" y="1811"/>
                      <a:pt x="4223" y="1748"/>
                    </a:cubicBezTo>
                    <a:cubicBezTo>
                      <a:pt x="3557" y="1488"/>
                      <a:pt x="506" y="6"/>
                      <a:pt x="506" y="6"/>
                    </a:cubicBezTo>
                    <a:cubicBezTo>
                      <a:pt x="473" y="3"/>
                      <a:pt x="441" y="1"/>
                      <a:pt x="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6" name="Google Shape;2886;p29"/>
              <p:cNvSpPr/>
              <p:nvPr/>
            </p:nvSpPr>
            <p:spPr>
              <a:xfrm>
                <a:off x="7300508" y="4410190"/>
                <a:ext cx="53239" cy="6957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576" extrusionOk="0">
                    <a:moveTo>
                      <a:pt x="757" y="1"/>
                    </a:moveTo>
                    <a:cubicBezTo>
                      <a:pt x="603" y="1"/>
                      <a:pt x="415" y="131"/>
                      <a:pt x="241" y="557"/>
                    </a:cubicBezTo>
                    <a:cubicBezTo>
                      <a:pt x="0" y="1143"/>
                      <a:pt x="258" y="1535"/>
                      <a:pt x="482" y="1572"/>
                    </a:cubicBezTo>
                    <a:cubicBezTo>
                      <a:pt x="493" y="1574"/>
                      <a:pt x="505" y="1575"/>
                      <a:pt x="516" y="1575"/>
                    </a:cubicBezTo>
                    <a:cubicBezTo>
                      <a:pt x="721" y="1575"/>
                      <a:pt x="869" y="1265"/>
                      <a:pt x="1017" y="922"/>
                    </a:cubicBezTo>
                    <a:cubicBezTo>
                      <a:pt x="1206" y="486"/>
                      <a:pt x="1085" y="145"/>
                      <a:pt x="907" y="43"/>
                    </a:cubicBezTo>
                    <a:cubicBezTo>
                      <a:pt x="863" y="17"/>
                      <a:pt x="812" y="1"/>
                      <a:pt x="7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7" name="Google Shape;2887;p29"/>
              <p:cNvSpPr/>
              <p:nvPr/>
            </p:nvSpPr>
            <p:spPr>
              <a:xfrm>
                <a:off x="7299801" y="4418357"/>
                <a:ext cx="43395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48" extrusionOk="0">
                    <a:moveTo>
                      <a:pt x="394" y="1"/>
                    </a:moveTo>
                    <a:cubicBezTo>
                      <a:pt x="385" y="1"/>
                      <a:pt x="380" y="1"/>
                      <a:pt x="380" y="1"/>
                    </a:cubicBezTo>
                    <a:cubicBezTo>
                      <a:pt x="380" y="1"/>
                      <a:pt x="1" y="1025"/>
                      <a:pt x="402" y="1047"/>
                    </a:cubicBezTo>
                    <a:cubicBezTo>
                      <a:pt x="409" y="1047"/>
                      <a:pt x="417" y="1047"/>
                      <a:pt x="424" y="1047"/>
                    </a:cubicBezTo>
                    <a:cubicBezTo>
                      <a:pt x="810" y="1047"/>
                      <a:pt x="983" y="487"/>
                      <a:pt x="847" y="266"/>
                    </a:cubicBezTo>
                    <a:cubicBezTo>
                      <a:pt x="692" y="17"/>
                      <a:pt x="454" y="1"/>
                      <a:pt x="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8" name="Google Shape;2888;p29"/>
              <p:cNvSpPr/>
              <p:nvPr/>
            </p:nvSpPr>
            <p:spPr>
              <a:xfrm>
                <a:off x="7154248" y="4414870"/>
                <a:ext cx="175785" cy="96948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2196" extrusionOk="0">
                    <a:moveTo>
                      <a:pt x="591" y="0"/>
                    </a:moveTo>
                    <a:cubicBezTo>
                      <a:pt x="1" y="798"/>
                      <a:pt x="517" y="2195"/>
                      <a:pt x="517" y="2195"/>
                    </a:cubicBezTo>
                    <a:cubicBezTo>
                      <a:pt x="517" y="2195"/>
                      <a:pt x="1619" y="1959"/>
                      <a:pt x="2749" y="1698"/>
                    </a:cubicBezTo>
                    <a:cubicBezTo>
                      <a:pt x="3881" y="1440"/>
                      <a:pt x="3881" y="1204"/>
                      <a:pt x="3955" y="798"/>
                    </a:cubicBezTo>
                    <a:cubicBezTo>
                      <a:pt x="3977" y="668"/>
                      <a:pt x="3981" y="545"/>
                      <a:pt x="3966" y="427"/>
                    </a:cubicBezTo>
                    <a:cubicBezTo>
                      <a:pt x="3804" y="398"/>
                      <a:pt x="3512" y="357"/>
                      <a:pt x="3178" y="357"/>
                    </a:cubicBezTo>
                    <a:cubicBezTo>
                      <a:pt x="3065" y="357"/>
                      <a:pt x="2947" y="362"/>
                      <a:pt x="2827" y="373"/>
                    </a:cubicBezTo>
                    <a:cubicBezTo>
                      <a:pt x="2172" y="436"/>
                      <a:pt x="1224" y="620"/>
                      <a:pt x="1224" y="620"/>
                    </a:cubicBezTo>
                    <a:cubicBezTo>
                      <a:pt x="1224" y="620"/>
                      <a:pt x="892" y="328"/>
                      <a:pt x="5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9" name="Google Shape;2889;p29"/>
              <p:cNvSpPr/>
              <p:nvPr/>
            </p:nvSpPr>
            <p:spPr>
              <a:xfrm>
                <a:off x="7180295" y="4399329"/>
                <a:ext cx="149034" cy="42956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973" extrusionOk="0">
                    <a:moveTo>
                      <a:pt x="1243" y="0"/>
                    </a:moveTo>
                    <a:cubicBezTo>
                      <a:pt x="866" y="0"/>
                      <a:pt x="510" y="27"/>
                      <a:pt x="268" y="90"/>
                    </a:cubicBezTo>
                    <a:cubicBezTo>
                      <a:pt x="159" y="166"/>
                      <a:pt x="75" y="254"/>
                      <a:pt x="1" y="352"/>
                    </a:cubicBezTo>
                    <a:cubicBezTo>
                      <a:pt x="302" y="680"/>
                      <a:pt x="634" y="972"/>
                      <a:pt x="634" y="972"/>
                    </a:cubicBezTo>
                    <a:cubicBezTo>
                      <a:pt x="634" y="972"/>
                      <a:pt x="1582" y="788"/>
                      <a:pt x="2237" y="725"/>
                    </a:cubicBezTo>
                    <a:cubicBezTo>
                      <a:pt x="2357" y="714"/>
                      <a:pt x="2475" y="709"/>
                      <a:pt x="2588" y="709"/>
                    </a:cubicBezTo>
                    <a:cubicBezTo>
                      <a:pt x="2922" y="709"/>
                      <a:pt x="3214" y="750"/>
                      <a:pt x="3376" y="779"/>
                    </a:cubicBezTo>
                    <a:cubicBezTo>
                      <a:pt x="3337" y="489"/>
                      <a:pt x="3159" y="252"/>
                      <a:pt x="2753" y="148"/>
                    </a:cubicBezTo>
                    <a:cubicBezTo>
                      <a:pt x="2414" y="60"/>
                      <a:pt x="1806" y="0"/>
                      <a:pt x="1243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0" name="Google Shape;2890;p29"/>
              <p:cNvSpPr/>
              <p:nvPr/>
            </p:nvSpPr>
            <p:spPr>
              <a:xfrm>
                <a:off x="7180295" y="4399329"/>
                <a:ext cx="149034" cy="42956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973" extrusionOk="0">
                    <a:moveTo>
                      <a:pt x="1243" y="0"/>
                    </a:moveTo>
                    <a:cubicBezTo>
                      <a:pt x="866" y="0"/>
                      <a:pt x="510" y="27"/>
                      <a:pt x="268" y="90"/>
                    </a:cubicBezTo>
                    <a:cubicBezTo>
                      <a:pt x="159" y="166"/>
                      <a:pt x="75" y="254"/>
                      <a:pt x="1" y="352"/>
                    </a:cubicBezTo>
                    <a:cubicBezTo>
                      <a:pt x="302" y="680"/>
                      <a:pt x="634" y="972"/>
                      <a:pt x="634" y="972"/>
                    </a:cubicBezTo>
                    <a:cubicBezTo>
                      <a:pt x="634" y="972"/>
                      <a:pt x="1582" y="788"/>
                      <a:pt x="2237" y="725"/>
                    </a:cubicBezTo>
                    <a:cubicBezTo>
                      <a:pt x="2357" y="714"/>
                      <a:pt x="2475" y="709"/>
                      <a:pt x="2588" y="709"/>
                    </a:cubicBezTo>
                    <a:cubicBezTo>
                      <a:pt x="2922" y="709"/>
                      <a:pt x="3214" y="750"/>
                      <a:pt x="3376" y="779"/>
                    </a:cubicBezTo>
                    <a:cubicBezTo>
                      <a:pt x="3337" y="489"/>
                      <a:pt x="3159" y="252"/>
                      <a:pt x="2753" y="148"/>
                    </a:cubicBezTo>
                    <a:cubicBezTo>
                      <a:pt x="2414" y="60"/>
                      <a:pt x="1806" y="0"/>
                      <a:pt x="1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1" name="Google Shape;2891;p29"/>
              <p:cNvSpPr/>
              <p:nvPr/>
            </p:nvSpPr>
            <p:spPr>
              <a:xfrm>
                <a:off x="7146213" y="4402949"/>
                <a:ext cx="111731" cy="99641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257" extrusionOk="0">
                    <a:moveTo>
                      <a:pt x="1115" y="1"/>
                    </a:moveTo>
                    <a:cubicBezTo>
                      <a:pt x="1090" y="1"/>
                      <a:pt x="1065" y="3"/>
                      <a:pt x="1040" y="8"/>
                    </a:cubicBezTo>
                    <a:cubicBezTo>
                      <a:pt x="1" y="202"/>
                      <a:pt x="932" y="2256"/>
                      <a:pt x="1693" y="2256"/>
                    </a:cubicBezTo>
                    <a:cubicBezTo>
                      <a:pt x="1720" y="2256"/>
                      <a:pt x="1746" y="2254"/>
                      <a:pt x="1773" y="2248"/>
                    </a:cubicBezTo>
                    <a:cubicBezTo>
                      <a:pt x="2531" y="2095"/>
                      <a:pt x="1868" y="1"/>
                      <a:pt x="11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2" name="Google Shape;2892;p29"/>
              <p:cNvSpPr/>
              <p:nvPr/>
            </p:nvSpPr>
            <p:spPr>
              <a:xfrm>
                <a:off x="7168419" y="4420918"/>
                <a:ext cx="66129" cy="62071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06" extrusionOk="0">
                    <a:moveTo>
                      <a:pt x="510" y="0"/>
                    </a:moveTo>
                    <a:cubicBezTo>
                      <a:pt x="194" y="0"/>
                      <a:pt x="1" y="191"/>
                      <a:pt x="1" y="191"/>
                    </a:cubicBezTo>
                    <a:cubicBezTo>
                      <a:pt x="1" y="191"/>
                      <a:pt x="440" y="1406"/>
                      <a:pt x="873" y="1406"/>
                    </a:cubicBezTo>
                    <a:cubicBezTo>
                      <a:pt x="924" y="1406"/>
                      <a:pt x="975" y="1389"/>
                      <a:pt x="1025" y="1351"/>
                    </a:cubicBezTo>
                    <a:cubicBezTo>
                      <a:pt x="1498" y="991"/>
                      <a:pt x="1153" y="167"/>
                      <a:pt x="780" y="45"/>
                    </a:cubicBezTo>
                    <a:cubicBezTo>
                      <a:pt x="682" y="13"/>
                      <a:pt x="592" y="0"/>
                      <a:pt x="5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3" name="Google Shape;2893;p29"/>
              <p:cNvSpPr/>
              <p:nvPr/>
            </p:nvSpPr>
            <p:spPr>
              <a:xfrm>
                <a:off x="6791843" y="4358844"/>
                <a:ext cx="546559" cy="575639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3039" extrusionOk="0">
                    <a:moveTo>
                      <a:pt x="3817" y="0"/>
                    </a:moveTo>
                    <a:cubicBezTo>
                      <a:pt x="3817" y="0"/>
                      <a:pt x="3816" y="0"/>
                      <a:pt x="3816" y="0"/>
                    </a:cubicBezTo>
                    <a:cubicBezTo>
                      <a:pt x="2922" y="5"/>
                      <a:pt x="1844" y="555"/>
                      <a:pt x="1074" y="1334"/>
                    </a:cubicBezTo>
                    <a:cubicBezTo>
                      <a:pt x="816" y="1597"/>
                      <a:pt x="590" y="1883"/>
                      <a:pt x="419" y="2184"/>
                    </a:cubicBezTo>
                    <a:cubicBezTo>
                      <a:pt x="31" y="2868"/>
                      <a:pt x="0" y="3475"/>
                      <a:pt x="265" y="3870"/>
                    </a:cubicBezTo>
                    <a:cubicBezTo>
                      <a:pt x="265" y="3870"/>
                      <a:pt x="1705" y="6683"/>
                      <a:pt x="3065" y="8277"/>
                    </a:cubicBezTo>
                    <a:cubicBezTo>
                      <a:pt x="4577" y="10051"/>
                      <a:pt x="5809" y="12023"/>
                      <a:pt x="7488" y="13005"/>
                    </a:cubicBezTo>
                    <a:cubicBezTo>
                      <a:pt x="7529" y="13030"/>
                      <a:pt x="7562" y="13039"/>
                      <a:pt x="7592" y="13039"/>
                    </a:cubicBezTo>
                    <a:cubicBezTo>
                      <a:pt x="7673" y="13039"/>
                      <a:pt x="7723" y="12968"/>
                      <a:pt x="7811" y="12949"/>
                    </a:cubicBezTo>
                    <a:cubicBezTo>
                      <a:pt x="8301" y="12849"/>
                      <a:pt x="8639" y="12058"/>
                      <a:pt x="9156" y="11381"/>
                    </a:cubicBezTo>
                    <a:cubicBezTo>
                      <a:pt x="9216" y="11301"/>
                      <a:pt x="9288" y="11207"/>
                      <a:pt x="9366" y="11108"/>
                    </a:cubicBezTo>
                    <a:cubicBezTo>
                      <a:pt x="10110" y="10145"/>
                      <a:pt x="11192" y="8808"/>
                      <a:pt x="11513" y="8364"/>
                    </a:cubicBezTo>
                    <a:cubicBezTo>
                      <a:pt x="12086" y="7568"/>
                      <a:pt x="12381" y="7084"/>
                      <a:pt x="12381" y="6464"/>
                    </a:cubicBezTo>
                    <a:cubicBezTo>
                      <a:pt x="12327" y="6399"/>
                      <a:pt x="12142" y="6147"/>
                      <a:pt x="12066" y="6076"/>
                    </a:cubicBezTo>
                    <a:cubicBezTo>
                      <a:pt x="11435" y="5468"/>
                      <a:pt x="10535" y="4362"/>
                      <a:pt x="9936" y="3269"/>
                    </a:cubicBezTo>
                    <a:cubicBezTo>
                      <a:pt x="9340" y="2176"/>
                      <a:pt x="8941" y="1017"/>
                      <a:pt x="8247" y="950"/>
                    </a:cubicBezTo>
                    <a:cubicBezTo>
                      <a:pt x="7556" y="881"/>
                      <a:pt x="4212" y="0"/>
                      <a:pt x="38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4" name="Google Shape;2894;p29"/>
              <p:cNvSpPr/>
              <p:nvPr/>
            </p:nvSpPr>
            <p:spPr>
              <a:xfrm>
                <a:off x="6791843" y="4416371"/>
                <a:ext cx="404192" cy="51961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1770" extrusionOk="0">
                    <a:moveTo>
                      <a:pt x="1128" y="1"/>
                    </a:moveTo>
                    <a:lnTo>
                      <a:pt x="1074" y="31"/>
                    </a:lnTo>
                    <a:cubicBezTo>
                      <a:pt x="816" y="294"/>
                      <a:pt x="590" y="580"/>
                      <a:pt x="419" y="881"/>
                    </a:cubicBezTo>
                    <a:cubicBezTo>
                      <a:pt x="31" y="1565"/>
                      <a:pt x="0" y="2172"/>
                      <a:pt x="265" y="2567"/>
                    </a:cubicBezTo>
                    <a:cubicBezTo>
                      <a:pt x="265" y="2567"/>
                      <a:pt x="1705" y="5380"/>
                      <a:pt x="3065" y="6974"/>
                    </a:cubicBezTo>
                    <a:cubicBezTo>
                      <a:pt x="4577" y="8748"/>
                      <a:pt x="5939" y="10822"/>
                      <a:pt x="7488" y="11702"/>
                    </a:cubicBezTo>
                    <a:cubicBezTo>
                      <a:pt x="7570" y="11749"/>
                      <a:pt x="7651" y="11770"/>
                      <a:pt x="7732" y="11770"/>
                    </a:cubicBezTo>
                    <a:cubicBezTo>
                      <a:pt x="8441" y="11770"/>
                      <a:pt x="9086" y="10167"/>
                      <a:pt x="9156" y="10078"/>
                    </a:cubicBezTo>
                    <a:cubicBezTo>
                      <a:pt x="8481" y="9677"/>
                      <a:pt x="7783" y="9212"/>
                      <a:pt x="5464" y="6454"/>
                    </a:cubicBezTo>
                    <a:lnTo>
                      <a:pt x="5464" y="6451"/>
                    </a:lnTo>
                    <a:cubicBezTo>
                      <a:pt x="2603" y="3046"/>
                      <a:pt x="1128" y="1"/>
                      <a:pt x="1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5" name="Google Shape;2895;p29"/>
              <p:cNvSpPr/>
              <p:nvPr/>
            </p:nvSpPr>
            <p:spPr>
              <a:xfrm>
                <a:off x="7077652" y="4596412"/>
                <a:ext cx="187440" cy="162993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6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3092" y="3224"/>
                      <a:pt x="3625" y="3586"/>
                    </a:cubicBezTo>
                    <a:cubicBezTo>
                      <a:pt x="3737" y="3662"/>
                      <a:pt x="3828" y="3692"/>
                      <a:pt x="3904" y="3692"/>
                    </a:cubicBezTo>
                    <a:cubicBezTo>
                      <a:pt x="4190" y="3692"/>
                      <a:pt x="4245" y="3265"/>
                      <a:pt x="4245" y="3265"/>
                    </a:cubicBezTo>
                    <a:cubicBezTo>
                      <a:pt x="4245" y="3265"/>
                      <a:pt x="2072" y="1228"/>
                      <a:pt x="1302" y="601"/>
                    </a:cubicBezTo>
                    <a:cubicBezTo>
                      <a:pt x="929" y="30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6" name="Google Shape;2896;p29"/>
              <p:cNvSpPr/>
              <p:nvPr/>
            </p:nvSpPr>
            <p:spPr>
              <a:xfrm>
                <a:off x="6980087" y="4620738"/>
                <a:ext cx="236176" cy="222327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50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519" y="4178"/>
                      <a:pt x="4577" y="4935"/>
                    </a:cubicBezTo>
                    <a:cubicBezTo>
                      <a:pt x="4679" y="5007"/>
                      <a:pt x="4771" y="5036"/>
                      <a:pt x="4852" y="5036"/>
                    </a:cubicBezTo>
                    <a:cubicBezTo>
                      <a:pt x="5136" y="5036"/>
                      <a:pt x="5301" y="4689"/>
                      <a:pt x="5349" y="4573"/>
                    </a:cubicBezTo>
                    <a:lnTo>
                      <a:pt x="5349" y="4573"/>
                    </a:lnTo>
                    <a:cubicBezTo>
                      <a:pt x="5342" y="4579"/>
                      <a:pt x="5331" y="4584"/>
                      <a:pt x="5316" y="4584"/>
                    </a:cubicBezTo>
                    <a:cubicBezTo>
                      <a:pt x="5265" y="4584"/>
                      <a:pt x="5161" y="4534"/>
                      <a:pt x="4948" y="4334"/>
                    </a:cubicBezTo>
                    <a:cubicBezTo>
                      <a:pt x="3868" y="3315"/>
                      <a:pt x="1616" y="1005"/>
                      <a:pt x="1363" y="775"/>
                    </a:cubicBezTo>
                    <a:cubicBezTo>
                      <a:pt x="543" y="3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7" name="Google Shape;2897;p29"/>
              <p:cNvSpPr/>
              <p:nvPr/>
            </p:nvSpPr>
            <p:spPr>
              <a:xfrm>
                <a:off x="7216230" y="4820779"/>
                <a:ext cx="706" cy="1766"/>
              </a:xfrm>
              <a:custGeom>
                <a:avLst/>
                <a:gdLst/>
                <a:ahLst/>
                <a:cxnLst/>
                <a:rect l="l" t="t" r="r" b="b"/>
                <a:pathLst>
                  <a:path w="16" h="40" extrusionOk="0">
                    <a:moveTo>
                      <a:pt x="15" y="0"/>
                    </a:moveTo>
                    <a:cubicBezTo>
                      <a:pt x="15" y="0"/>
                      <a:pt x="9" y="16"/>
                      <a:pt x="0" y="39"/>
                    </a:cubicBezTo>
                    <a:cubicBezTo>
                      <a:pt x="15" y="24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00EF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8" name="Google Shape;2898;p29"/>
              <p:cNvSpPr/>
              <p:nvPr/>
            </p:nvSpPr>
            <p:spPr>
              <a:xfrm>
                <a:off x="7165549" y="4569216"/>
                <a:ext cx="151726" cy="10736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432" extrusionOk="0">
                    <a:moveTo>
                      <a:pt x="1" y="0"/>
                    </a:moveTo>
                    <a:lnTo>
                      <a:pt x="2938" y="2432"/>
                    </a:lnTo>
                    <a:lnTo>
                      <a:pt x="3437" y="1783"/>
                    </a:lnTo>
                    <a:cubicBezTo>
                      <a:pt x="3437" y="1783"/>
                      <a:pt x="2270" y="554"/>
                      <a:pt x="1396" y="265"/>
                    </a:cubicBezTo>
                    <a:cubicBezTo>
                      <a:pt x="647" y="1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9" name="Google Shape;2899;p29"/>
              <p:cNvSpPr/>
              <p:nvPr/>
            </p:nvSpPr>
            <p:spPr>
              <a:xfrm>
                <a:off x="6906935" y="4646301"/>
                <a:ext cx="249199" cy="254952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5775" extrusionOk="0">
                    <a:moveTo>
                      <a:pt x="0" y="1"/>
                    </a:moveTo>
                    <a:cubicBezTo>
                      <a:pt x="1" y="1"/>
                      <a:pt x="660" y="1274"/>
                      <a:pt x="2061" y="2766"/>
                    </a:cubicBezTo>
                    <a:cubicBezTo>
                      <a:pt x="3460" y="4258"/>
                      <a:pt x="4896" y="5683"/>
                      <a:pt x="5161" y="5766"/>
                    </a:cubicBezTo>
                    <a:cubicBezTo>
                      <a:pt x="5178" y="5771"/>
                      <a:pt x="5196" y="5774"/>
                      <a:pt x="5213" y="5774"/>
                    </a:cubicBezTo>
                    <a:cubicBezTo>
                      <a:pt x="5452" y="5774"/>
                      <a:pt x="5644" y="5267"/>
                      <a:pt x="5644" y="5267"/>
                    </a:cubicBezTo>
                    <a:cubicBezTo>
                      <a:pt x="5644" y="5267"/>
                      <a:pt x="4430" y="4245"/>
                      <a:pt x="3699" y="3508"/>
                    </a:cubicBezTo>
                    <a:cubicBezTo>
                      <a:pt x="2965" y="2770"/>
                      <a:pt x="2007" y="1760"/>
                      <a:pt x="1612" y="1272"/>
                    </a:cubicBezTo>
                    <a:cubicBezTo>
                      <a:pt x="1217" y="781"/>
                      <a:pt x="842" y="391"/>
                      <a:pt x="532" y="235"/>
                    </a:cubicBezTo>
                    <a:cubicBezTo>
                      <a:pt x="222" y="8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0" name="Google Shape;2900;p29"/>
              <p:cNvSpPr/>
              <p:nvPr/>
            </p:nvSpPr>
            <p:spPr>
              <a:xfrm>
                <a:off x="7109262" y="4638663"/>
                <a:ext cx="247389" cy="297554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6740" extrusionOk="0">
                    <a:moveTo>
                      <a:pt x="4801" y="0"/>
                    </a:moveTo>
                    <a:cubicBezTo>
                      <a:pt x="4524" y="0"/>
                      <a:pt x="4188" y="178"/>
                      <a:pt x="3805" y="690"/>
                    </a:cubicBezTo>
                    <a:cubicBezTo>
                      <a:pt x="3256" y="1421"/>
                      <a:pt x="3532" y="1753"/>
                      <a:pt x="3532" y="1753"/>
                    </a:cubicBezTo>
                    <a:cubicBezTo>
                      <a:pt x="3532" y="1753"/>
                      <a:pt x="3530" y="1752"/>
                      <a:pt x="3528" y="1752"/>
                    </a:cubicBezTo>
                    <a:cubicBezTo>
                      <a:pt x="3478" y="1752"/>
                      <a:pt x="2995" y="1770"/>
                      <a:pt x="2584" y="2444"/>
                    </a:cubicBezTo>
                    <a:cubicBezTo>
                      <a:pt x="2167" y="3130"/>
                      <a:pt x="2384" y="3418"/>
                      <a:pt x="2384" y="3418"/>
                    </a:cubicBezTo>
                    <a:cubicBezTo>
                      <a:pt x="2384" y="3418"/>
                      <a:pt x="2382" y="3418"/>
                      <a:pt x="2379" y="3418"/>
                    </a:cubicBezTo>
                    <a:cubicBezTo>
                      <a:pt x="2325" y="3418"/>
                      <a:pt x="1883" y="3443"/>
                      <a:pt x="1393" y="4227"/>
                    </a:cubicBezTo>
                    <a:cubicBezTo>
                      <a:pt x="1007" y="4852"/>
                      <a:pt x="1207" y="5101"/>
                      <a:pt x="1207" y="5101"/>
                    </a:cubicBezTo>
                    <a:cubicBezTo>
                      <a:pt x="1207" y="5101"/>
                      <a:pt x="799" y="5158"/>
                      <a:pt x="432" y="5724"/>
                    </a:cubicBezTo>
                    <a:cubicBezTo>
                      <a:pt x="1" y="6392"/>
                      <a:pt x="181" y="6622"/>
                      <a:pt x="361" y="6702"/>
                    </a:cubicBezTo>
                    <a:cubicBezTo>
                      <a:pt x="418" y="6728"/>
                      <a:pt x="479" y="6740"/>
                      <a:pt x="544" y="6740"/>
                    </a:cubicBezTo>
                    <a:cubicBezTo>
                      <a:pt x="1286" y="6740"/>
                      <a:pt x="2510" y="5149"/>
                      <a:pt x="3378" y="3982"/>
                    </a:cubicBezTo>
                    <a:cubicBezTo>
                      <a:pt x="4319" y="2716"/>
                      <a:pt x="5603" y="406"/>
                      <a:pt x="5189" y="126"/>
                    </a:cubicBezTo>
                    <a:lnTo>
                      <a:pt x="5191" y="126"/>
                    </a:lnTo>
                    <a:cubicBezTo>
                      <a:pt x="5078" y="50"/>
                      <a:pt x="4948" y="0"/>
                      <a:pt x="48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1" name="Google Shape;2901;p29"/>
              <p:cNvSpPr/>
              <p:nvPr/>
            </p:nvSpPr>
            <p:spPr>
              <a:xfrm>
                <a:off x="6872942" y="4402110"/>
                <a:ext cx="369714" cy="407084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9221" extrusionOk="0">
                    <a:moveTo>
                      <a:pt x="1" y="1"/>
                    </a:moveTo>
                    <a:cubicBezTo>
                      <a:pt x="1" y="1"/>
                      <a:pt x="875" y="1645"/>
                      <a:pt x="1577" y="2523"/>
                    </a:cubicBezTo>
                    <a:cubicBezTo>
                      <a:pt x="2306" y="3432"/>
                      <a:pt x="3601" y="5074"/>
                      <a:pt x="5408" y="6993"/>
                    </a:cubicBezTo>
                    <a:cubicBezTo>
                      <a:pt x="6520" y="8173"/>
                      <a:pt x="7941" y="9221"/>
                      <a:pt x="7941" y="9221"/>
                    </a:cubicBezTo>
                    <a:lnTo>
                      <a:pt x="8375" y="8542"/>
                    </a:lnTo>
                    <a:cubicBezTo>
                      <a:pt x="8375" y="8542"/>
                      <a:pt x="5323" y="5312"/>
                      <a:pt x="3751" y="3757"/>
                    </a:cubicBezTo>
                    <a:lnTo>
                      <a:pt x="3749" y="3757"/>
                    </a:lnTo>
                    <a:cubicBezTo>
                      <a:pt x="2406" y="243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2" name="Google Shape;2902;p29"/>
              <p:cNvSpPr/>
              <p:nvPr/>
            </p:nvSpPr>
            <p:spPr>
              <a:xfrm>
                <a:off x="6932232" y="4404009"/>
                <a:ext cx="354219" cy="335477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7599" extrusionOk="0">
                    <a:moveTo>
                      <a:pt x="0" y="1"/>
                    </a:moveTo>
                    <a:cubicBezTo>
                      <a:pt x="0" y="1"/>
                      <a:pt x="2833" y="3083"/>
                      <a:pt x="4323" y="4424"/>
                    </a:cubicBezTo>
                    <a:cubicBezTo>
                      <a:pt x="5813" y="5764"/>
                      <a:pt x="7748" y="7599"/>
                      <a:pt x="7748" y="7599"/>
                    </a:cubicBezTo>
                    <a:lnTo>
                      <a:pt x="8023" y="6525"/>
                    </a:lnTo>
                    <a:cubicBezTo>
                      <a:pt x="8023" y="6525"/>
                      <a:pt x="3963" y="3111"/>
                      <a:pt x="2822" y="2124"/>
                    </a:cubicBezTo>
                    <a:cubicBezTo>
                      <a:pt x="1414" y="9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3" name="Google Shape;2903;p29"/>
              <p:cNvSpPr/>
              <p:nvPr/>
            </p:nvSpPr>
            <p:spPr>
              <a:xfrm>
                <a:off x="7274152" y="4659060"/>
                <a:ext cx="71868" cy="67943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539" extrusionOk="0">
                    <a:moveTo>
                      <a:pt x="895" y="1"/>
                    </a:moveTo>
                    <a:cubicBezTo>
                      <a:pt x="743" y="1"/>
                      <a:pt x="582" y="63"/>
                      <a:pt x="426" y="236"/>
                    </a:cubicBezTo>
                    <a:cubicBezTo>
                      <a:pt x="1" y="705"/>
                      <a:pt x="57" y="1084"/>
                      <a:pt x="612" y="1473"/>
                    </a:cubicBezTo>
                    <a:cubicBezTo>
                      <a:pt x="678" y="1519"/>
                      <a:pt x="743" y="1539"/>
                      <a:pt x="805" y="1539"/>
                    </a:cubicBezTo>
                    <a:cubicBezTo>
                      <a:pt x="1269" y="1539"/>
                      <a:pt x="1627" y="432"/>
                      <a:pt x="1627" y="432"/>
                    </a:cubicBezTo>
                    <a:cubicBezTo>
                      <a:pt x="1627" y="432"/>
                      <a:pt x="1294" y="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4" name="Google Shape;2904;p29"/>
              <p:cNvSpPr/>
              <p:nvPr/>
            </p:nvSpPr>
            <p:spPr>
              <a:xfrm>
                <a:off x="7300772" y="4667890"/>
                <a:ext cx="174902" cy="15637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542" extrusionOk="0">
                    <a:moveTo>
                      <a:pt x="796" y="1"/>
                    </a:moveTo>
                    <a:cubicBezTo>
                      <a:pt x="623" y="1"/>
                      <a:pt x="307" y="68"/>
                      <a:pt x="61" y="501"/>
                    </a:cubicBezTo>
                    <a:cubicBezTo>
                      <a:pt x="37" y="544"/>
                      <a:pt x="20" y="581"/>
                      <a:pt x="1" y="622"/>
                    </a:cubicBezTo>
                    <a:cubicBezTo>
                      <a:pt x="259" y="824"/>
                      <a:pt x="710" y="1177"/>
                      <a:pt x="944" y="1351"/>
                    </a:cubicBezTo>
                    <a:cubicBezTo>
                      <a:pt x="1282" y="1600"/>
                      <a:pt x="2384" y="2581"/>
                      <a:pt x="2710" y="2893"/>
                    </a:cubicBezTo>
                    <a:cubicBezTo>
                      <a:pt x="2966" y="3140"/>
                      <a:pt x="3167" y="3364"/>
                      <a:pt x="3493" y="3541"/>
                    </a:cubicBezTo>
                    <a:cubicBezTo>
                      <a:pt x="3783" y="3281"/>
                      <a:pt x="3961" y="2852"/>
                      <a:pt x="3690" y="2561"/>
                    </a:cubicBezTo>
                    <a:cubicBezTo>
                      <a:pt x="3219" y="2058"/>
                      <a:pt x="2829" y="1980"/>
                      <a:pt x="2217" y="1355"/>
                    </a:cubicBezTo>
                    <a:cubicBezTo>
                      <a:pt x="1840" y="967"/>
                      <a:pt x="925" y="15"/>
                      <a:pt x="925" y="15"/>
                    </a:cubicBezTo>
                    <a:cubicBezTo>
                      <a:pt x="925" y="15"/>
                      <a:pt x="875" y="1"/>
                      <a:pt x="7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5" name="Google Shape;2905;p29"/>
              <p:cNvSpPr/>
              <p:nvPr/>
            </p:nvSpPr>
            <p:spPr>
              <a:xfrm>
                <a:off x="7291501" y="4695351"/>
                <a:ext cx="163469" cy="13875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43" extrusionOk="0">
                    <a:moveTo>
                      <a:pt x="211" y="0"/>
                    </a:moveTo>
                    <a:cubicBezTo>
                      <a:pt x="0" y="440"/>
                      <a:pt x="111" y="675"/>
                      <a:pt x="111" y="675"/>
                    </a:cubicBezTo>
                    <a:cubicBezTo>
                      <a:pt x="111" y="675"/>
                      <a:pt x="1093" y="1343"/>
                      <a:pt x="1581" y="1796"/>
                    </a:cubicBezTo>
                    <a:cubicBezTo>
                      <a:pt x="2072" y="2251"/>
                      <a:pt x="2620" y="2867"/>
                      <a:pt x="3006" y="3091"/>
                    </a:cubicBezTo>
                    <a:cubicBezTo>
                      <a:pt x="3068" y="3126"/>
                      <a:pt x="3136" y="3143"/>
                      <a:pt x="3206" y="3143"/>
                    </a:cubicBezTo>
                    <a:cubicBezTo>
                      <a:pt x="3372" y="3143"/>
                      <a:pt x="3553" y="3053"/>
                      <a:pt x="3703" y="2919"/>
                    </a:cubicBezTo>
                    <a:cubicBezTo>
                      <a:pt x="3377" y="2742"/>
                      <a:pt x="3176" y="2518"/>
                      <a:pt x="2920" y="2271"/>
                    </a:cubicBezTo>
                    <a:cubicBezTo>
                      <a:pt x="2594" y="1959"/>
                      <a:pt x="1492" y="978"/>
                      <a:pt x="1152" y="729"/>
                    </a:cubicBezTo>
                    <a:lnTo>
                      <a:pt x="1154" y="729"/>
                    </a:lnTo>
                    <a:cubicBezTo>
                      <a:pt x="920" y="555"/>
                      <a:pt x="469" y="202"/>
                      <a:pt x="211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6" name="Google Shape;2906;p29"/>
              <p:cNvSpPr/>
              <p:nvPr/>
            </p:nvSpPr>
            <p:spPr>
              <a:xfrm>
                <a:off x="7291501" y="4695351"/>
                <a:ext cx="163469" cy="13875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43" extrusionOk="0">
                    <a:moveTo>
                      <a:pt x="211" y="0"/>
                    </a:moveTo>
                    <a:cubicBezTo>
                      <a:pt x="0" y="440"/>
                      <a:pt x="111" y="675"/>
                      <a:pt x="111" y="675"/>
                    </a:cubicBezTo>
                    <a:cubicBezTo>
                      <a:pt x="111" y="675"/>
                      <a:pt x="1093" y="1343"/>
                      <a:pt x="1581" y="1796"/>
                    </a:cubicBezTo>
                    <a:cubicBezTo>
                      <a:pt x="2072" y="2251"/>
                      <a:pt x="2620" y="2867"/>
                      <a:pt x="3006" y="3091"/>
                    </a:cubicBezTo>
                    <a:cubicBezTo>
                      <a:pt x="3068" y="3126"/>
                      <a:pt x="3136" y="3143"/>
                      <a:pt x="3206" y="3143"/>
                    </a:cubicBezTo>
                    <a:cubicBezTo>
                      <a:pt x="3372" y="3143"/>
                      <a:pt x="3553" y="3053"/>
                      <a:pt x="3703" y="2919"/>
                    </a:cubicBezTo>
                    <a:cubicBezTo>
                      <a:pt x="3377" y="2742"/>
                      <a:pt x="3176" y="2518"/>
                      <a:pt x="2920" y="2271"/>
                    </a:cubicBezTo>
                    <a:cubicBezTo>
                      <a:pt x="2594" y="1959"/>
                      <a:pt x="1492" y="978"/>
                      <a:pt x="1152" y="729"/>
                    </a:cubicBezTo>
                    <a:lnTo>
                      <a:pt x="1154" y="729"/>
                    </a:lnTo>
                    <a:cubicBezTo>
                      <a:pt x="920" y="555"/>
                      <a:pt x="469" y="202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7" name="Google Shape;2907;p29"/>
              <p:cNvSpPr/>
              <p:nvPr/>
            </p:nvSpPr>
            <p:spPr>
              <a:xfrm>
                <a:off x="7429859" y="4795216"/>
                <a:ext cx="50590" cy="491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14" extrusionOk="0">
                    <a:moveTo>
                      <a:pt x="671" y="1"/>
                    </a:moveTo>
                    <a:cubicBezTo>
                      <a:pt x="576" y="1"/>
                      <a:pt x="471" y="38"/>
                      <a:pt x="363" y="139"/>
                    </a:cubicBezTo>
                    <a:cubicBezTo>
                      <a:pt x="7" y="471"/>
                      <a:pt x="0" y="783"/>
                      <a:pt x="406" y="1065"/>
                    </a:cubicBezTo>
                    <a:cubicBezTo>
                      <a:pt x="454" y="1099"/>
                      <a:pt x="501" y="1114"/>
                      <a:pt x="547" y="1114"/>
                    </a:cubicBezTo>
                    <a:cubicBezTo>
                      <a:pt x="885" y="1114"/>
                      <a:pt x="1146" y="304"/>
                      <a:pt x="1146" y="304"/>
                    </a:cubicBezTo>
                    <a:cubicBezTo>
                      <a:pt x="1146" y="304"/>
                      <a:pt x="945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8" name="Google Shape;2908;p29"/>
              <p:cNvSpPr/>
              <p:nvPr/>
            </p:nvSpPr>
            <p:spPr>
              <a:xfrm>
                <a:off x="7451800" y="4803649"/>
                <a:ext cx="156362" cy="9279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2102" extrusionOk="0">
                    <a:moveTo>
                      <a:pt x="651" y="0"/>
                    </a:moveTo>
                    <a:cubicBezTo>
                      <a:pt x="308" y="20"/>
                      <a:pt x="111" y="295"/>
                      <a:pt x="0" y="540"/>
                    </a:cubicBezTo>
                    <a:cubicBezTo>
                      <a:pt x="193" y="675"/>
                      <a:pt x="505" y="896"/>
                      <a:pt x="811" y="1124"/>
                    </a:cubicBezTo>
                    <a:cubicBezTo>
                      <a:pt x="1299" y="1492"/>
                      <a:pt x="1798" y="1755"/>
                      <a:pt x="2447" y="1909"/>
                    </a:cubicBezTo>
                    <a:cubicBezTo>
                      <a:pt x="2711" y="1970"/>
                      <a:pt x="3158" y="2050"/>
                      <a:pt x="3453" y="2102"/>
                    </a:cubicBezTo>
                    <a:cubicBezTo>
                      <a:pt x="3542" y="1998"/>
                      <a:pt x="3535" y="1855"/>
                      <a:pt x="3464" y="1701"/>
                    </a:cubicBezTo>
                    <a:cubicBezTo>
                      <a:pt x="3323" y="1390"/>
                      <a:pt x="2256" y="1004"/>
                      <a:pt x="1878" y="816"/>
                    </a:cubicBezTo>
                    <a:cubicBezTo>
                      <a:pt x="1668" y="709"/>
                      <a:pt x="1054" y="148"/>
                      <a:pt x="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9" name="Google Shape;2909;p29"/>
              <p:cNvSpPr/>
              <p:nvPr/>
            </p:nvSpPr>
            <p:spPr>
              <a:xfrm>
                <a:off x="7446414" y="4827490"/>
                <a:ext cx="157863" cy="76066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1723" extrusionOk="0">
                    <a:moveTo>
                      <a:pt x="122" y="0"/>
                    </a:moveTo>
                    <a:cubicBezTo>
                      <a:pt x="31" y="202"/>
                      <a:pt x="1" y="384"/>
                      <a:pt x="1" y="384"/>
                    </a:cubicBezTo>
                    <a:cubicBezTo>
                      <a:pt x="1" y="384"/>
                      <a:pt x="517" y="846"/>
                      <a:pt x="1131" y="1167"/>
                    </a:cubicBezTo>
                    <a:cubicBezTo>
                      <a:pt x="1744" y="1488"/>
                      <a:pt x="2163" y="1703"/>
                      <a:pt x="2968" y="1722"/>
                    </a:cubicBezTo>
                    <a:cubicBezTo>
                      <a:pt x="2983" y="1723"/>
                      <a:pt x="2998" y="1723"/>
                      <a:pt x="3013" y="1723"/>
                    </a:cubicBezTo>
                    <a:cubicBezTo>
                      <a:pt x="3313" y="1723"/>
                      <a:pt x="3488" y="1661"/>
                      <a:pt x="3575" y="1562"/>
                    </a:cubicBezTo>
                    <a:cubicBezTo>
                      <a:pt x="3280" y="1510"/>
                      <a:pt x="2831" y="1430"/>
                      <a:pt x="2569" y="1367"/>
                    </a:cubicBezTo>
                    <a:cubicBezTo>
                      <a:pt x="1920" y="1215"/>
                      <a:pt x="1421" y="952"/>
                      <a:pt x="933" y="584"/>
                    </a:cubicBezTo>
                    <a:cubicBezTo>
                      <a:pt x="627" y="356"/>
                      <a:pt x="315" y="135"/>
                      <a:pt x="122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0" name="Google Shape;2910;p29"/>
              <p:cNvSpPr/>
              <p:nvPr/>
            </p:nvSpPr>
            <p:spPr>
              <a:xfrm>
                <a:off x="7446414" y="4827490"/>
                <a:ext cx="157863" cy="76066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1723" extrusionOk="0">
                    <a:moveTo>
                      <a:pt x="122" y="0"/>
                    </a:moveTo>
                    <a:cubicBezTo>
                      <a:pt x="31" y="202"/>
                      <a:pt x="1" y="384"/>
                      <a:pt x="1" y="384"/>
                    </a:cubicBezTo>
                    <a:cubicBezTo>
                      <a:pt x="1" y="384"/>
                      <a:pt x="517" y="846"/>
                      <a:pt x="1131" y="1167"/>
                    </a:cubicBezTo>
                    <a:cubicBezTo>
                      <a:pt x="1744" y="1488"/>
                      <a:pt x="2163" y="1703"/>
                      <a:pt x="2968" y="1722"/>
                    </a:cubicBezTo>
                    <a:cubicBezTo>
                      <a:pt x="2983" y="1723"/>
                      <a:pt x="2998" y="1723"/>
                      <a:pt x="3013" y="1723"/>
                    </a:cubicBezTo>
                    <a:cubicBezTo>
                      <a:pt x="3313" y="1723"/>
                      <a:pt x="3488" y="1661"/>
                      <a:pt x="3575" y="1562"/>
                    </a:cubicBezTo>
                    <a:cubicBezTo>
                      <a:pt x="3280" y="1510"/>
                      <a:pt x="2831" y="1430"/>
                      <a:pt x="2569" y="1367"/>
                    </a:cubicBezTo>
                    <a:cubicBezTo>
                      <a:pt x="1920" y="1215"/>
                      <a:pt x="1421" y="952"/>
                      <a:pt x="933" y="584"/>
                    </a:cubicBezTo>
                    <a:cubicBezTo>
                      <a:pt x="627" y="356"/>
                      <a:pt x="315" y="135"/>
                      <a:pt x="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1" name="Google Shape;2911;p29"/>
              <p:cNvSpPr/>
              <p:nvPr/>
            </p:nvSpPr>
            <p:spPr>
              <a:xfrm>
                <a:off x="7131203" y="4884795"/>
                <a:ext cx="70323" cy="6653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07" extrusionOk="0">
                    <a:moveTo>
                      <a:pt x="875" y="1"/>
                    </a:moveTo>
                    <a:cubicBezTo>
                      <a:pt x="726" y="1"/>
                      <a:pt x="568" y="62"/>
                      <a:pt x="415" y="231"/>
                    </a:cubicBezTo>
                    <a:cubicBezTo>
                      <a:pt x="0" y="691"/>
                      <a:pt x="54" y="1062"/>
                      <a:pt x="599" y="1442"/>
                    </a:cubicBezTo>
                    <a:cubicBezTo>
                      <a:pt x="664" y="1487"/>
                      <a:pt x="727" y="1507"/>
                      <a:pt x="789" y="1507"/>
                    </a:cubicBezTo>
                    <a:cubicBezTo>
                      <a:pt x="1242" y="1507"/>
                      <a:pt x="1592" y="422"/>
                      <a:pt x="1592" y="422"/>
                    </a:cubicBezTo>
                    <a:cubicBezTo>
                      <a:pt x="1592" y="422"/>
                      <a:pt x="1266" y="1"/>
                      <a:pt x="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2" name="Google Shape;2912;p29"/>
              <p:cNvSpPr/>
              <p:nvPr/>
            </p:nvSpPr>
            <p:spPr>
              <a:xfrm>
                <a:off x="7157250" y="4893449"/>
                <a:ext cx="171238" cy="15314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469" extrusionOk="0">
                    <a:moveTo>
                      <a:pt x="782" y="0"/>
                    </a:moveTo>
                    <a:cubicBezTo>
                      <a:pt x="612" y="0"/>
                      <a:pt x="302" y="66"/>
                      <a:pt x="61" y="491"/>
                    </a:cubicBezTo>
                    <a:cubicBezTo>
                      <a:pt x="37" y="532"/>
                      <a:pt x="20" y="571"/>
                      <a:pt x="0" y="608"/>
                    </a:cubicBezTo>
                    <a:cubicBezTo>
                      <a:pt x="254" y="808"/>
                      <a:pt x="694" y="1152"/>
                      <a:pt x="924" y="1322"/>
                    </a:cubicBezTo>
                    <a:cubicBezTo>
                      <a:pt x="1256" y="1569"/>
                      <a:pt x="2334" y="2528"/>
                      <a:pt x="2655" y="2833"/>
                    </a:cubicBezTo>
                    <a:cubicBezTo>
                      <a:pt x="2904" y="3074"/>
                      <a:pt x="3102" y="3293"/>
                      <a:pt x="3421" y="3469"/>
                    </a:cubicBezTo>
                    <a:cubicBezTo>
                      <a:pt x="3705" y="3213"/>
                      <a:pt x="3878" y="2792"/>
                      <a:pt x="3614" y="2508"/>
                    </a:cubicBezTo>
                    <a:cubicBezTo>
                      <a:pt x="3154" y="2016"/>
                      <a:pt x="2770" y="1940"/>
                      <a:pt x="2171" y="1328"/>
                    </a:cubicBezTo>
                    <a:cubicBezTo>
                      <a:pt x="1800" y="949"/>
                      <a:pt x="907" y="14"/>
                      <a:pt x="907" y="14"/>
                    </a:cubicBezTo>
                    <a:cubicBezTo>
                      <a:pt x="907" y="14"/>
                      <a:pt x="859" y="0"/>
                      <a:pt x="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3" name="Google Shape;2913;p29"/>
              <p:cNvSpPr/>
              <p:nvPr/>
            </p:nvSpPr>
            <p:spPr>
              <a:xfrm>
                <a:off x="7148155" y="4920247"/>
                <a:ext cx="160114" cy="13601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081" extrusionOk="0">
                    <a:moveTo>
                      <a:pt x="206" y="1"/>
                    </a:moveTo>
                    <a:cubicBezTo>
                      <a:pt x="0" y="433"/>
                      <a:pt x="109" y="663"/>
                      <a:pt x="109" y="663"/>
                    </a:cubicBezTo>
                    <a:cubicBezTo>
                      <a:pt x="109" y="663"/>
                      <a:pt x="1069" y="1318"/>
                      <a:pt x="1549" y="1762"/>
                    </a:cubicBezTo>
                    <a:cubicBezTo>
                      <a:pt x="2028" y="2209"/>
                      <a:pt x="2566" y="2812"/>
                      <a:pt x="2946" y="3031"/>
                    </a:cubicBezTo>
                    <a:cubicBezTo>
                      <a:pt x="3005" y="3065"/>
                      <a:pt x="3071" y="3080"/>
                      <a:pt x="3139" y="3080"/>
                    </a:cubicBezTo>
                    <a:cubicBezTo>
                      <a:pt x="3302" y="3080"/>
                      <a:pt x="3480" y="2993"/>
                      <a:pt x="3627" y="2862"/>
                    </a:cubicBezTo>
                    <a:cubicBezTo>
                      <a:pt x="3308" y="2686"/>
                      <a:pt x="3110" y="2467"/>
                      <a:pt x="2861" y="2226"/>
                    </a:cubicBezTo>
                    <a:cubicBezTo>
                      <a:pt x="2540" y="1921"/>
                      <a:pt x="1462" y="962"/>
                      <a:pt x="1130" y="715"/>
                    </a:cubicBezTo>
                    <a:cubicBezTo>
                      <a:pt x="900" y="545"/>
                      <a:pt x="460" y="201"/>
                      <a:pt x="206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4" name="Google Shape;2914;p29"/>
              <p:cNvSpPr/>
              <p:nvPr/>
            </p:nvSpPr>
            <p:spPr>
              <a:xfrm>
                <a:off x="7148155" y="4920247"/>
                <a:ext cx="160114" cy="13601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081" extrusionOk="0">
                    <a:moveTo>
                      <a:pt x="206" y="1"/>
                    </a:moveTo>
                    <a:cubicBezTo>
                      <a:pt x="0" y="433"/>
                      <a:pt x="109" y="663"/>
                      <a:pt x="109" y="663"/>
                    </a:cubicBezTo>
                    <a:cubicBezTo>
                      <a:pt x="109" y="663"/>
                      <a:pt x="1069" y="1318"/>
                      <a:pt x="1549" y="1762"/>
                    </a:cubicBezTo>
                    <a:cubicBezTo>
                      <a:pt x="2028" y="2209"/>
                      <a:pt x="2566" y="2812"/>
                      <a:pt x="2946" y="3031"/>
                    </a:cubicBezTo>
                    <a:cubicBezTo>
                      <a:pt x="3005" y="3065"/>
                      <a:pt x="3071" y="3080"/>
                      <a:pt x="3139" y="3080"/>
                    </a:cubicBezTo>
                    <a:cubicBezTo>
                      <a:pt x="3302" y="3080"/>
                      <a:pt x="3480" y="2993"/>
                      <a:pt x="3627" y="2862"/>
                    </a:cubicBezTo>
                    <a:cubicBezTo>
                      <a:pt x="3308" y="2686"/>
                      <a:pt x="3110" y="2467"/>
                      <a:pt x="2861" y="2226"/>
                    </a:cubicBezTo>
                    <a:cubicBezTo>
                      <a:pt x="2540" y="1921"/>
                      <a:pt x="1462" y="962"/>
                      <a:pt x="1130" y="715"/>
                    </a:cubicBezTo>
                    <a:cubicBezTo>
                      <a:pt x="900" y="545"/>
                      <a:pt x="460" y="201"/>
                      <a:pt x="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5" name="Google Shape;2915;p29"/>
              <p:cNvSpPr/>
              <p:nvPr/>
            </p:nvSpPr>
            <p:spPr>
              <a:xfrm>
                <a:off x="7283643" y="5018215"/>
                <a:ext cx="49619" cy="4812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090" extrusionOk="0">
                    <a:moveTo>
                      <a:pt x="658" y="0"/>
                    </a:moveTo>
                    <a:cubicBezTo>
                      <a:pt x="564" y="0"/>
                      <a:pt x="462" y="37"/>
                      <a:pt x="356" y="135"/>
                    </a:cubicBezTo>
                    <a:cubicBezTo>
                      <a:pt x="7" y="461"/>
                      <a:pt x="0" y="764"/>
                      <a:pt x="397" y="1042"/>
                    </a:cubicBezTo>
                    <a:cubicBezTo>
                      <a:pt x="444" y="1075"/>
                      <a:pt x="491" y="1090"/>
                      <a:pt x="536" y="1090"/>
                    </a:cubicBezTo>
                    <a:cubicBezTo>
                      <a:pt x="867" y="1090"/>
                      <a:pt x="1124" y="298"/>
                      <a:pt x="1124" y="298"/>
                    </a:cubicBezTo>
                    <a:cubicBezTo>
                      <a:pt x="1124" y="298"/>
                      <a:pt x="926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6" name="Google Shape;2916;p29"/>
              <p:cNvSpPr/>
              <p:nvPr/>
            </p:nvSpPr>
            <p:spPr>
              <a:xfrm>
                <a:off x="7305187" y="5026382"/>
                <a:ext cx="153139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059" extrusionOk="0">
                    <a:moveTo>
                      <a:pt x="636" y="0"/>
                    </a:moveTo>
                    <a:cubicBezTo>
                      <a:pt x="300" y="20"/>
                      <a:pt x="107" y="291"/>
                      <a:pt x="0" y="529"/>
                    </a:cubicBezTo>
                    <a:cubicBezTo>
                      <a:pt x="189" y="662"/>
                      <a:pt x="495" y="879"/>
                      <a:pt x="794" y="1102"/>
                    </a:cubicBezTo>
                    <a:cubicBezTo>
                      <a:pt x="1271" y="1462"/>
                      <a:pt x="1762" y="1720"/>
                      <a:pt x="2395" y="1870"/>
                    </a:cubicBezTo>
                    <a:cubicBezTo>
                      <a:pt x="2655" y="1931"/>
                      <a:pt x="3093" y="2009"/>
                      <a:pt x="3382" y="2059"/>
                    </a:cubicBezTo>
                    <a:cubicBezTo>
                      <a:pt x="3469" y="1957"/>
                      <a:pt x="3462" y="1816"/>
                      <a:pt x="3393" y="1666"/>
                    </a:cubicBezTo>
                    <a:cubicBezTo>
                      <a:pt x="3254" y="1362"/>
                      <a:pt x="2208" y="983"/>
                      <a:pt x="1840" y="798"/>
                    </a:cubicBezTo>
                    <a:cubicBezTo>
                      <a:pt x="1631" y="696"/>
                      <a:pt x="1033" y="146"/>
                      <a:pt x="6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7" name="Google Shape;2917;p29"/>
              <p:cNvSpPr/>
              <p:nvPr/>
            </p:nvSpPr>
            <p:spPr>
              <a:xfrm>
                <a:off x="7299934" y="5049737"/>
                <a:ext cx="154552" cy="7456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89" extrusionOk="0">
                    <a:moveTo>
                      <a:pt x="119" y="0"/>
                    </a:moveTo>
                    <a:cubicBezTo>
                      <a:pt x="30" y="200"/>
                      <a:pt x="0" y="378"/>
                      <a:pt x="0" y="378"/>
                    </a:cubicBezTo>
                    <a:cubicBezTo>
                      <a:pt x="0" y="378"/>
                      <a:pt x="505" y="829"/>
                      <a:pt x="1106" y="1144"/>
                    </a:cubicBezTo>
                    <a:cubicBezTo>
                      <a:pt x="1707" y="1458"/>
                      <a:pt x="2119" y="1668"/>
                      <a:pt x="2906" y="1688"/>
                    </a:cubicBezTo>
                    <a:cubicBezTo>
                      <a:pt x="2922" y="1688"/>
                      <a:pt x="2936" y="1688"/>
                      <a:pt x="2951" y="1688"/>
                    </a:cubicBezTo>
                    <a:cubicBezTo>
                      <a:pt x="3243" y="1688"/>
                      <a:pt x="3416" y="1627"/>
                      <a:pt x="3501" y="1530"/>
                    </a:cubicBezTo>
                    <a:cubicBezTo>
                      <a:pt x="3212" y="1480"/>
                      <a:pt x="2772" y="1402"/>
                      <a:pt x="2514" y="1341"/>
                    </a:cubicBezTo>
                    <a:cubicBezTo>
                      <a:pt x="1878" y="1191"/>
                      <a:pt x="1390" y="933"/>
                      <a:pt x="913" y="573"/>
                    </a:cubicBezTo>
                    <a:cubicBezTo>
                      <a:pt x="614" y="350"/>
                      <a:pt x="308" y="133"/>
                      <a:pt x="119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8" name="Google Shape;2918;p29"/>
              <p:cNvSpPr/>
              <p:nvPr/>
            </p:nvSpPr>
            <p:spPr>
              <a:xfrm>
                <a:off x="7299934" y="5049737"/>
                <a:ext cx="154552" cy="7456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89" extrusionOk="0">
                    <a:moveTo>
                      <a:pt x="119" y="0"/>
                    </a:moveTo>
                    <a:cubicBezTo>
                      <a:pt x="30" y="200"/>
                      <a:pt x="0" y="378"/>
                      <a:pt x="0" y="378"/>
                    </a:cubicBezTo>
                    <a:cubicBezTo>
                      <a:pt x="0" y="378"/>
                      <a:pt x="505" y="829"/>
                      <a:pt x="1106" y="1144"/>
                    </a:cubicBezTo>
                    <a:cubicBezTo>
                      <a:pt x="1707" y="1458"/>
                      <a:pt x="2119" y="1668"/>
                      <a:pt x="2906" y="1688"/>
                    </a:cubicBezTo>
                    <a:cubicBezTo>
                      <a:pt x="2922" y="1688"/>
                      <a:pt x="2936" y="1688"/>
                      <a:pt x="2951" y="1688"/>
                    </a:cubicBezTo>
                    <a:cubicBezTo>
                      <a:pt x="3243" y="1688"/>
                      <a:pt x="3416" y="1627"/>
                      <a:pt x="3501" y="1530"/>
                    </a:cubicBezTo>
                    <a:cubicBezTo>
                      <a:pt x="3212" y="1480"/>
                      <a:pt x="2772" y="1402"/>
                      <a:pt x="2514" y="1341"/>
                    </a:cubicBezTo>
                    <a:cubicBezTo>
                      <a:pt x="1878" y="1191"/>
                      <a:pt x="1390" y="933"/>
                      <a:pt x="913" y="573"/>
                    </a:cubicBezTo>
                    <a:cubicBezTo>
                      <a:pt x="614" y="350"/>
                      <a:pt x="308" y="133"/>
                      <a:pt x="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9" name="Google Shape;2919;p29"/>
              <p:cNvSpPr/>
              <p:nvPr/>
            </p:nvSpPr>
            <p:spPr>
              <a:xfrm>
                <a:off x="7225501" y="4734423"/>
                <a:ext cx="76945" cy="72799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649" extrusionOk="0">
                    <a:moveTo>
                      <a:pt x="958" y="1"/>
                    </a:moveTo>
                    <a:cubicBezTo>
                      <a:pt x="795" y="1"/>
                      <a:pt x="622" y="68"/>
                      <a:pt x="454" y="254"/>
                    </a:cubicBezTo>
                    <a:cubicBezTo>
                      <a:pt x="1" y="755"/>
                      <a:pt x="61" y="1163"/>
                      <a:pt x="654" y="1577"/>
                    </a:cubicBezTo>
                    <a:cubicBezTo>
                      <a:pt x="725" y="1627"/>
                      <a:pt x="794" y="1649"/>
                      <a:pt x="862" y="1649"/>
                    </a:cubicBezTo>
                    <a:cubicBezTo>
                      <a:pt x="1359" y="1649"/>
                      <a:pt x="1742" y="462"/>
                      <a:pt x="1742" y="462"/>
                    </a:cubicBezTo>
                    <a:cubicBezTo>
                      <a:pt x="1742" y="462"/>
                      <a:pt x="1386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0" name="Google Shape;2920;p29"/>
              <p:cNvSpPr/>
              <p:nvPr/>
            </p:nvSpPr>
            <p:spPr>
              <a:xfrm>
                <a:off x="7254065" y="4743915"/>
                <a:ext cx="187219" cy="167496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3794" extrusionOk="0">
                    <a:moveTo>
                      <a:pt x="853" y="0"/>
                    </a:moveTo>
                    <a:cubicBezTo>
                      <a:pt x="667" y="0"/>
                      <a:pt x="328" y="72"/>
                      <a:pt x="65" y="535"/>
                    </a:cubicBezTo>
                    <a:cubicBezTo>
                      <a:pt x="39" y="581"/>
                      <a:pt x="20" y="624"/>
                      <a:pt x="0" y="666"/>
                    </a:cubicBezTo>
                    <a:cubicBezTo>
                      <a:pt x="276" y="882"/>
                      <a:pt x="759" y="1262"/>
                      <a:pt x="1009" y="1446"/>
                    </a:cubicBezTo>
                    <a:cubicBezTo>
                      <a:pt x="1373" y="1715"/>
                      <a:pt x="2553" y="2765"/>
                      <a:pt x="2902" y="3099"/>
                    </a:cubicBezTo>
                    <a:cubicBezTo>
                      <a:pt x="3178" y="3364"/>
                      <a:pt x="3390" y="3602"/>
                      <a:pt x="3742" y="3793"/>
                    </a:cubicBezTo>
                    <a:cubicBezTo>
                      <a:pt x="4052" y="3516"/>
                      <a:pt x="4240" y="3054"/>
                      <a:pt x="3952" y="2743"/>
                    </a:cubicBezTo>
                    <a:cubicBezTo>
                      <a:pt x="3449" y="2206"/>
                      <a:pt x="3030" y="2123"/>
                      <a:pt x="2375" y="1453"/>
                    </a:cubicBezTo>
                    <a:cubicBezTo>
                      <a:pt x="1970" y="1036"/>
                      <a:pt x="989" y="15"/>
                      <a:pt x="989" y="15"/>
                    </a:cubicBezTo>
                    <a:cubicBezTo>
                      <a:pt x="989" y="15"/>
                      <a:pt x="937" y="0"/>
                      <a:pt x="8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1" name="Google Shape;2921;p29"/>
              <p:cNvSpPr/>
              <p:nvPr/>
            </p:nvSpPr>
            <p:spPr>
              <a:xfrm>
                <a:off x="7244087" y="4773274"/>
                <a:ext cx="175167" cy="148733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369" extrusionOk="0">
                    <a:moveTo>
                      <a:pt x="226" y="1"/>
                    </a:moveTo>
                    <a:cubicBezTo>
                      <a:pt x="0" y="473"/>
                      <a:pt x="118" y="725"/>
                      <a:pt x="118" y="725"/>
                    </a:cubicBezTo>
                    <a:cubicBezTo>
                      <a:pt x="118" y="725"/>
                      <a:pt x="1170" y="1439"/>
                      <a:pt x="1694" y="1927"/>
                    </a:cubicBezTo>
                    <a:cubicBezTo>
                      <a:pt x="2219" y="2415"/>
                      <a:pt x="2807" y="3074"/>
                      <a:pt x="3221" y="3313"/>
                    </a:cubicBezTo>
                    <a:cubicBezTo>
                      <a:pt x="3288" y="3351"/>
                      <a:pt x="3360" y="3368"/>
                      <a:pt x="3436" y="3368"/>
                    </a:cubicBezTo>
                    <a:cubicBezTo>
                      <a:pt x="3613" y="3368"/>
                      <a:pt x="3806" y="3273"/>
                      <a:pt x="3968" y="3128"/>
                    </a:cubicBezTo>
                    <a:cubicBezTo>
                      <a:pt x="3616" y="2937"/>
                      <a:pt x="3404" y="2697"/>
                      <a:pt x="3128" y="2434"/>
                    </a:cubicBezTo>
                    <a:cubicBezTo>
                      <a:pt x="2779" y="2100"/>
                      <a:pt x="1599" y="1050"/>
                      <a:pt x="1235" y="781"/>
                    </a:cubicBezTo>
                    <a:cubicBezTo>
                      <a:pt x="983" y="595"/>
                      <a:pt x="502" y="217"/>
                      <a:pt x="226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2" name="Google Shape;2922;p29"/>
              <p:cNvSpPr/>
              <p:nvPr/>
            </p:nvSpPr>
            <p:spPr>
              <a:xfrm>
                <a:off x="7244087" y="4773274"/>
                <a:ext cx="175167" cy="148733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369" extrusionOk="0">
                    <a:moveTo>
                      <a:pt x="226" y="1"/>
                    </a:moveTo>
                    <a:cubicBezTo>
                      <a:pt x="0" y="473"/>
                      <a:pt x="118" y="725"/>
                      <a:pt x="118" y="725"/>
                    </a:cubicBezTo>
                    <a:cubicBezTo>
                      <a:pt x="118" y="725"/>
                      <a:pt x="1170" y="1439"/>
                      <a:pt x="1694" y="1927"/>
                    </a:cubicBezTo>
                    <a:cubicBezTo>
                      <a:pt x="2219" y="2415"/>
                      <a:pt x="2807" y="3074"/>
                      <a:pt x="3221" y="3313"/>
                    </a:cubicBezTo>
                    <a:cubicBezTo>
                      <a:pt x="3288" y="3351"/>
                      <a:pt x="3360" y="3368"/>
                      <a:pt x="3436" y="3368"/>
                    </a:cubicBezTo>
                    <a:cubicBezTo>
                      <a:pt x="3613" y="3368"/>
                      <a:pt x="3806" y="3273"/>
                      <a:pt x="3968" y="3128"/>
                    </a:cubicBezTo>
                    <a:cubicBezTo>
                      <a:pt x="3616" y="2937"/>
                      <a:pt x="3404" y="2697"/>
                      <a:pt x="3128" y="2434"/>
                    </a:cubicBezTo>
                    <a:cubicBezTo>
                      <a:pt x="2779" y="2100"/>
                      <a:pt x="1599" y="1050"/>
                      <a:pt x="1235" y="781"/>
                    </a:cubicBezTo>
                    <a:cubicBezTo>
                      <a:pt x="983" y="595"/>
                      <a:pt x="502" y="217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3" name="Google Shape;2923;p29"/>
              <p:cNvSpPr/>
              <p:nvPr/>
            </p:nvSpPr>
            <p:spPr>
              <a:xfrm>
                <a:off x="7392334" y="4880336"/>
                <a:ext cx="54210" cy="52712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194" extrusionOk="0">
                    <a:moveTo>
                      <a:pt x="718" y="1"/>
                    </a:moveTo>
                    <a:cubicBezTo>
                      <a:pt x="615" y="1"/>
                      <a:pt x="504" y="41"/>
                      <a:pt x="388" y="148"/>
                    </a:cubicBezTo>
                    <a:cubicBezTo>
                      <a:pt x="7" y="506"/>
                      <a:pt x="0" y="838"/>
                      <a:pt x="432" y="1141"/>
                    </a:cubicBezTo>
                    <a:cubicBezTo>
                      <a:pt x="483" y="1177"/>
                      <a:pt x="534" y="1193"/>
                      <a:pt x="583" y="1193"/>
                    </a:cubicBezTo>
                    <a:cubicBezTo>
                      <a:pt x="947" y="1193"/>
                      <a:pt x="1228" y="326"/>
                      <a:pt x="1228" y="326"/>
                    </a:cubicBezTo>
                    <a:cubicBezTo>
                      <a:pt x="1228" y="326"/>
                      <a:pt x="1011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4" name="Google Shape;2924;p29"/>
              <p:cNvSpPr/>
              <p:nvPr/>
            </p:nvSpPr>
            <p:spPr>
              <a:xfrm>
                <a:off x="7415776" y="4889343"/>
                <a:ext cx="167619" cy="9942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252" extrusionOk="0">
                    <a:moveTo>
                      <a:pt x="697" y="0"/>
                    </a:moveTo>
                    <a:cubicBezTo>
                      <a:pt x="330" y="22"/>
                      <a:pt x="118" y="317"/>
                      <a:pt x="0" y="580"/>
                    </a:cubicBezTo>
                    <a:cubicBezTo>
                      <a:pt x="207" y="723"/>
                      <a:pt x="543" y="959"/>
                      <a:pt x="868" y="1204"/>
                    </a:cubicBezTo>
                    <a:cubicBezTo>
                      <a:pt x="1393" y="1599"/>
                      <a:pt x="1927" y="1881"/>
                      <a:pt x="2621" y="2044"/>
                    </a:cubicBezTo>
                    <a:cubicBezTo>
                      <a:pt x="2905" y="2111"/>
                      <a:pt x="3384" y="2198"/>
                      <a:pt x="3701" y="2252"/>
                    </a:cubicBezTo>
                    <a:cubicBezTo>
                      <a:pt x="3796" y="2141"/>
                      <a:pt x="3788" y="1987"/>
                      <a:pt x="3712" y="1820"/>
                    </a:cubicBezTo>
                    <a:cubicBezTo>
                      <a:pt x="3562" y="1488"/>
                      <a:pt x="2417" y="1076"/>
                      <a:pt x="2013" y="875"/>
                    </a:cubicBezTo>
                    <a:cubicBezTo>
                      <a:pt x="1786" y="762"/>
                      <a:pt x="1131" y="159"/>
                      <a:pt x="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>
                <a:off x="7410037" y="4914905"/>
                <a:ext cx="169119" cy="814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45" extrusionOk="0">
                    <a:moveTo>
                      <a:pt x="130" y="1"/>
                    </a:moveTo>
                    <a:cubicBezTo>
                      <a:pt x="35" y="217"/>
                      <a:pt x="0" y="413"/>
                      <a:pt x="0" y="413"/>
                    </a:cubicBezTo>
                    <a:cubicBezTo>
                      <a:pt x="0" y="413"/>
                      <a:pt x="556" y="907"/>
                      <a:pt x="1213" y="1250"/>
                    </a:cubicBezTo>
                    <a:cubicBezTo>
                      <a:pt x="1870" y="1595"/>
                      <a:pt x="2319" y="1825"/>
                      <a:pt x="3180" y="1844"/>
                    </a:cubicBezTo>
                    <a:cubicBezTo>
                      <a:pt x="3200" y="1845"/>
                      <a:pt x="3219" y="1845"/>
                      <a:pt x="3238" y="1845"/>
                    </a:cubicBezTo>
                    <a:cubicBezTo>
                      <a:pt x="3552" y="1845"/>
                      <a:pt x="3739" y="1777"/>
                      <a:pt x="3831" y="1673"/>
                    </a:cubicBezTo>
                    <a:cubicBezTo>
                      <a:pt x="3514" y="1619"/>
                      <a:pt x="3035" y="1532"/>
                      <a:pt x="2751" y="1465"/>
                    </a:cubicBezTo>
                    <a:cubicBezTo>
                      <a:pt x="2057" y="1302"/>
                      <a:pt x="1523" y="1020"/>
                      <a:pt x="998" y="625"/>
                    </a:cubicBezTo>
                    <a:lnTo>
                      <a:pt x="1000" y="625"/>
                    </a:lnTo>
                    <a:cubicBezTo>
                      <a:pt x="673" y="380"/>
                      <a:pt x="337" y="144"/>
                      <a:pt x="130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>
                <a:off x="7410037" y="4914905"/>
                <a:ext cx="169119" cy="8145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45" extrusionOk="0">
                    <a:moveTo>
                      <a:pt x="130" y="1"/>
                    </a:moveTo>
                    <a:cubicBezTo>
                      <a:pt x="35" y="217"/>
                      <a:pt x="0" y="413"/>
                      <a:pt x="0" y="413"/>
                    </a:cubicBezTo>
                    <a:cubicBezTo>
                      <a:pt x="0" y="413"/>
                      <a:pt x="556" y="907"/>
                      <a:pt x="1213" y="1250"/>
                    </a:cubicBezTo>
                    <a:cubicBezTo>
                      <a:pt x="1870" y="1595"/>
                      <a:pt x="2319" y="1825"/>
                      <a:pt x="3180" y="1844"/>
                    </a:cubicBezTo>
                    <a:cubicBezTo>
                      <a:pt x="3200" y="1845"/>
                      <a:pt x="3219" y="1845"/>
                      <a:pt x="3238" y="1845"/>
                    </a:cubicBezTo>
                    <a:cubicBezTo>
                      <a:pt x="3552" y="1845"/>
                      <a:pt x="3739" y="1777"/>
                      <a:pt x="3831" y="1673"/>
                    </a:cubicBezTo>
                    <a:cubicBezTo>
                      <a:pt x="3514" y="1619"/>
                      <a:pt x="3035" y="1532"/>
                      <a:pt x="2751" y="1465"/>
                    </a:cubicBezTo>
                    <a:cubicBezTo>
                      <a:pt x="2057" y="1302"/>
                      <a:pt x="1523" y="1020"/>
                      <a:pt x="998" y="625"/>
                    </a:cubicBezTo>
                    <a:lnTo>
                      <a:pt x="1000" y="625"/>
                    </a:lnTo>
                    <a:cubicBezTo>
                      <a:pt x="673" y="380"/>
                      <a:pt x="337" y="144"/>
                      <a:pt x="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>
                <a:off x="7172834" y="4814995"/>
                <a:ext cx="78975" cy="74653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691" extrusionOk="0">
                    <a:moveTo>
                      <a:pt x="984" y="0"/>
                    </a:moveTo>
                    <a:cubicBezTo>
                      <a:pt x="817" y="0"/>
                      <a:pt x="639" y="69"/>
                      <a:pt x="467" y="259"/>
                    </a:cubicBezTo>
                    <a:cubicBezTo>
                      <a:pt x="1" y="773"/>
                      <a:pt x="64" y="1192"/>
                      <a:pt x="673" y="1617"/>
                    </a:cubicBezTo>
                    <a:cubicBezTo>
                      <a:pt x="746" y="1668"/>
                      <a:pt x="817" y="1690"/>
                      <a:pt x="886" y="1690"/>
                    </a:cubicBezTo>
                    <a:cubicBezTo>
                      <a:pt x="1396" y="1690"/>
                      <a:pt x="1788" y="474"/>
                      <a:pt x="1788" y="474"/>
                    </a:cubicBezTo>
                    <a:cubicBezTo>
                      <a:pt x="1788" y="474"/>
                      <a:pt x="1422" y="0"/>
                      <a:pt x="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>
                <a:off x="7202148" y="4824664"/>
                <a:ext cx="192119" cy="171866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3893" extrusionOk="0">
                    <a:moveTo>
                      <a:pt x="874" y="1"/>
                    </a:moveTo>
                    <a:cubicBezTo>
                      <a:pt x="683" y="1"/>
                      <a:pt x="337" y="75"/>
                      <a:pt x="68" y="550"/>
                    </a:cubicBezTo>
                    <a:cubicBezTo>
                      <a:pt x="40" y="598"/>
                      <a:pt x="20" y="639"/>
                      <a:pt x="0" y="682"/>
                    </a:cubicBezTo>
                    <a:cubicBezTo>
                      <a:pt x="282" y="906"/>
                      <a:pt x="777" y="1294"/>
                      <a:pt x="1035" y="1485"/>
                    </a:cubicBezTo>
                    <a:cubicBezTo>
                      <a:pt x="1408" y="1760"/>
                      <a:pt x="2618" y="2836"/>
                      <a:pt x="2976" y="3181"/>
                    </a:cubicBezTo>
                    <a:cubicBezTo>
                      <a:pt x="3258" y="3450"/>
                      <a:pt x="3480" y="3697"/>
                      <a:pt x="3837" y="3893"/>
                    </a:cubicBezTo>
                    <a:cubicBezTo>
                      <a:pt x="4158" y="3606"/>
                      <a:pt x="4351" y="3133"/>
                      <a:pt x="4054" y="2817"/>
                    </a:cubicBezTo>
                    <a:cubicBezTo>
                      <a:pt x="3538" y="2264"/>
                      <a:pt x="3109" y="2177"/>
                      <a:pt x="2436" y="1491"/>
                    </a:cubicBezTo>
                    <a:lnTo>
                      <a:pt x="2436" y="1489"/>
                    </a:lnTo>
                    <a:cubicBezTo>
                      <a:pt x="2020" y="1064"/>
                      <a:pt x="1016" y="17"/>
                      <a:pt x="1016" y="17"/>
                    </a:cubicBezTo>
                    <a:cubicBezTo>
                      <a:pt x="1016" y="17"/>
                      <a:pt x="961" y="1"/>
                      <a:pt x="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>
                <a:off x="7191905" y="4854774"/>
                <a:ext cx="179670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457" extrusionOk="0">
                    <a:moveTo>
                      <a:pt x="232" y="0"/>
                    </a:moveTo>
                    <a:cubicBezTo>
                      <a:pt x="0" y="486"/>
                      <a:pt x="122" y="742"/>
                      <a:pt x="122" y="742"/>
                    </a:cubicBezTo>
                    <a:cubicBezTo>
                      <a:pt x="122" y="742"/>
                      <a:pt x="1202" y="1475"/>
                      <a:pt x="1738" y="1976"/>
                    </a:cubicBezTo>
                    <a:cubicBezTo>
                      <a:pt x="2276" y="2477"/>
                      <a:pt x="2881" y="3154"/>
                      <a:pt x="3304" y="3399"/>
                    </a:cubicBezTo>
                    <a:cubicBezTo>
                      <a:pt x="3372" y="3439"/>
                      <a:pt x="3447" y="3457"/>
                      <a:pt x="3524" y="3457"/>
                    </a:cubicBezTo>
                    <a:cubicBezTo>
                      <a:pt x="3707" y="3457"/>
                      <a:pt x="3905" y="3358"/>
                      <a:pt x="4069" y="3211"/>
                    </a:cubicBezTo>
                    <a:cubicBezTo>
                      <a:pt x="3712" y="3013"/>
                      <a:pt x="3490" y="2768"/>
                      <a:pt x="3210" y="2499"/>
                    </a:cubicBezTo>
                    <a:cubicBezTo>
                      <a:pt x="2850" y="2154"/>
                      <a:pt x="1640" y="1078"/>
                      <a:pt x="1267" y="801"/>
                    </a:cubicBezTo>
                    <a:lnTo>
                      <a:pt x="1267" y="803"/>
                    </a:lnTo>
                    <a:cubicBezTo>
                      <a:pt x="1011" y="612"/>
                      <a:pt x="517" y="224"/>
                      <a:pt x="232" y="0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>
                <a:off x="7191905" y="4854774"/>
                <a:ext cx="179670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457" extrusionOk="0">
                    <a:moveTo>
                      <a:pt x="232" y="0"/>
                    </a:moveTo>
                    <a:cubicBezTo>
                      <a:pt x="0" y="486"/>
                      <a:pt x="122" y="742"/>
                      <a:pt x="122" y="742"/>
                    </a:cubicBezTo>
                    <a:cubicBezTo>
                      <a:pt x="122" y="742"/>
                      <a:pt x="1202" y="1475"/>
                      <a:pt x="1738" y="1976"/>
                    </a:cubicBezTo>
                    <a:cubicBezTo>
                      <a:pt x="2276" y="2477"/>
                      <a:pt x="2881" y="3154"/>
                      <a:pt x="3304" y="3399"/>
                    </a:cubicBezTo>
                    <a:cubicBezTo>
                      <a:pt x="3372" y="3439"/>
                      <a:pt x="3447" y="3457"/>
                      <a:pt x="3524" y="3457"/>
                    </a:cubicBezTo>
                    <a:cubicBezTo>
                      <a:pt x="3707" y="3457"/>
                      <a:pt x="3905" y="3358"/>
                      <a:pt x="4069" y="3211"/>
                    </a:cubicBezTo>
                    <a:cubicBezTo>
                      <a:pt x="3712" y="3013"/>
                      <a:pt x="3490" y="2768"/>
                      <a:pt x="3210" y="2499"/>
                    </a:cubicBezTo>
                    <a:cubicBezTo>
                      <a:pt x="2850" y="2154"/>
                      <a:pt x="1640" y="1078"/>
                      <a:pt x="1267" y="801"/>
                    </a:cubicBezTo>
                    <a:lnTo>
                      <a:pt x="1267" y="803"/>
                    </a:lnTo>
                    <a:cubicBezTo>
                      <a:pt x="1011" y="612"/>
                      <a:pt x="517" y="224"/>
                      <a:pt x="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>
                <a:off x="7343948" y="4964662"/>
                <a:ext cx="55667" cy="54037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4" extrusionOk="0">
                    <a:moveTo>
                      <a:pt x="738" y="0"/>
                    </a:moveTo>
                    <a:cubicBezTo>
                      <a:pt x="633" y="0"/>
                      <a:pt x="518" y="41"/>
                      <a:pt x="400" y="151"/>
                    </a:cubicBezTo>
                    <a:cubicBezTo>
                      <a:pt x="7" y="518"/>
                      <a:pt x="1" y="858"/>
                      <a:pt x="445" y="1170"/>
                    </a:cubicBezTo>
                    <a:cubicBezTo>
                      <a:pt x="498" y="1207"/>
                      <a:pt x="550" y="1224"/>
                      <a:pt x="601" y="1224"/>
                    </a:cubicBezTo>
                    <a:cubicBezTo>
                      <a:pt x="973" y="1224"/>
                      <a:pt x="1261" y="335"/>
                      <a:pt x="1261" y="335"/>
                    </a:cubicBezTo>
                    <a:cubicBezTo>
                      <a:pt x="1261" y="335"/>
                      <a:pt x="1039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>
                <a:off x="7367302" y="4974286"/>
                <a:ext cx="169164" cy="8498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1925" extrusionOk="0">
                    <a:moveTo>
                      <a:pt x="741" y="0"/>
                    </a:moveTo>
                    <a:cubicBezTo>
                      <a:pt x="398" y="13"/>
                      <a:pt x="166" y="278"/>
                      <a:pt x="27" y="575"/>
                    </a:cubicBezTo>
                    <a:cubicBezTo>
                      <a:pt x="14" y="603"/>
                      <a:pt x="12" y="629"/>
                      <a:pt x="1" y="658"/>
                    </a:cubicBezTo>
                    <a:cubicBezTo>
                      <a:pt x="216" y="781"/>
                      <a:pt x="489" y="944"/>
                      <a:pt x="756" y="1111"/>
                    </a:cubicBezTo>
                    <a:cubicBezTo>
                      <a:pt x="1326" y="1467"/>
                      <a:pt x="1899" y="1707"/>
                      <a:pt x="2623" y="1811"/>
                    </a:cubicBezTo>
                    <a:cubicBezTo>
                      <a:pt x="2918" y="1853"/>
                      <a:pt x="3417" y="1898"/>
                      <a:pt x="3742" y="1924"/>
                    </a:cubicBezTo>
                    <a:cubicBezTo>
                      <a:pt x="3831" y="1803"/>
                      <a:pt x="3810" y="1647"/>
                      <a:pt x="3716" y="1484"/>
                    </a:cubicBezTo>
                    <a:cubicBezTo>
                      <a:pt x="3532" y="1159"/>
                      <a:pt x="2326" y="840"/>
                      <a:pt x="1894" y="668"/>
                    </a:cubicBezTo>
                    <a:cubicBezTo>
                      <a:pt x="1697" y="590"/>
                      <a:pt x="1174" y="204"/>
                      <a:pt x="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>
                <a:off x="7363770" y="5003292"/>
                <a:ext cx="168766" cy="6675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12" extrusionOk="0">
                    <a:moveTo>
                      <a:pt x="81" y="1"/>
                    </a:moveTo>
                    <a:cubicBezTo>
                      <a:pt x="20" y="163"/>
                      <a:pt x="1" y="322"/>
                      <a:pt x="20" y="480"/>
                    </a:cubicBezTo>
                    <a:cubicBezTo>
                      <a:pt x="259" y="638"/>
                      <a:pt x="667" y="888"/>
                      <a:pt x="1109" y="1072"/>
                    </a:cubicBezTo>
                    <a:cubicBezTo>
                      <a:pt x="1728" y="1330"/>
                      <a:pt x="2173" y="1512"/>
                      <a:pt x="2873" y="1512"/>
                    </a:cubicBezTo>
                    <a:cubicBezTo>
                      <a:pt x="2968" y="1512"/>
                      <a:pt x="3068" y="1508"/>
                      <a:pt x="3174" y="1501"/>
                    </a:cubicBezTo>
                    <a:cubicBezTo>
                      <a:pt x="3532" y="1478"/>
                      <a:pt x="3734" y="1391"/>
                      <a:pt x="3822" y="1267"/>
                    </a:cubicBezTo>
                    <a:cubicBezTo>
                      <a:pt x="3497" y="1241"/>
                      <a:pt x="2996" y="1196"/>
                      <a:pt x="2701" y="1154"/>
                    </a:cubicBezTo>
                    <a:cubicBezTo>
                      <a:pt x="1979" y="1050"/>
                      <a:pt x="1406" y="810"/>
                      <a:pt x="836" y="454"/>
                    </a:cubicBezTo>
                    <a:cubicBezTo>
                      <a:pt x="567" y="287"/>
                      <a:pt x="296" y="126"/>
                      <a:pt x="81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>
                <a:off x="7363770" y="5003292"/>
                <a:ext cx="168766" cy="6675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12" extrusionOk="0">
                    <a:moveTo>
                      <a:pt x="81" y="1"/>
                    </a:moveTo>
                    <a:cubicBezTo>
                      <a:pt x="20" y="163"/>
                      <a:pt x="1" y="322"/>
                      <a:pt x="20" y="480"/>
                    </a:cubicBezTo>
                    <a:cubicBezTo>
                      <a:pt x="259" y="638"/>
                      <a:pt x="667" y="888"/>
                      <a:pt x="1109" y="1072"/>
                    </a:cubicBezTo>
                    <a:cubicBezTo>
                      <a:pt x="1728" y="1330"/>
                      <a:pt x="2173" y="1512"/>
                      <a:pt x="2873" y="1512"/>
                    </a:cubicBezTo>
                    <a:cubicBezTo>
                      <a:pt x="2968" y="1512"/>
                      <a:pt x="3068" y="1508"/>
                      <a:pt x="3174" y="1501"/>
                    </a:cubicBezTo>
                    <a:cubicBezTo>
                      <a:pt x="3532" y="1478"/>
                      <a:pt x="3734" y="1391"/>
                      <a:pt x="3822" y="1267"/>
                    </a:cubicBezTo>
                    <a:cubicBezTo>
                      <a:pt x="3497" y="1241"/>
                      <a:pt x="2996" y="1196"/>
                      <a:pt x="2701" y="1154"/>
                    </a:cubicBezTo>
                    <a:cubicBezTo>
                      <a:pt x="1979" y="1050"/>
                      <a:pt x="1406" y="810"/>
                      <a:pt x="836" y="454"/>
                    </a:cubicBezTo>
                    <a:cubicBezTo>
                      <a:pt x="567" y="287"/>
                      <a:pt x="296" y="126"/>
                      <a:pt x="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>
                <a:off x="6932805" y="4359595"/>
                <a:ext cx="34720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4938" extrusionOk="0">
                    <a:moveTo>
                      <a:pt x="356" y="1"/>
                    </a:moveTo>
                    <a:cubicBezTo>
                      <a:pt x="284" y="9"/>
                      <a:pt x="178" y="31"/>
                      <a:pt x="0" y="66"/>
                    </a:cubicBezTo>
                    <a:cubicBezTo>
                      <a:pt x="304" y="404"/>
                      <a:pt x="703" y="823"/>
                      <a:pt x="1104" y="1174"/>
                    </a:cubicBezTo>
                    <a:cubicBezTo>
                      <a:pt x="1816" y="1797"/>
                      <a:pt x="2859" y="2549"/>
                      <a:pt x="3846" y="3111"/>
                    </a:cubicBezTo>
                    <a:cubicBezTo>
                      <a:pt x="4260" y="3347"/>
                      <a:pt x="4663" y="3549"/>
                      <a:pt x="5030" y="3692"/>
                    </a:cubicBezTo>
                    <a:cubicBezTo>
                      <a:pt x="6587" y="4302"/>
                      <a:pt x="7750" y="4846"/>
                      <a:pt x="7865" y="4937"/>
                    </a:cubicBezTo>
                    <a:cubicBezTo>
                      <a:pt x="7865" y="4937"/>
                      <a:pt x="7657" y="4653"/>
                      <a:pt x="7464" y="4388"/>
                    </a:cubicBezTo>
                    <a:cubicBezTo>
                      <a:pt x="6772" y="4052"/>
                      <a:pt x="5713" y="3629"/>
                      <a:pt x="5143" y="3406"/>
                    </a:cubicBezTo>
                    <a:cubicBezTo>
                      <a:pt x="3932" y="2929"/>
                      <a:pt x="2297" y="1807"/>
                      <a:pt x="1306" y="942"/>
                    </a:cubicBezTo>
                    <a:cubicBezTo>
                      <a:pt x="972" y="649"/>
                      <a:pt x="636" y="304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>
                <a:off x="6800055" y="4461580"/>
                <a:ext cx="328306" cy="442226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10017" extrusionOk="0">
                    <a:moveTo>
                      <a:pt x="153" y="1"/>
                    </a:moveTo>
                    <a:cubicBezTo>
                      <a:pt x="83" y="124"/>
                      <a:pt x="1" y="382"/>
                      <a:pt x="1" y="382"/>
                    </a:cubicBezTo>
                    <a:cubicBezTo>
                      <a:pt x="14" y="415"/>
                      <a:pt x="1246" y="3289"/>
                      <a:pt x="2812" y="5254"/>
                    </a:cubicBezTo>
                    <a:cubicBezTo>
                      <a:pt x="4640" y="7551"/>
                      <a:pt x="7250" y="9991"/>
                      <a:pt x="7278" y="10017"/>
                    </a:cubicBezTo>
                    <a:lnTo>
                      <a:pt x="7436" y="9735"/>
                    </a:lnTo>
                    <a:cubicBezTo>
                      <a:pt x="7408" y="9709"/>
                      <a:pt x="4866" y="7340"/>
                      <a:pt x="3053" y="5063"/>
                    </a:cubicBezTo>
                    <a:cubicBezTo>
                      <a:pt x="1513" y="3128"/>
                      <a:pt x="229" y="207"/>
                      <a:pt x="1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>
                <a:off x="6829369" y="4516634"/>
                <a:ext cx="340049" cy="324572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7352" extrusionOk="0">
                    <a:moveTo>
                      <a:pt x="578" y="0"/>
                    </a:moveTo>
                    <a:cubicBezTo>
                      <a:pt x="219" y="0"/>
                      <a:pt x="24" y="165"/>
                      <a:pt x="1" y="187"/>
                    </a:cubicBezTo>
                    <a:lnTo>
                      <a:pt x="209" y="415"/>
                    </a:lnTo>
                    <a:cubicBezTo>
                      <a:pt x="213" y="411"/>
                      <a:pt x="334" y="310"/>
                      <a:pt x="575" y="310"/>
                    </a:cubicBezTo>
                    <a:cubicBezTo>
                      <a:pt x="606" y="310"/>
                      <a:pt x="639" y="312"/>
                      <a:pt x="673" y="315"/>
                    </a:cubicBezTo>
                    <a:cubicBezTo>
                      <a:pt x="1048" y="352"/>
                      <a:pt x="1679" y="634"/>
                      <a:pt x="2556" y="1755"/>
                    </a:cubicBezTo>
                    <a:cubicBezTo>
                      <a:pt x="4850" y="4697"/>
                      <a:pt x="7111" y="6998"/>
                      <a:pt x="7555" y="7351"/>
                    </a:cubicBezTo>
                    <a:lnTo>
                      <a:pt x="7703" y="7056"/>
                    </a:lnTo>
                    <a:cubicBezTo>
                      <a:pt x="7674" y="7028"/>
                      <a:pt x="5083" y="4493"/>
                      <a:pt x="2799" y="1567"/>
                    </a:cubicBezTo>
                    <a:cubicBezTo>
                      <a:pt x="2033" y="586"/>
                      <a:pt x="1324" y="61"/>
                      <a:pt x="684" y="5"/>
                    </a:cubicBezTo>
                    <a:cubicBezTo>
                      <a:pt x="647" y="2"/>
                      <a:pt x="612" y="0"/>
                      <a:pt x="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938" name="Google Shape;2938;p29"/>
            <p:cNvCxnSpPr/>
            <p:nvPr/>
          </p:nvCxnSpPr>
          <p:spPr>
            <a:xfrm>
              <a:off x="6469425" y="3408750"/>
              <a:ext cx="0" cy="289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39" name="Google Shape;2939;p29"/>
          <p:cNvGrpSpPr/>
          <p:nvPr/>
        </p:nvGrpSpPr>
        <p:grpSpPr>
          <a:xfrm rot="10800000">
            <a:off x="651717" y="3048805"/>
            <a:ext cx="528825" cy="313040"/>
            <a:chOff x="1181525" y="4444275"/>
            <a:chExt cx="528825" cy="277850"/>
          </a:xfrm>
        </p:grpSpPr>
        <p:sp>
          <p:nvSpPr>
            <p:cNvPr id="2940" name="Google Shape;2940;p29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29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42" name="Google Shape;2942;p29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29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4" name="Google Shape;2944;p29"/>
          <p:cNvGrpSpPr/>
          <p:nvPr/>
        </p:nvGrpSpPr>
        <p:grpSpPr>
          <a:xfrm>
            <a:off x="6796607" y="-1215525"/>
            <a:ext cx="793955" cy="2216502"/>
            <a:chOff x="6796607" y="-1215525"/>
            <a:chExt cx="793955" cy="2216502"/>
          </a:xfrm>
        </p:grpSpPr>
        <p:grpSp>
          <p:nvGrpSpPr>
            <p:cNvPr id="2945" name="Google Shape;2945;p29"/>
            <p:cNvGrpSpPr/>
            <p:nvPr/>
          </p:nvGrpSpPr>
          <p:grpSpPr>
            <a:xfrm>
              <a:off x="6796607" y="-1215525"/>
              <a:ext cx="166230" cy="1755027"/>
              <a:chOff x="6796607" y="-1215525"/>
              <a:chExt cx="166230" cy="1755027"/>
            </a:xfrm>
          </p:grpSpPr>
          <p:sp>
            <p:nvSpPr>
              <p:cNvPr id="2946" name="Google Shape;2946;p29"/>
              <p:cNvSpPr/>
              <p:nvPr/>
            </p:nvSpPr>
            <p:spPr>
              <a:xfrm rot="5400000">
                <a:off x="6087019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7" name="Google Shape;2947;p29"/>
              <p:cNvSpPr/>
              <p:nvPr/>
            </p:nvSpPr>
            <p:spPr>
              <a:xfrm rot="5400000">
                <a:off x="6796607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8" name="Google Shape;2948;p29"/>
              <p:cNvSpPr/>
              <p:nvPr/>
            </p:nvSpPr>
            <p:spPr>
              <a:xfrm rot="5400000">
                <a:off x="6847500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49" name="Google Shape;2949;p29"/>
            <p:cNvGrpSpPr/>
            <p:nvPr/>
          </p:nvGrpSpPr>
          <p:grpSpPr>
            <a:xfrm>
              <a:off x="7110482" y="-754050"/>
              <a:ext cx="166230" cy="1755027"/>
              <a:chOff x="7110482" y="-754050"/>
              <a:chExt cx="166230" cy="1755027"/>
            </a:xfrm>
          </p:grpSpPr>
          <p:sp>
            <p:nvSpPr>
              <p:cNvPr id="2950" name="Google Shape;2950;p29"/>
              <p:cNvSpPr/>
              <p:nvPr/>
            </p:nvSpPr>
            <p:spPr>
              <a:xfrm rot="5400000">
                <a:off x="6400894" y="39179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1" name="Google Shape;2951;p29"/>
              <p:cNvSpPr/>
              <p:nvPr/>
            </p:nvSpPr>
            <p:spPr>
              <a:xfrm rot="5400000">
                <a:off x="7110482" y="834748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2" name="Google Shape;2952;p29"/>
              <p:cNvSpPr/>
              <p:nvPr/>
            </p:nvSpPr>
            <p:spPr>
              <a:xfrm rot="5400000">
                <a:off x="7161375" y="885743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53" name="Google Shape;2953;p29"/>
            <p:cNvGrpSpPr/>
            <p:nvPr/>
          </p:nvGrpSpPr>
          <p:grpSpPr>
            <a:xfrm>
              <a:off x="7424332" y="-1215525"/>
              <a:ext cx="166230" cy="1755027"/>
              <a:chOff x="7424332" y="-1215525"/>
              <a:chExt cx="166230" cy="1755027"/>
            </a:xfrm>
          </p:grpSpPr>
          <p:sp>
            <p:nvSpPr>
              <p:cNvPr id="2954" name="Google Shape;2954;p29"/>
              <p:cNvSpPr/>
              <p:nvPr/>
            </p:nvSpPr>
            <p:spPr>
              <a:xfrm rot="5400000">
                <a:off x="6714744" y="-422296"/>
                <a:ext cx="158649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5" name="Google Shape;2955;p29"/>
              <p:cNvSpPr/>
              <p:nvPr/>
            </p:nvSpPr>
            <p:spPr>
              <a:xfrm rot="5400000">
                <a:off x="7424332" y="373273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6" name="Google Shape;2956;p29"/>
              <p:cNvSpPr/>
              <p:nvPr/>
            </p:nvSpPr>
            <p:spPr>
              <a:xfrm rot="5400000">
                <a:off x="7475226" y="42426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957" name="Google Shape;2957;p29"/>
          <p:cNvGrpSpPr/>
          <p:nvPr/>
        </p:nvGrpSpPr>
        <p:grpSpPr>
          <a:xfrm>
            <a:off x="-654942" y="4283302"/>
            <a:ext cx="3871458" cy="755077"/>
            <a:chOff x="-654942" y="4283302"/>
            <a:chExt cx="3871458" cy="755077"/>
          </a:xfrm>
        </p:grpSpPr>
        <p:sp>
          <p:nvSpPr>
            <p:cNvPr id="2958" name="Google Shape;2958;p29"/>
            <p:cNvSpPr/>
            <p:nvPr/>
          </p:nvSpPr>
          <p:spPr>
            <a:xfrm>
              <a:off x="-654942" y="4283302"/>
              <a:ext cx="3650313" cy="530455"/>
            </a:xfrm>
            <a:custGeom>
              <a:avLst/>
              <a:gdLst/>
              <a:ahLst/>
              <a:cxnLst/>
              <a:rect l="l" t="t" r="r" b="b"/>
              <a:pathLst>
                <a:path w="94056" h="13668" extrusionOk="0">
                  <a:moveTo>
                    <a:pt x="0" y="0"/>
                  </a:moveTo>
                  <a:lnTo>
                    <a:pt x="80388" y="0"/>
                  </a:lnTo>
                  <a:lnTo>
                    <a:pt x="94056" y="1366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59" name="Google Shape;2959;p29"/>
            <p:cNvGrpSpPr/>
            <p:nvPr/>
          </p:nvGrpSpPr>
          <p:grpSpPr>
            <a:xfrm>
              <a:off x="2958461" y="4780324"/>
              <a:ext cx="258055" cy="258055"/>
              <a:chOff x="2011331" y="3508249"/>
              <a:chExt cx="166230" cy="166230"/>
            </a:xfrm>
          </p:grpSpPr>
          <p:sp>
            <p:nvSpPr>
              <p:cNvPr id="2960" name="Google Shape;2960;p29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1" name="Google Shape;2961;p29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962" name="Google Shape;2962;p29"/>
          <p:cNvGrpSpPr/>
          <p:nvPr/>
        </p:nvGrpSpPr>
        <p:grpSpPr>
          <a:xfrm>
            <a:off x="4993250" y="3310669"/>
            <a:ext cx="851418" cy="3692606"/>
            <a:chOff x="4993250" y="3310669"/>
            <a:chExt cx="851418" cy="3692606"/>
          </a:xfrm>
        </p:grpSpPr>
        <p:sp>
          <p:nvSpPr>
            <p:cNvPr id="2963" name="Google Shape;2963;p29"/>
            <p:cNvSpPr/>
            <p:nvPr/>
          </p:nvSpPr>
          <p:spPr>
            <a:xfrm rot="-5400000">
              <a:off x="3539680" y="4945588"/>
              <a:ext cx="3511257" cy="604116"/>
            </a:xfrm>
            <a:custGeom>
              <a:avLst/>
              <a:gdLst/>
              <a:ahLst/>
              <a:cxnLst/>
              <a:rect l="l" t="t" r="r" b="b"/>
              <a:pathLst>
                <a:path w="90473" h="15566" extrusionOk="0">
                  <a:moveTo>
                    <a:pt x="0" y="0"/>
                  </a:moveTo>
                  <a:lnTo>
                    <a:pt x="80388" y="0"/>
                  </a:lnTo>
                  <a:lnTo>
                    <a:pt x="90473" y="155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64" name="Google Shape;2964;p29"/>
            <p:cNvGrpSpPr/>
            <p:nvPr/>
          </p:nvGrpSpPr>
          <p:grpSpPr>
            <a:xfrm rot="-5400000">
              <a:off x="5586613" y="3310669"/>
              <a:ext cx="258055" cy="258055"/>
              <a:chOff x="1928250" y="3552906"/>
              <a:chExt cx="166230" cy="166230"/>
            </a:xfrm>
          </p:grpSpPr>
          <p:sp>
            <p:nvSpPr>
              <p:cNvPr id="2965" name="Google Shape;2965;p29"/>
              <p:cNvSpPr/>
              <p:nvPr/>
            </p:nvSpPr>
            <p:spPr>
              <a:xfrm>
                <a:off x="1928250" y="3552906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6" name="Google Shape;2966;p29"/>
              <p:cNvSpPr/>
              <p:nvPr/>
            </p:nvSpPr>
            <p:spPr>
              <a:xfrm>
                <a:off x="1979228" y="3603918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8" name="Google Shape;2804;p29"/>
          <p:cNvSpPr txBox="1">
            <a:spLocks/>
          </p:cNvSpPr>
          <p:nvPr/>
        </p:nvSpPr>
        <p:spPr>
          <a:xfrm>
            <a:off x="1304297" y="3398212"/>
            <a:ext cx="4413018" cy="55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vi-VN" sz="1800" b="1" dirty="0"/>
              <a:t>Nhóm: 8b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692348" y="422427"/>
            <a:ext cx="1900434" cy="479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Video.</a:t>
            </a:r>
            <a:endParaRPr sz="18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600199" y="367026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04</a:t>
            </a:r>
            <a:endParaRPr sz="24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603990"/>
            <a:ext cx="2362602" cy="419472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5" y="1012530"/>
            <a:ext cx="7731959" cy="33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185094" y="2414904"/>
            <a:ext cx="5391778" cy="65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1800" dirty="0"/>
              <a:t>Tiêu đề, mô tả, ngày phát hành video, lượt xem, lượt thích.</a:t>
            </a:r>
            <a:endParaRPr sz="18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092945" y="2483159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05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7149320" y="2721590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238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692348" y="367026"/>
            <a:ext cx="3926661" cy="5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/>
              <a:t>Tiêu đề, mô tả, ngày phát hành video, lượt xem, lượt thích.</a:t>
            </a:r>
            <a:endParaRPr sz="14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600199" y="367026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05</a:t>
            </a:r>
            <a:endParaRPr sz="24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603990"/>
            <a:ext cx="2362602" cy="419472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45" y="1069443"/>
            <a:ext cx="3757395" cy="35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1444842" y="2504026"/>
            <a:ext cx="5787738" cy="55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1200" dirty="0"/>
              <a:t>Phần bình luận: ảnh đại diên, tên tác giả, nội  dung bình luận, thời gian bình luận, lượt thính bình luận.</a:t>
            </a:r>
            <a:endParaRPr sz="12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7232580" y="2498117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06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-439751" y="2706631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657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692348" y="405595"/>
            <a:ext cx="5072080" cy="537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dirty="0"/>
              <a:t>Phần bình luận: ảnh đại diên, tên tác giả, nội  dung bình luận, thời gian bình luận, lượt thính bình luận.</a:t>
            </a:r>
            <a:endParaRPr sz="11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600199" y="379498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06</a:t>
            </a:r>
            <a:endParaRPr sz="24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603990"/>
            <a:ext cx="2362602" cy="419472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" y="1081986"/>
            <a:ext cx="7535305" cy="32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2608626" y="2337492"/>
            <a:ext cx="3812956" cy="6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Show code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-439751" y="2706631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932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p39"/>
          <p:cNvSpPr txBox="1">
            <a:spLocks noGrp="1"/>
          </p:cNvSpPr>
          <p:nvPr>
            <p:ph type="title"/>
          </p:nvPr>
        </p:nvSpPr>
        <p:spPr>
          <a:xfrm>
            <a:off x="2698256" y="1721190"/>
            <a:ext cx="5584079" cy="1246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/>
              <a:t>THANK FOR WATCHING</a:t>
            </a:r>
            <a:endParaRPr sz="3600" dirty="0"/>
          </a:p>
        </p:txBody>
      </p:sp>
      <p:grpSp>
        <p:nvGrpSpPr>
          <p:cNvPr id="3727" name="Google Shape;3727;p39"/>
          <p:cNvGrpSpPr/>
          <p:nvPr/>
        </p:nvGrpSpPr>
        <p:grpSpPr>
          <a:xfrm>
            <a:off x="394920" y="1705271"/>
            <a:ext cx="2481046" cy="2789866"/>
            <a:chOff x="-2977811" y="1645246"/>
            <a:chExt cx="2481046" cy="2789866"/>
          </a:xfrm>
        </p:grpSpPr>
        <p:grpSp>
          <p:nvGrpSpPr>
            <p:cNvPr id="3728" name="Google Shape;3728;p39"/>
            <p:cNvGrpSpPr/>
            <p:nvPr/>
          </p:nvGrpSpPr>
          <p:grpSpPr>
            <a:xfrm>
              <a:off x="-2977811" y="1645246"/>
              <a:ext cx="2481046" cy="2789866"/>
              <a:chOff x="-2977811" y="1645246"/>
              <a:chExt cx="2481046" cy="2789866"/>
            </a:xfrm>
          </p:grpSpPr>
          <p:sp>
            <p:nvSpPr>
              <p:cNvPr id="3729" name="Google Shape;3729;p39"/>
              <p:cNvSpPr/>
              <p:nvPr/>
            </p:nvSpPr>
            <p:spPr>
              <a:xfrm>
                <a:off x="-1921393" y="3507228"/>
                <a:ext cx="1424604" cy="927884"/>
              </a:xfrm>
              <a:custGeom>
                <a:avLst/>
                <a:gdLst/>
                <a:ahLst/>
                <a:cxnLst/>
                <a:rect l="l" t="t" r="r" b="b"/>
                <a:pathLst>
                  <a:path w="16190" h="10545" extrusionOk="0">
                    <a:moveTo>
                      <a:pt x="16189" y="1"/>
                    </a:moveTo>
                    <a:lnTo>
                      <a:pt x="4" y="9390"/>
                    </a:lnTo>
                    <a:lnTo>
                      <a:pt x="0" y="10544"/>
                    </a:lnTo>
                    <a:lnTo>
                      <a:pt x="16185" y="1153"/>
                    </a:lnTo>
                    <a:lnTo>
                      <a:pt x="161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39"/>
              <p:cNvSpPr/>
              <p:nvPr/>
            </p:nvSpPr>
            <p:spPr>
              <a:xfrm>
                <a:off x="-2977811" y="3714537"/>
                <a:ext cx="1056882" cy="720573"/>
              </a:xfrm>
              <a:custGeom>
                <a:avLst/>
                <a:gdLst/>
                <a:ahLst/>
                <a:cxnLst/>
                <a:rect l="l" t="t" r="r" b="b"/>
                <a:pathLst>
                  <a:path w="12011" h="8189" extrusionOk="0">
                    <a:moveTo>
                      <a:pt x="5" y="0"/>
                    </a:moveTo>
                    <a:lnTo>
                      <a:pt x="1" y="1152"/>
                    </a:lnTo>
                    <a:lnTo>
                      <a:pt x="12006" y="8188"/>
                    </a:lnTo>
                    <a:lnTo>
                      <a:pt x="12010" y="703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39"/>
              <p:cNvSpPr/>
              <p:nvPr/>
            </p:nvSpPr>
            <p:spPr>
              <a:xfrm>
                <a:off x="-2977371" y="2888290"/>
                <a:ext cx="2480606" cy="1445282"/>
              </a:xfrm>
              <a:custGeom>
                <a:avLst/>
                <a:gdLst/>
                <a:ahLst/>
                <a:cxnLst/>
                <a:rect l="l" t="t" r="r" b="b"/>
                <a:pathLst>
                  <a:path w="28191" h="16425" extrusionOk="0">
                    <a:moveTo>
                      <a:pt x="16185" y="1"/>
                    </a:moveTo>
                    <a:lnTo>
                      <a:pt x="0" y="9390"/>
                    </a:lnTo>
                    <a:lnTo>
                      <a:pt x="12005" y="16424"/>
                    </a:lnTo>
                    <a:lnTo>
                      <a:pt x="28190" y="7035"/>
                    </a:lnTo>
                    <a:lnTo>
                      <a:pt x="16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39"/>
              <p:cNvSpPr/>
              <p:nvPr/>
            </p:nvSpPr>
            <p:spPr>
              <a:xfrm>
                <a:off x="-2075771" y="1951852"/>
                <a:ext cx="365363" cy="376707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4450" extrusionOk="0">
                    <a:moveTo>
                      <a:pt x="4315" y="1"/>
                    </a:moveTo>
                    <a:lnTo>
                      <a:pt x="1" y="2476"/>
                    </a:lnTo>
                    <a:lnTo>
                      <a:pt x="3" y="4449"/>
                    </a:lnTo>
                    <a:lnTo>
                      <a:pt x="4315" y="1975"/>
                    </a:lnTo>
                    <a:lnTo>
                      <a:pt x="4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39"/>
              <p:cNvSpPr/>
              <p:nvPr/>
            </p:nvSpPr>
            <p:spPr>
              <a:xfrm>
                <a:off x="-2075771" y="2161364"/>
                <a:ext cx="24888" cy="181496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144" extrusionOk="0">
                    <a:moveTo>
                      <a:pt x="1" y="1"/>
                    </a:moveTo>
                    <a:lnTo>
                      <a:pt x="1" y="1974"/>
                    </a:lnTo>
                    <a:lnTo>
                      <a:pt x="294" y="2144"/>
                    </a:lnTo>
                    <a:lnTo>
                      <a:pt x="294" y="1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39"/>
              <p:cNvSpPr/>
              <p:nvPr/>
            </p:nvSpPr>
            <p:spPr>
              <a:xfrm>
                <a:off x="-1331773" y="3218740"/>
                <a:ext cx="239145" cy="30229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571" extrusionOk="0">
                    <a:moveTo>
                      <a:pt x="1" y="1"/>
                    </a:moveTo>
                    <a:lnTo>
                      <a:pt x="66" y="1968"/>
                    </a:lnTo>
                    <a:lnTo>
                      <a:pt x="2825" y="3571"/>
                    </a:lnTo>
                    <a:lnTo>
                      <a:pt x="2760" y="16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39"/>
              <p:cNvSpPr/>
              <p:nvPr/>
            </p:nvSpPr>
            <p:spPr>
              <a:xfrm>
                <a:off x="-1331773" y="3144586"/>
                <a:ext cx="359776" cy="209940"/>
              </a:xfrm>
              <a:custGeom>
                <a:avLst/>
                <a:gdLst/>
                <a:ahLst/>
                <a:cxnLst/>
                <a:rect l="l" t="t" r="r" b="b"/>
                <a:pathLst>
                  <a:path w="4250" h="2480" extrusionOk="0">
                    <a:moveTo>
                      <a:pt x="1538" y="1"/>
                    </a:moveTo>
                    <a:lnTo>
                      <a:pt x="1" y="877"/>
                    </a:lnTo>
                    <a:lnTo>
                      <a:pt x="2760" y="2480"/>
                    </a:lnTo>
                    <a:lnTo>
                      <a:pt x="4250" y="1575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39"/>
              <p:cNvSpPr/>
              <p:nvPr/>
            </p:nvSpPr>
            <p:spPr>
              <a:xfrm>
                <a:off x="-1098221" y="3277911"/>
                <a:ext cx="131720" cy="243124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872" extrusionOk="0">
                    <a:moveTo>
                      <a:pt x="1491" y="0"/>
                    </a:moveTo>
                    <a:lnTo>
                      <a:pt x="1" y="905"/>
                    </a:lnTo>
                    <a:lnTo>
                      <a:pt x="66" y="2872"/>
                    </a:lnTo>
                    <a:lnTo>
                      <a:pt x="1556" y="1970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39"/>
              <p:cNvSpPr/>
              <p:nvPr/>
            </p:nvSpPr>
            <p:spPr>
              <a:xfrm>
                <a:off x="-1780451" y="3476713"/>
                <a:ext cx="756146" cy="632823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7302" extrusionOk="0">
                    <a:moveTo>
                      <a:pt x="8725" y="1"/>
                    </a:moveTo>
                    <a:lnTo>
                      <a:pt x="3" y="5061"/>
                    </a:lnTo>
                    <a:lnTo>
                      <a:pt x="1" y="7302"/>
                    </a:lnTo>
                    <a:lnTo>
                      <a:pt x="8722" y="2243"/>
                    </a:lnTo>
                    <a:lnTo>
                      <a:pt x="8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39"/>
              <p:cNvSpPr/>
              <p:nvPr/>
            </p:nvSpPr>
            <p:spPr>
              <a:xfrm>
                <a:off x="-2506757" y="3489886"/>
                <a:ext cx="726681" cy="6196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7150" extrusionOk="0">
                    <a:moveTo>
                      <a:pt x="3" y="1"/>
                    </a:moveTo>
                    <a:lnTo>
                      <a:pt x="1" y="2241"/>
                    </a:lnTo>
                    <a:lnTo>
                      <a:pt x="8382" y="7150"/>
                    </a:lnTo>
                    <a:lnTo>
                      <a:pt x="8384" y="4909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39"/>
              <p:cNvSpPr/>
              <p:nvPr/>
            </p:nvSpPr>
            <p:spPr>
              <a:xfrm>
                <a:off x="-2506497" y="3051374"/>
                <a:ext cx="1482220" cy="863957"/>
              </a:xfrm>
              <a:custGeom>
                <a:avLst/>
                <a:gdLst/>
                <a:ahLst/>
                <a:cxnLst/>
                <a:rect l="l" t="t" r="r" b="b"/>
                <a:pathLst>
                  <a:path w="17103" h="9969" extrusionOk="0">
                    <a:moveTo>
                      <a:pt x="8722" y="0"/>
                    </a:moveTo>
                    <a:lnTo>
                      <a:pt x="0" y="5061"/>
                    </a:lnTo>
                    <a:lnTo>
                      <a:pt x="8381" y="9969"/>
                    </a:lnTo>
                    <a:lnTo>
                      <a:pt x="17103" y="4909"/>
                    </a:lnTo>
                    <a:lnTo>
                      <a:pt x="87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39"/>
              <p:cNvSpPr/>
              <p:nvPr/>
            </p:nvSpPr>
            <p:spPr>
              <a:xfrm>
                <a:off x="-2508169" y="3768295"/>
                <a:ext cx="239145" cy="302466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573" extrusionOk="0">
                    <a:moveTo>
                      <a:pt x="1" y="1"/>
                    </a:moveTo>
                    <a:lnTo>
                      <a:pt x="66" y="1970"/>
                    </a:lnTo>
                    <a:lnTo>
                      <a:pt x="2825" y="3573"/>
                    </a:lnTo>
                    <a:lnTo>
                      <a:pt x="2758" y="16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39"/>
              <p:cNvSpPr/>
              <p:nvPr/>
            </p:nvSpPr>
            <p:spPr>
              <a:xfrm>
                <a:off x="-2508169" y="3694140"/>
                <a:ext cx="359861" cy="209940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480" extrusionOk="0">
                    <a:moveTo>
                      <a:pt x="1539" y="0"/>
                    </a:moveTo>
                    <a:lnTo>
                      <a:pt x="1" y="877"/>
                    </a:lnTo>
                    <a:lnTo>
                      <a:pt x="2758" y="2479"/>
                    </a:lnTo>
                    <a:lnTo>
                      <a:pt x="4250" y="1575"/>
                    </a:lnTo>
                    <a:lnTo>
                      <a:pt x="15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39"/>
              <p:cNvSpPr/>
              <p:nvPr/>
            </p:nvSpPr>
            <p:spPr>
              <a:xfrm>
                <a:off x="-2274786" y="3827381"/>
                <a:ext cx="131974" cy="243378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875" extrusionOk="0">
                    <a:moveTo>
                      <a:pt x="1493" y="1"/>
                    </a:moveTo>
                    <a:lnTo>
                      <a:pt x="1" y="905"/>
                    </a:lnTo>
                    <a:lnTo>
                      <a:pt x="68" y="2875"/>
                    </a:lnTo>
                    <a:lnTo>
                      <a:pt x="1558" y="197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39"/>
              <p:cNvSpPr/>
              <p:nvPr/>
            </p:nvSpPr>
            <p:spPr>
              <a:xfrm>
                <a:off x="-1296727" y="1700862"/>
                <a:ext cx="173793" cy="162762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9227" extrusionOk="0">
                    <a:moveTo>
                      <a:pt x="1" y="1"/>
                    </a:moveTo>
                    <a:lnTo>
                      <a:pt x="49" y="18064"/>
                    </a:lnTo>
                    <a:lnTo>
                      <a:pt x="2053" y="19227"/>
                    </a:lnTo>
                    <a:lnTo>
                      <a:pt x="2005" y="11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4" name="Google Shape;3744;p39"/>
              <p:cNvSpPr/>
              <p:nvPr/>
            </p:nvSpPr>
            <p:spPr>
              <a:xfrm>
                <a:off x="-1127002" y="1743865"/>
                <a:ext cx="95743" cy="1584623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719" extrusionOk="0">
                    <a:moveTo>
                      <a:pt x="1082" y="0"/>
                    </a:moveTo>
                    <a:lnTo>
                      <a:pt x="0" y="658"/>
                    </a:lnTo>
                    <a:lnTo>
                      <a:pt x="48" y="18719"/>
                    </a:lnTo>
                    <a:lnTo>
                      <a:pt x="1130" y="18064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5" name="Google Shape;3745;p39"/>
              <p:cNvSpPr/>
              <p:nvPr/>
            </p:nvSpPr>
            <p:spPr>
              <a:xfrm>
                <a:off x="-1296727" y="1645246"/>
                <a:ext cx="261409" cy="154323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823" extrusionOk="0">
                    <a:moveTo>
                      <a:pt x="1083" y="1"/>
                    </a:moveTo>
                    <a:lnTo>
                      <a:pt x="1" y="658"/>
                    </a:lnTo>
                    <a:lnTo>
                      <a:pt x="2005" y="1823"/>
                    </a:lnTo>
                    <a:lnTo>
                      <a:pt x="3087" y="1165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6" name="Google Shape;3746;p39"/>
              <p:cNvSpPr/>
              <p:nvPr/>
            </p:nvSpPr>
            <p:spPr>
              <a:xfrm>
                <a:off x="-2348601" y="1778741"/>
                <a:ext cx="1118269" cy="661057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7809" extrusionOk="0">
                    <a:moveTo>
                      <a:pt x="13210" y="0"/>
                    </a:moveTo>
                    <a:lnTo>
                      <a:pt x="1" y="7627"/>
                    </a:lnTo>
                    <a:lnTo>
                      <a:pt x="1" y="7809"/>
                    </a:lnTo>
                    <a:lnTo>
                      <a:pt x="13210" y="180"/>
                    </a:lnTo>
                    <a:lnTo>
                      <a:pt x="13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7" name="Google Shape;3747;p39"/>
              <p:cNvSpPr/>
              <p:nvPr/>
            </p:nvSpPr>
            <p:spPr>
              <a:xfrm>
                <a:off x="-2348601" y="1764435"/>
                <a:ext cx="1118269" cy="659956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7796" extrusionOk="0">
                    <a:moveTo>
                      <a:pt x="12921" y="0"/>
                    </a:moveTo>
                    <a:lnTo>
                      <a:pt x="1" y="7453"/>
                    </a:lnTo>
                    <a:lnTo>
                      <a:pt x="1" y="7796"/>
                    </a:lnTo>
                    <a:lnTo>
                      <a:pt x="13210" y="169"/>
                    </a:lnTo>
                    <a:lnTo>
                      <a:pt x="129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8" name="Google Shape;3748;p39"/>
              <p:cNvSpPr/>
              <p:nvPr/>
            </p:nvSpPr>
            <p:spPr>
              <a:xfrm>
                <a:off x="-2347840" y="1820982"/>
                <a:ext cx="1190224" cy="702791"/>
              </a:xfrm>
              <a:custGeom>
                <a:avLst/>
                <a:gdLst/>
                <a:ahLst/>
                <a:cxnLst/>
                <a:rect l="l" t="t" r="r" b="b"/>
                <a:pathLst>
                  <a:path w="14060" h="8302" extrusionOk="0">
                    <a:moveTo>
                      <a:pt x="14060" y="0"/>
                    </a:moveTo>
                    <a:lnTo>
                      <a:pt x="1" y="8119"/>
                    </a:lnTo>
                    <a:lnTo>
                      <a:pt x="1" y="8301"/>
                    </a:lnTo>
                    <a:lnTo>
                      <a:pt x="14060" y="180"/>
                    </a:lnTo>
                    <a:lnTo>
                      <a:pt x="1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9" name="Google Shape;3749;p39"/>
              <p:cNvSpPr/>
              <p:nvPr/>
            </p:nvSpPr>
            <p:spPr>
              <a:xfrm>
                <a:off x="-2347840" y="1806845"/>
                <a:ext cx="1190224" cy="701436"/>
              </a:xfrm>
              <a:custGeom>
                <a:avLst/>
                <a:gdLst/>
                <a:ahLst/>
                <a:cxnLst/>
                <a:rect l="l" t="t" r="r" b="b"/>
                <a:pathLst>
                  <a:path w="14060" h="8286" extrusionOk="0">
                    <a:moveTo>
                      <a:pt x="13771" y="0"/>
                    </a:moveTo>
                    <a:lnTo>
                      <a:pt x="1" y="7943"/>
                    </a:lnTo>
                    <a:lnTo>
                      <a:pt x="1" y="8286"/>
                    </a:lnTo>
                    <a:lnTo>
                      <a:pt x="14060" y="167"/>
                    </a:lnTo>
                    <a:lnTo>
                      <a:pt x="137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0" name="Google Shape;3750;p39"/>
              <p:cNvSpPr/>
              <p:nvPr/>
            </p:nvSpPr>
            <p:spPr>
              <a:xfrm>
                <a:off x="-1929579" y="2036503"/>
                <a:ext cx="365279" cy="376707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4450" extrusionOk="0">
                    <a:moveTo>
                      <a:pt x="4315" y="1"/>
                    </a:moveTo>
                    <a:lnTo>
                      <a:pt x="0" y="2476"/>
                    </a:lnTo>
                    <a:lnTo>
                      <a:pt x="0" y="4449"/>
                    </a:lnTo>
                    <a:lnTo>
                      <a:pt x="4315" y="1974"/>
                    </a:lnTo>
                    <a:lnTo>
                      <a:pt x="4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1" name="Google Shape;3751;p39"/>
              <p:cNvSpPr/>
              <p:nvPr/>
            </p:nvSpPr>
            <p:spPr>
              <a:xfrm>
                <a:off x="-1929579" y="2110912"/>
                <a:ext cx="365279" cy="240923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2846" extrusionOk="0">
                    <a:moveTo>
                      <a:pt x="4315" y="0"/>
                    </a:moveTo>
                    <a:lnTo>
                      <a:pt x="0" y="2475"/>
                    </a:lnTo>
                    <a:lnTo>
                      <a:pt x="0" y="2846"/>
                    </a:lnTo>
                    <a:lnTo>
                      <a:pt x="4315" y="371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2" name="Google Shape;3752;p39"/>
              <p:cNvSpPr/>
              <p:nvPr/>
            </p:nvSpPr>
            <p:spPr>
              <a:xfrm>
                <a:off x="-1954212" y="2231878"/>
                <a:ext cx="24888" cy="18132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142" extrusionOk="0">
                    <a:moveTo>
                      <a:pt x="1" y="1"/>
                    </a:moveTo>
                    <a:lnTo>
                      <a:pt x="1" y="1974"/>
                    </a:lnTo>
                    <a:lnTo>
                      <a:pt x="291" y="2141"/>
                    </a:lnTo>
                    <a:lnTo>
                      <a:pt x="294" y="1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3" name="Google Shape;3753;p39"/>
              <p:cNvSpPr/>
              <p:nvPr/>
            </p:nvSpPr>
            <p:spPr>
              <a:xfrm>
                <a:off x="-2075771" y="1951852"/>
                <a:ext cx="511475" cy="294254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3476" extrusionOk="0">
                    <a:moveTo>
                      <a:pt x="4315" y="1"/>
                    </a:moveTo>
                    <a:lnTo>
                      <a:pt x="1" y="2476"/>
                    </a:lnTo>
                    <a:lnTo>
                      <a:pt x="1727" y="3476"/>
                    </a:lnTo>
                    <a:lnTo>
                      <a:pt x="6042" y="1001"/>
                    </a:lnTo>
                    <a:lnTo>
                      <a:pt x="4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4" name="Google Shape;3754;p39"/>
              <p:cNvSpPr/>
              <p:nvPr/>
            </p:nvSpPr>
            <p:spPr>
              <a:xfrm>
                <a:off x="-2075771" y="2161364"/>
                <a:ext cx="146281" cy="134091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584" extrusionOk="0">
                    <a:moveTo>
                      <a:pt x="1" y="1"/>
                    </a:moveTo>
                    <a:lnTo>
                      <a:pt x="1" y="582"/>
                    </a:lnTo>
                    <a:lnTo>
                      <a:pt x="1727" y="1584"/>
                    </a:lnTo>
                    <a:lnTo>
                      <a:pt x="1727" y="10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39"/>
              <p:cNvSpPr/>
              <p:nvPr/>
            </p:nvSpPr>
            <p:spPr>
              <a:xfrm>
                <a:off x="-2458225" y="2369436"/>
                <a:ext cx="173624" cy="1513938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7884" extrusionOk="0">
                    <a:moveTo>
                      <a:pt x="1" y="0"/>
                    </a:moveTo>
                    <a:lnTo>
                      <a:pt x="49" y="16721"/>
                    </a:lnTo>
                    <a:lnTo>
                      <a:pt x="2051" y="17883"/>
                    </a:lnTo>
                    <a:lnTo>
                      <a:pt x="2005" y="11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39"/>
              <p:cNvSpPr/>
              <p:nvPr/>
            </p:nvSpPr>
            <p:spPr>
              <a:xfrm>
                <a:off x="-2458225" y="2315429"/>
                <a:ext cx="261409" cy="15246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801" extrusionOk="0">
                    <a:moveTo>
                      <a:pt x="1118" y="0"/>
                    </a:moveTo>
                    <a:lnTo>
                      <a:pt x="1" y="638"/>
                    </a:lnTo>
                    <a:lnTo>
                      <a:pt x="2005" y="1801"/>
                    </a:lnTo>
                    <a:lnTo>
                      <a:pt x="3087" y="1146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39"/>
              <p:cNvSpPr/>
              <p:nvPr/>
            </p:nvSpPr>
            <p:spPr>
              <a:xfrm>
                <a:off x="-2288499" y="2412354"/>
                <a:ext cx="95743" cy="1471018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7377" extrusionOk="0">
                    <a:moveTo>
                      <a:pt x="1082" y="1"/>
                    </a:moveTo>
                    <a:lnTo>
                      <a:pt x="0" y="656"/>
                    </a:lnTo>
                    <a:lnTo>
                      <a:pt x="46" y="17376"/>
                    </a:lnTo>
                    <a:lnTo>
                      <a:pt x="1130" y="16721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39"/>
              <p:cNvSpPr/>
              <p:nvPr/>
            </p:nvSpPr>
            <p:spPr>
              <a:xfrm>
                <a:off x="-1709409" y="2516824"/>
                <a:ext cx="18034" cy="245913"/>
              </a:xfrm>
              <a:custGeom>
                <a:avLst/>
                <a:gdLst/>
                <a:ahLst/>
                <a:cxnLst/>
                <a:rect l="l" t="t" r="r" b="b"/>
                <a:pathLst>
                  <a:path w="213" h="3114" extrusionOk="0">
                    <a:moveTo>
                      <a:pt x="213" y="1"/>
                    </a:moveTo>
                    <a:lnTo>
                      <a:pt x="212" y="11"/>
                    </a:lnTo>
                    <a:lnTo>
                      <a:pt x="212" y="11"/>
                    </a:lnTo>
                    <a:cubicBezTo>
                      <a:pt x="212" y="8"/>
                      <a:pt x="213" y="4"/>
                      <a:pt x="213" y="1"/>
                    </a:cubicBezTo>
                    <a:close/>
                    <a:moveTo>
                      <a:pt x="212" y="11"/>
                    </a:moveTo>
                    <a:cubicBezTo>
                      <a:pt x="208" y="53"/>
                      <a:pt x="178" y="92"/>
                      <a:pt x="126" y="122"/>
                    </a:cubicBezTo>
                    <a:cubicBezTo>
                      <a:pt x="115" y="129"/>
                      <a:pt x="102" y="135"/>
                      <a:pt x="91" y="140"/>
                    </a:cubicBezTo>
                    <a:lnTo>
                      <a:pt x="0" y="3113"/>
                    </a:lnTo>
                    <a:cubicBezTo>
                      <a:pt x="7" y="3111"/>
                      <a:pt x="13" y="3109"/>
                      <a:pt x="17" y="3105"/>
                    </a:cubicBezTo>
                    <a:cubicBezTo>
                      <a:pt x="46" y="3087"/>
                      <a:pt x="61" y="3066"/>
                      <a:pt x="61" y="3044"/>
                    </a:cubicBezTo>
                    <a:lnTo>
                      <a:pt x="212" y="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39"/>
              <p:cNvSpPr/>
              <p:nvPr/>
            </p:nvSpPr>
            <p:spPr>
              <a:xfrm>
                <a:off x="-1713642" y="2527801"/>
                <a:ext cx="12022" cy="23596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988" extrusionOk="0">
                    <a:moveTo>
                      <a:pt x="141" y="1"/>
                    </a:moveTo>
                    <a:lnTo>
                      <a:pt x="141" y="1"/>
                    </a:lnTo>
                    <a:cubicBezTo>
                      <a:pt x="111" y="14"/>
                      <a:pt x="76" y="24"/>
                      <a:pt x="41" y="29"/>
                    </a:cubicBezTo>
                    <a:lnTo>
                      <a:pt x="0" y="2987"/>
                    </a:lnTo>
                    <a:cubicBezTo>
                      <a:pt x="18" y="2985"/>
                      <a:pt x="35" y="2981"/>
                      <a:pt x="50" y="2974"/>
                    </a:cubicBez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39"/>
              <p:cNvSpPr/>
              <p:nvPr/>
            </p:nvSpPr>
            <p:spPr>
              <a:xfrm>
                <a:off x="-1735146" y="2525906"/>
                <a:ext cx="25061" cy="23809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015" extrusionOk="0">
                    <a:moveTo>
                      <a:pt x="0" y="1"/>
                    </a:moveTo>
                    <a:lnTo>
                      <a:pt x="107" y="2985"/>
                    </a:lnTo>
                    <a:cubicBezTo>
                      <a:pt x="109" y="2987"/>
                      <a:pt x="111" y="2987"/>
                      <a:pt x="111" y="2990"/>
                    </a:cubicBezTo>
                    <a:cubicBezTo>
                      <a:pt x="140" y="3006"/>
                      <a:pt x="177" y="3015"/>
                      <a:pt x="215" y="3015"/>
                    </a:cubicBezTo>
                    <a:cubicBezTo>
                      <a:pt x="228" y="3015"/>
                      <a:pt x="241" y="3014"/>
                      <a:pt x="254" y="3011"/>
                    </a:cubicBezTo>
                    <a:lnTo>
                      <a:pt x="295" y="53"/>
                    </a:lnTo>
                    <a:lnTo>
                      <a:pt x="295" y="53"/>
                    </a:lnTo>
                    <a:cubicBezTo>
                      <a:pt x="272" y="56"/>
                      <a:pt x="247" y="58"/>
                      <a:pt x="223" y="58"/>
                    </a:cubicBezTo>
                    <a:cubicBezTo>
                      <a:pt x="146" y="58"/>
                      <a:pt x="69" y="42"/>
                      <a:pt x="11" y="7"/>
                    </a:cubicBezTo>
                    <a:cubicBezTo>
                      <a:pt x="7" y="5"/>
                      <a:pt x="3" y="3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39"/>
              <p:cNvSpPr/>
              <p:nvPr/>
            </p:nvSpPr>
            <p:spPr>
              <a:xfrm>
                <a:off x="-1740141" y="2521641"/>
                <a:ext cx="14054" cy="24022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3042" extrusionOk="0">
                    <a:moveTo>
                      <a:pt x="1" y="1"/>
                    </a:moveTo>
                    <a:lnTo>
                      <a:pt x="137" y="3013"/>
                    </a:lnTo>
                    <a:cubicBezTo>
                      <a:pt x="144" y="3024"/>
                      <a:pt x="153" y="3033"/>
                      <a:pt x="166" y="3041"/>
                    </a:cubicBezTo>
                    <a:lnTo>
                      <a:pt x="59" y="55"/>
                    </a:lnTo>
                    <a:cubicBezTo>
                      <a:pt x="33" y="40"/>
                      <a:pt x="14" y="2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39"/>
              <p:cNvSpPr/>
              <p:nvPr/>
            </p:nvSpPr>
            <p:spPr>
              <a:xfrm>
                <a:off x="-1741750" y="2516824"/>
                <a:ext cx="13292" cy="24283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075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lnTo>
                      <a:pt x="1" y="9"/>
                    </a:lnTo>
                    <a:lnTo>
                      <a:pt x="0" y="1"/>
                    </a:lnTo>
                    <a:close/>
                    <a:moveTo>
                      <a:pt x="1" y="9"/>
                    </a:moveTo>
                    <a:lnTo>
                      <a:pt x="146" y="3044"/>
                    </a:lnTo>
                    <a:cubicBezTo>
                      <a:pt x="146" y="3055"/>
                      <a:pt x="150" y="3063"/>
                      <a:pt x="156" y="3074"/>
                    </a:cubicBezTo>
                    <a:lnTo>
                      <a:pt x="20" y="62"/>
                    </a:lnTo>
                    <a:cubicBezTo>
                      <a:pt x="9" y="45"/>
                      <a:pt x="2" y="27"/>
                      <a:pt x="1" y="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39"/>
              <p:cNvSpPr/>
              <p:nvPr/>
            </p:nvSpPr>
            <p:spPr>
              <a:xfrm>
                <a:off x="-1744108" y="2502253"/>
                <a:ext cx="55109" cy="2920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45" extrusionOk="0">
                    <a:moveTo>
                      <a:pt x="324" y="1"/>
                    </a:moveTo>
                    <a:cubicBezTo>
                      <a:pt x="248" y="1"/>
                      <a:pt x="173" y="18"/>
                      <a:pt x="115" y="51"/>
                    </a:cubicBezTo>
                    <a:cubicBezTo>
                      <a:pt x="0" y="119"/>
                      <a:pt x="0" y="227"/>
                      <a:pt x="117" y="294"/>
                    </a:cubicBezTo>
                    <a:cubicBezTo>
                      <a:pt x="175" y="328"/>
                      <a:pt x="251" y="345"/>
                      <a:pt x="327" y="345"/>
                    </a:cubicBezTo>
                    <a:cubicBezTo>
                      <a:pt x="402" y="345"/>
                      <a:pt x="478" y="328"/>
                      <a:pt x="536" y="294"/>
                    </a:cubicBezTo>
                    <a:cubicBezTo>
                      <a:pt x="651" y="227"/>
                      <a:pt x="651" y="119"/>
                      <a:pt x="534" y="51"/>
                    </a:cubicBezTo>
                    <a:cubicBezTo>
                      <a:pt x="476" y="18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rgbClr val="003B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39"/>
              <p:cNvSpPr/>
              <p:nvPr/>
            </p:nvSpPr>
            <p:spPr>
              <a:xfrm>
                <a:off x="-1698227" y="2224937"/>
                <a:ext cx="13460" cy="33590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3968" extrusionOk="0">
                    <a:moveTo>
                      <a:pt x="159" y="0"/>
                    </a:moveTo>
                    <a:cubicBezTo>
                      <a:pt x="159" y="56"/>
                      <a:pt x="122" y="111"/>
                      <a:pt x="50" y="154"/>
                    </a:cubicBezTo>
                    <a:cubicBezTo>
                      <a:pt x="35" y="163"/>
                      <a:pt x="20" y="169"/>
                      <a:pt x="5" y="176"/>
                    </a:cubicBezTo>
                    <a:lnTo>
                      <a:pt x="0" y="3967"/>
                    </a:lnTo>
                    <a:cubicBezTo>
                      <a:pt x="18" y="3961"/>
                      <a:pt x="31" y="3954"/>
                      <a:pt x="46" y="3945"/>
                    </a:cubicBezTo>
                    <a:cubicBezTo>
                      <a:pt x="117" y="3902"/>
                      <a:pt x="154" y="3848"/>
                      <a:pt x="154" y="3791"/>
                    </a:cubicBezTo>
                    <a:lnTo>
                      <a:pt x="159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39"/>
              <p:cNvSpPr/>
              <p:nvPr/>
            </p:nvSpPr>
            <p:spPr>
              <a:xfrm>
                <a:off x="-1708893" y="2239751"/>
                <a:ext cx="11090" cy="32396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827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94" y="18"/>
                      <a:pt x="50" y="29"/>
                      <a:pt x="5" y="35"/>
                    </a:cubicBezTo>
                    <a:lnTo>
                      <a:pt x="1" y="3827"/>
                    </a:lnTo>
                    <a:cubicBezTo>
                      <a:pt x="46" y="3820"/>
                      <a:pt x="89" y="3810"/>
                      <a:pt x="129" y="3792"/>
                    </a:cubicBez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39"/>
              <p:cNvSpPr/>
              <p:nvPr/>
            </p:nvSpPr>
            <p:spPr>
              <a:xfrm>
                <a:off x="-1740468" y="2237211"/>
                <a:ext cx="31999" cy="32718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865" extrusionOk="0">
                    <a:moveTo>
                      <a:pt x="5" y="0"/>
                    </a:moveTo>
                    <a:lnTo>
                      <a:pt x="1" y="3792"/>
                    </a:lnTo>
                    <a:cubicBezTo>
                      <a:pt x="5" y="3794"/>
                      <a:pt x="9" y="3798"/>
                      <a:pt x="14" y="3800"/>
                    </a:cubicBezTo>
                    <a:cubicBezTo>
                      <a:pt x="87" y="3843"/>
                      <a:pt x="183" y="3864"/>
                      <a:pt x="278" y="3864"/>
                    </a:cubicBezTo>
                    <a:cubicBezTo>
                      <a:pt x="310" y="3864"/>
                      <a:pt x="342" y="3862"/>
                      <a:pt x="374" y="3857"/>
                    </a:cubicBezTo>
                    <a:lnTo>
                      <a:pt x="378" y="65"/>
                    </a:lnTo>
                    <a:lnTo>
                      <a:pt x="378" y="65"/>
                    </a:lnTo>
                    <a:cubicBezTo>
                      <a:pt x="347" y="70"/>
                      <a:pt x="315" y="73"/>
                      <a:pt x="283" y="73"/>
                    </a:cubicBezTo>
                    <a:cubicBezTo>
                      <a:pt x="187" y="73"/>
                      <a:pt x="91" y="51"/>
                      <a:pt x="18" y="9"/>
                    </a:cubicBezTo>
                    <a:cubicBezTo>
                      <a:pt x="14" y="7"/>
                      <a:pt x="9" y="5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39"/>
              <p:cNvSpPr/>
              <p:nvPr/>
            </p:nvSpPr>
            <p:spPr>
              <a:xfrm>
                <a:off x="-1746563" y="2231285"/>
                <a:ext cx="6518" cy="326931"/>
              </a:xfrm>
              <a:custGeom>
                <a:avLst/>
                <a:gdLst/>
                <a:ahLst/>
                <a:cxnLst/>
                <a:rect l="l" t="t" r="r" b="b"/>
                <a:pathLst>
                  <a:path w="77" h="3862" extrusionOk="0">
                    <a:moveTo>
                      <a:pt x="3" y="1"/>
                    </a:moveTo>
                    <a:lnTo>
                      <a:pt x="1" y="3792"/>
                    </a:lnTo>
                    <a:cubicBezTo>
                      <a:pt x="16" y="3818"/>
                      <a:pt x="40" y="3840"/>
                      <a:pt x="73" y="3862"/>
                    </a:cubicBezTo>
                    <a:lnTo>
                      <a:pt x="77" y="70"/>
                    </a:lnTo>
                    <a:cubicBezTo>
                      <a:pt x="44" y="51"/>
                      <a:pt x="20" y="27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39"/>
              <p:cNvSpPr/>
              <p:nvPr/>
            </p:nvSpPr>
            <p:spPr>
              <a:xfrm>
                <a:off x="-1751473" y="2206483"/>
                <a:ext cx="69839" cy="369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436" extrusionOk="0">
                    <a:moveTo>
                      <a:pt x="411" y="1"/>
                    </a:moveTo>
                    <a:cubicBezTo>
                      <a:pt x="315" y="1"/>
                      <a:pt x="219" y="22"/>
                      <a:pt x="146" y="64"/>
                    </a:cubicBezTo>
                    <a:cubicBezTo>
                      <a:pt x="0" y="149"/>
                      <a:pt x="0" y="287"/>
                      <a:pt x="148" y="372"/>
                    </a:cubicBezTo>
                    <a:cubicBezTo>
                      <a:pt x="222" y="414"/>
                      <a:pt x="318" y="436"/>
                      <a:pt x="414" y="436"/>
                    </a:cubicBezTo>
                    <a:cubicBezTo>
                      <a:pt x="511" y="436"/>
                      <a:pt x="607" y="414"/>
                      <a:pt x="679" y="372"/>
                    </a:cubicBezTo>
                    <a:cubicBezTo>
                      <a:pt x="825" y="287"/>
                      <a:pt x="825" y="149"/>
                      <a:pt x="677" y="64"/>
                    </a:cubicBezTo>
                    <a:cubicBezTo>
                      <a:pt x="603" y="22"/>
                      <a:pt x="507" y="1"/>
                      <a:pt x="411" y="1"/>
                    </a:cubicBezTo>
                    <a:close/>
                  </a:path>
                </a:pathLst>
              </a:custGeom>
              <a:solidFill>
                <a:srgbClr val="003B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39"/>
              <p:cNvSpPr/>
              <p:nvPr/>
            </p:nvSpPr>
            <p:spPr>
              <a:xfrm>
                <a:off x="-1802348" y="2219773"/>
                <a:ext cx="77204" cy="239484"/>
              </a:xfrm>
              <a:custGeom>
                <a:avLst/>
                <a:gdLst/>
                <a:ahLst/>
                <a:cxnLst/>
                <a:rect l="l" t="t" r="r" b="b"/>
                <a:pathLst>
                  <a:path w="912" h="2829" extrusionOk="0">
                    <a:moveTo>
                      <a:pt x="1" y="0"/>
                    </a:moveTo>
                    <a:lnTo>
                      <a:pt x="3" y="2302"/>
                    </a:lnTo>
                    <a:lnTo>
                      <a:pt x="912" y="2829"/>
                    </a:lnTo>
                    <a:lnTo>
                      <a:pt x="909" y="527"/>
                    </a:lnTo>
                    <a:lnTo>
                      <a:pt x="1" y="0"/>
                    </a:lnTo>
                    <a:close/>
                    <a:moveTo>
                      <a:pt x="912" y="2829"/>
                    </a:moveTo>
                    <a:lnTo>
                      <a:pt x="912" y="2829"/>
                    </a:lnTo>
                    <a:lnTo>
                      <a:pt x="912" y="28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39"/>
              <p:cNvSpPr/>
              <p:nvPr/>
            </p:nvSpPr>
            <p:spPr>
              <a:xfrm>
                <a:off x="-1802348" y="2167459"/>
                <a:ext cx="164566" cy="9701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146" extrusionOk="0">
                    <a:moveTo>
                      <a:pt x="1033" y="0"/>
                    </a:moveTo>
                    <a:lnTo>
                      <a:pt x="1" y="618"/>
                    </a:lnTo>
                    <a:lnTo>
                      <a:pt x="909" y="1145"/>
                    </a:lnTo>
                    <a:lnTo>
                      <a:pt x="1944" y="527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39"/>
              <p:cNvSpPr/>
              <p:nvPr/>
            </p:nvSpPr>
            <p:spPr>
              <a:xfrm>
                <a:off x="-1725400" y="2212070"/>
                <a:ext cx="87616" cy="24718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20" extrusionOk="0">
                    <a:moveTo>
                      <a:pt x="1035" y="0"/>
                    </a:moveTo>
                    <a:lnTo>
                      <a:pt x="0" y="618"/>
                    </a:lnTo>
                    <a:lnTo>
                      <a:pt x="3" y="2920"/>
                    </a:lnTo>
                    <a:lnTo>
                      <a:pt x="1035" y="2299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72" name="Google Shape;3772;p39"/>
            <p:cNvGrpSpPr/>
            <p:nvPr/>
          </p:nvGrpSpPr>
          <p:grpSpPr>
            <a:xfrm>
              <a:off x="-1829755" y="2770480"/>
              <a:ext cx="404925" cy="784075"/>
              <a:chOff x="-731575" y="4095188"/>
              <a:chExt cx="404925" cy="784075"/>
            </a:xfrm>
          </p:grpSpPr>
          <p:sp>
            <p:nvSpPr>
              <p:cNvPr id="3773" name="Google Shape;3773;p39"/>
              <p:cNvSpPr/>
              <p:nvPr/>
            </p:nvSpPr>
            <p:spPr>
              <a:xfrm>
                <a:off x="-716225" y="4711438"/>
                <a:ext cx="14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85" extrusionOk="0">
                    <a:moveTo>
                      <a:pt x="1" y="0"/>
                    </a:moveTo>
                    <a:lnTo>
                      <a:pt x="1" y="384"/>
                    </a:lnTo>
                    <a:lnTo>
                      <a:pt x="575" y="384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39"/>
              <p:cNvSpPr/>
              <p:nvPr/>
            </p:nvSpPr>
            <p:spPr>
              <a:xfrm>
                <a:off x="-701850" y="4672988"/>
                <a:ext cx="144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75" y="417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39"/>
              <p:cNvSpPr/>
              <p:nvPr/>
            </p:nvSpPr>
            <p:spPr>
              <a:xfrm>
                <a:off x="-351450" y="4823413"/>
                <a:ext cx="120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396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480" y="395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39"/>
              <p:cNvSpPr/>
              <p:nvPr/>
            </p:nvSpPr>
            <p:spPr>
              <a:xfrm>
                <a:off x="-725050" y="4684163"/>
                <a:ext cx="1556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4623" extrusionOk="0">
                    <a:moveTo>
                      <a:pt x="2427" y="0"/>
                    </a:moveTo>
                    <a:cubicBezTo>
                      <a:pt x="2427" y="0"/>
                      <a:pt x="1262" y="599"/>
                      <a:pt x="631" y="1037"/>
                    </a:cubicBezTo>
                    <a:cubicBezTo>
                      <a:pt x="0" y="1475"/>
                      <a:pt x="510" y="1898"/>
                      <a:pt x="1499" y="2471"/>
                    </a:cubicBezTo>
                    <a:cubicBezTo>
                      <a:pt x="2306" y="2939"/>
                      <a:pt x="4442" y="3772"/>
                      <a:pt x="5683" y="4564"/>
                    </a:cubicBezTo>
                    <a:cubicBezTo>
                      <a:pt x="5745" y="4604"/>
                      <a:pt x="5788" y="4623"/>
                      <a:pt x="5814" y="4623"/>
                    </a:cubicBezTo>
                    <a:cubicBezTo>
                      <a:pt x="6223" y="4623"/>
                      <a:pt x="2427" y="0"/>
                      <a:pt x="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39"/>
              <p:cNvSpPr/>
              <p:nvPr/>
            </p:nvSpPr>
            <p:spPr>
              <a:xfrm>
                <a:off x="-725050" y="4674788"/>
                <a:ext cx="138150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4329" extrusionOk="0">
                    <a:moveTo>
                      <a:pt x="2427" y="0"/>
                    </a:moveTo>
                    <a:cubicBezTo>
                      <a:pt x="2427" y="0"/>
                      <a:pt x="1262" y="599"/>
                      <a:pt x="631" y="1037"/>
                    </a:cubicBezTo>
                    <a:cubicBezTo>
                      <a:pt x="0" y="1475"/>
                      <a:pt x="510" y="1898"/>
                      <a:pt x="1499" y="2471"/>
                    </a:cubicBezTo>
                    <a:cubicBezTo>
                      <a:pt x="2306" y="2939"/>
                      <a:pt x="3677" y="3473"/>
                      <a:pt x="4917" y="4267"/>
                    </a:cubicBezTo>
                    <a:cubicBezTo>
                      <a:pt x="4983" y="4308"/>
                      <a:pt x="5030" y="4328"/>
                      <a:pt x="5061" y="4328"/>
                    </a:cubicBezTo>
                    <a:cubicBezTo>
                      <a:pt x="5525" y="4328"/>
                      <a:pt x="2427" y="0"/>
                      <a:pt x="24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39"/>
              <p:cNvSpPr/>
              <p:nvPr/>
            </p:nvSpPr>
            <p:spPr>
              <a:xfrm>
                <a:off x="-721375" y="4649338"/>
                <a:ext cx="394725" cy="229925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197" extrusionOk="0">
                    <a:moveTo>
                      <a:pt x="3145" y="0"/>
                    </a:moveTo>
                    <a:cubicBezTo>
                      <a:pt x="2971" y="0"/>
                      <a:pt x="2808" y="41"/>
                      <a:pt x="2655" y="129"/>
                    </a:cubicBezTo>
                    <a:cubicBezTo>
                      <a:pt x="1849" y="595"/>
                      <a:pt x="1614" y="730"/>
                      <a:pt x="933" y="1122"/>
                    </a:cubicBezTo>
                    <a:cubicBezTo>
                      <a:pt x="1" y="1660"/>
                      <a:pt x="3517" y="4656"/>
                      <a:pt x="7419" y="7274"/>
                    </a:cubicBezTo>
                    <a:cubicBezTo>
                      <a:pt x="9074" y="8385"/>
                      <a:pt x="10580" y="9197"/>
                      <a:pt x="12110" y="9197"/>
                    </a:cubicBezTo>
                    <a:cubicBezTo>
                      <a:pt x="12862" y="9197"/>
                      <a:pt x="13619" y="9001"/>
                      <a:pt x="14403" y="8549"/>
                    </a:cubicBezTo>
                    <a:cubicBezTo>
                      <a:pt x="15789" y="7749"/>
                      <a:pt x="15450" y="6582"/>
                      <a:pt x="13910" y="5734"/>
                    </a:cubicBezTo>
                    <a:cubicBezTo>
                      <a:pt x="11900" y="4627"/>
                      <a:pt x="10243" y="4152"/>
                      <a:pt x="8466" y="3181"/>
                    </a:cubicBezTo>
                    <a:cubicBezTo>
                      <a:pt x="5976" y="1820"/>
                      <a:pt x="4311" y="0"/>
                      <a:pt x="3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39"/>
              <p:cNvSpPr/>
              <p:nvPr/>
            </p:nvSpPr>
            <p:spPr>
              <a:xfrm>
                <a:off x="-721375" y="4638763"/>
                <a:ext cx="394725" cy="229950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198" extrusionOk="0">
                    <a:moveTo>
                      <a:pt x="3144" y="1"/>
                    </a:moveTo>
                    <a:cubicBezTo>
                      <a:pt x="2970" y="1"/>
                      <a:pt x="2808" y="41"/>
                      <a:pt x="2655" y="129"/>
                    </a:cubicBezTo>
                    <a:cubicBezTo>
                      <a:pt x="1849" y="595"/>
                      <a:pt x="1614" y="730"/>
                      <a:pt x="933" y="1122"/>
                    </a:cubicBezTo>
                    <a:cubicBezTo>
                      <a:pt x="1" y="1660"/>
                      <a:pt x="3517" y="4656"/>
                      <a:pt x="7419" y="7274"/>
                    </a:cubicBezTo>
                    <a:cubicBezTo>
                      <a:pt x="9074" y="8385"/>
                      <a:pt x="10580" y="9198"/>
                      <a:pt x="12110" y="9198"/>
                    </a:cubicBezTo>
                    <a:cubicBezTo>
                      <a:pt x="12862" y="9198"/>
                      <a:pt x="13619" y="9002"/>
                      <a:pt x="14403" y="8549"/>
                    </a:cubicBezTo>
                    <a:cubicBezTo>
                      <a:pt x="15789" y="7749"/>
                      <a:pt x="15450" y="6584"/>
                      <a:pt x="13910" y="5736"/>
                    </a:cubicBezTo>
                    <a:cubicBezTo>
                      <a:pt x="11900" y="4627"/>
                      <a:pt x="10243" y="4155"/>
                      <a:pt x="8466" y="3183"/>
                    </a:cubicBezTo>
                    <a:cubicBezTo>
                      <a:pt x="5976" y="1820"/>
                      <a:pt x="4310" y="1"/>
                      <a:pt x="3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39"/>
              <p:cNvSpPr/>
              <p:nvPr/>
            </p:nvSpPr>
            <p:spPr>
              <a:xfrm>
                <a:off x="-655925" y="4662913"/>
                <a:ext cx="300100" cy="1896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586" extrusionOk="0">
                    <a:moveTo>
                      <a:pt x="142" y="0"/>
                    </a:moveTo>
                    <a:lnTo>
                      <a:pt x="1" y="165"/>
                    </a:lnTo>
                    <a:cubicBezTo>
                      <a:pt x="29" y="187"/>
                      <a:pt x="2723" y="2490"/>
                      <a:pt x="4690" y="3724"/>
                    </a:cubicBezTo>
                    <a:cubicBezTo>
                      <a:pt x="6655" y="4958"/>
                      <a:pt x="11733" y="7557"/>
                      <a:pt x="11785" y="7585"/>
                    </a:cubicBezTo>
                    <a:lnTo>
                      <a:pt x="12004" y="7446"/>
                    </a:lnTo>
                    <a:cubicBezTo>
                      <a:pt x="11949" y="7418"/>
                      <a:pt x="6761" y="4772"/>
                      <a:pt x="4805" y="3542"/>
                    </a:cubicBezTo>
                    <a:cubicBezTo>
                      <a:pt x="2848" y="2317"/>
                      <a:pt x="168" y="24"/>
                      <a:pt x="1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1" name="Google Shape;3781;p39"/>
              <p:cNvSpPr/>
              <p:nvPr/>
            </p:nvSpPr>
            <p:spPr>
              <a:xfrm>
                <a:off x="-728750" y="4401213"/>
                <a:ext cx="89175" cy="1730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920" extrusionOk="0">
                    <a:moveTo>
                      <a:pt x="1547" y="1"/>
                    </a:moveTo>
                    <a:lnTo>
                      <a:pt x="1" y="892"/>
                    </a:lnTo>
                    <a:lnTo>
                      <a:pt x="2039" y="6920"/>
                    </a:lnTo>
                    <a:lnTo>
                      <a:pt x="3566" y="6037"/>
                    </a:lnTo>
                    <a:lnTo>
                      <a:pt x="15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2" name="Google Shape;3782;p39"/>
              <p:cNvSpPr/>
              <p:nvPr/>
            </p:nvSpPr>
            <p:spPr>
              <a:xfrm>
                <a:off x="-693600" y="4401088"/>
                <a:ext cx="56675" cy="15175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6070" extrusionOk="0">
                    <a:moveTo>
                      <a:pt x="170" y="1"/>
                    </a:moveTo>
                    <a:cubicBezTo>
                      <a:pt x="10" y="1"/>
                      <a:pt x="30" y="289"/>
                      <a:pt x="30" y="619"/>
                    </a:cubicBezTo>
                    <a:cubicBezTo>
                      <a:pt x="30" y="1023"/>
                      <a:pt x="0" y="3424"/>
                      <a:pt x="310" y="4266"/>
                    </a:cubicBezTo>
                    <a:cubicBezTo>
                      <a:pt x="620" y="5109"/>
                      <a:pt x="1117" y="5682"/>
                      <a:pt x="1490" y="5864"/>
                    </a:cubicBezTo>
                    <a:cubicBezTo>
                      <a:pt x="1691" y="5961"/>
                      <a:pt x="1901" y="6069"/>
                      <a:pt x="2052" y="6069"/>
                    </a:cubicBezTo>
                    <a:cubicBezTo>
                      <a:pt x="2181" y="6069"/>
                      <a:pt x="2267" y="5990"/>
                      <a:pt x="2267" y="5756"/>
                    </a:cubicBezTo>
                    <a:lnTo>
                      <a:pt x="2267" y="2480"/>
                    </a:lnTo>
                    <a:cubicBezTo>
                      <a:pt x="2267" y="1802"/>
                      <a:pt x="2204" y="1142"/>
                      <a:pt x="1987" y="1016"/>
                    </a:cubicBezTo>
                    <a:cubicBezTo>
                      <a:pt x="1770" y="891"/>
                      <a:pt x="310" y="49"/>
                      <a:pt x="310" y="49"/>
                    </a:cubicBezTo>
                    <a:cubicBezTo>
                      <a:pt x="253" y="16"/>
                      <a:pt x="207" y="1"/>
                      <a:pt x="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39"/>
              <p:cNvSpPr/>
              <p:nvPr/>
            </p:nvSpPr>
            <p:spPr>
              <a:xfrm>
                <a:off x="-731575" y="4423063"/>
                <a:ext cx="56650" cy="1517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6069" extrusionOk="0">
                    <a:moveTo>
                      <a:pt x="171" y="0"/>
                    </a:moveTo>
                    <a:cubicBezTo>
                      <a:pt x="11" y="0"/>
                      <a:pt x="31" y="289"/>
                      <a:pt x="31" y="619"/>
                    </a:cubicBezTo>
                    <a:cubicBezTo>
                      <a:pt x="31" y="1022"/>
                      <a:pt x="1" y="3423"/>
                      <a:pt x="311" y="4267"/>
                    </a:cubicBezTo>
                    <a:cubicBezTo>
                      <a:pt x="621" y="5109"/>
                      <a:pt x="1118" y="5681"/>
                      <a:pt x="1491" y="5864"/>
                    </a:cubicBezTo>
                    <a:cubicBezTo>
                      <a:pt x="1691" y="5960"/>
                      <a:pt x="1900" y="6069"/>
                      <a:pt x="2050" y="6069"/>
                    </a:cubicBezTo>
                    <a:cubicBezTo>
                      <a:pt x="2179" y="6069"/>
                      <a:pt x="2265" y="5989"/>
                      <a:pt x="2265" y="5755"/>
                    </a:cubicBezTo>
                    <a:lnTo>
                      <a:pt x="2265" y="2480"/>
                    </a:lnTo>
                    <a:cubicBezTo>
                      <a:pt x="2265" y="1801"/>
                      <a:pt x="2205" y="1142"/>
                      <a:pt x="1988" y="1016"/>
                    </a:cubicBezTo>
                    <a:cubicBezTo>
                      <a:pt x="1769" y="892"/>
                      <a:pt x="311" y="48"/>
                      <a:pt x="311" y="48"/>
                    </a:cubicBezTo>
                    <a:cubicBezTo>
                      <a:pt x="253" y="15"/>
                      <a:pt x="207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39"/>
              <p:cNvSpPr/>
              <p:nvPr/>
            </p:nvSpPr>
            <p:spPr>
              <a:xfrm>
                <a:off x="-710100" y="4539138"/>
                <a:ext cx="39300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07" extrusionOk="0">
                    <a:moveTo>
                      <a:pt x="472" y="1"/>
                    </a:moveTo>
                    <a:cubicBezTo>
                      <a:pt x="367" y="1"/>
                      <a:pt x="268" y="51"/>
                      <a:pt x="196" y="160"/>
                    </a:cubicBezTo>
                    <a:cubicBezTo>
                      <a:pt x="1" y="457"/>
                      <a:pt x="350" y="1257"/>
                      <a:pt x="576" y="1687"/>
                    </a:cubicBezTo>
                    <a:cubicBezTo>
                      <a:pt x="805" y="2116"/>
                      <a:pt x="1482" y="2806"/>
                      <a:pt x="1482" y="2806"/>
                    </a:cubicBezTo>
                    <a:lnTo>
                      <a:pt x="1571" y="1585"/>
                    </a:lnTo>
                    <a:cubicBezTo>
                      <a:pt x="1571" y="1585"/>
                      <a:pt x="1085" y="891"/>
                      <a:pt x="981" y="503"/>
                    </a:cubicBezTo>
                    <a:cubicBezTo>
                      <a:pt x="897" y="188"/>
                      <a:pt x="674" y="1"/>
                      <a:pt x="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39"/>
              <p:cNvSpPr/>
              <p:nvPr/>
            </p:nvSpPr>
            <p:spPr>
              <a:xfrm>
                <a:off x="-704825" y="4539913"/>
                <a:ext cx="64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07" extrusionOk="0">
                    <a:moveTo>
                      <a:pt x="124" y="1"/>
                    </a:moveTo>
                    <a:lnTo>
                      <a:pt x="0" y="77"/>
                    </a:lnTo>
                    <a:lnTo>
                      <a:pt x="0" y="207"/>
                    </a:lnTo>
                    <a:lnTo>
                      <a:pt x="256" y="23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39"/>
              <p:cNvSpPr/>
              <p:nvPr/>
            </p:nvSpPr>
            <p:spPr>
              <a:xfrm>
                <a:off x="-712000" y="4540263"/>
                <a:ext cx="39300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07" extrusionOk="0">
                    <a:moveTo>
                      <a:pt x="474" y="1"/>
                    </a:moveTo>
                    <a:cubicBezTo>
                      <a:pt x="369" y="1"/>
                      <a:pt x="269" y="51"/>
                      <a:pt x="198" y="160"/>
                    </a:cubicBezTo>
                    <a:lnTo>
                      <a:pt x="196" y="160"/>
                    </a:lnTo>
                    <a:cubicBezTo>
                      <a:pt x="1" y="458"/>
                      <a:pt x="350" y="1258"/>
                      <a:pt x="578" y="1687"/>
                    </a:cubicBezTo>
                    <a:cubicBezTo>
                      <a:pt x="806" y="2115"/>
                      <a:pt x="1482" y="2807"/>
                      <a:pt x="1482" y="2807"/>
                    </a:cubicBezTo>
                    <a:lnTo>
                      <a:pt x="1571" y="1585"/>
                    </a:lnTo>
                    <a:cubicBezTo>
                      <a:pt x="1571" y="1585"/>
                      <a:pt x="1085" y="891"/>
                      <a:pt x="981" y="503"/>
                    </a:cubicBezTo>
                    <a:cubicBezTo>
                      <a:pt x="898" y="188"/>
                      <a:pt x="676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39"/>
              <p:cNvSpPr/>
              <p:nvPr/>
            </p:nvSpPr>
            <p:spPr>
              <a:xfrm>
                <a:off x="-705650" y="4547188"/>
                <a:ext cx="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2" extrusionOk="0">
                    <a:moveTo>
                      <a:pt x="119" y="0"/>
                    </a:moveTo>
                    <a:cubicBezTo>
                      <a:pt x="50" y="0"/>
                      <a:pt x="1" y="64"/>
                      <a:pt x="1" y="172"/>
                    </a:cubicBezTo>
                    <a:cubicBezTo>
                      <a:pt x="1" y="317"/>
                      <a:pt x="90" y="484"/>
                      <a:pt x="198" y="547"/>
                    </a:cubicBezTo>
                    <a:cubicBezTo>
                      <a:pt x="226" y="563"/>
                      <a:pt x="253" y="571"/>
                      <a:pt x="277" y="571"/>
                    </a:cubicBezTo>
                    <a:cubicBezTo>
                      <a:pt x="345" y="571"/>
                      <a:pt x="393" y="507"/>
                      <a:pt x="393" y="400"/>
                    </a:cubicBezTo>
                    <a:cubicBezTo>
                      <a:pt x="393" y="254"/>
                      <a:pt x="306" y="87"/>
                      <a:pt x="198" y="22"/>
                    </a:cubicBezTo>
                    <a:lnTo>
                      <a:pt x="198" y="24"/>
                    </a:lnTo>
                    <a:cubicBezTo>
                      <a:pt x="170" y="8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39"/>
              <p:cNvSpPr/>
              <p:nvPr/>
            </p:nvSpPr>
            <p:spPr>
              <a:xfrm>
                <a:off x="-623825" y="4643763"/>
                <a:ext cx="61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4" extrusionOk="0">
                    <a:moveTo>
                      <a:pt x="146" y="1"/>
                    </a:moveTo>
                    <a:lnTo>
                      <a:pt x="1" y="83"/>
                    </a:lnTo>
                    <a:lnTo>
                      <a:pt x="87" y="163"/>
                    </a:lnTo>
                    <a:lnTo>
                      <a:pt x="244" y="42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39"/>
              <p:cNvSpPr/>
              <p:nvPr/>
            </p:nvSpPr>
            <p:spPr>
              <a:xfrm>
                <a:off x="-628750" y="4632888"/>
                <a:ext cx="960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104" extrusionOk="0">
                    <a:moveTo>
                      <a:pt x="1247" y="0"/>
                    </a:moveTo>
                    <a:cubicBezTo>
                      <a:pt x="1016" y="0"/>
                      <a:pt x="964" y="337"/>
                      <a:pt x="519" y="383"/>
                    </a:cubicBezTo>
                    <a:cubicBezTo>
                      <a:pt x="295" y="405"/>
                      <a:pt x="169" y="561"/>
                      <a:pt x="96" y="728"/>
                    </a:cubicBezTo>
                    <a:cubicBezTo>
                      <a:pt x="0" y="954"/>
                      <a:pt x="3659" y="4103"/>
                      <a:pt x="3659" y="4103"/>
                    </a:cubicBezTo>
                    <a:lnTo>
                      <a:pt x="3805" y="4021"/>
                    </a:lnTo>
                    <a:cubicBezTo>
                      <a:pt x="3805" y="4021"/>
                      <a:pt x="3841" y="3448"/>
                      <a:pt x="3779" y="2971"/>
                    </a:cubicBezTo>
                    <a:cubicBezTo>
                      <a:pt x="3742" y="2685"/>
                      <a:pt x="3653" y="2481"/>
                      <a:pt x="3542" y="2320"/>
                    </a:cubicBezTo>
                    <a:cubicBezTo>
                      <a:pt x="3345" y="2030"/>
                      <a:pt x="2295" y="1153"/>
                      <a:pt x="2035" y="950"/>
                    </a:cubicBezTo>
                    <a:cubicBezTo>
                      <a:pt x="1774" y="746"/>
                      <a:pt x="1742" y="186"/>
                      <a:pt x="1382" y="32"/>
                    </a:cubicBezTo>
                    <a:cubicBezTo>
                      <a:pt x="1330" y="10"/>
                      <a:pt x="1286" y="0"/>
                      <a:pt x="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0" name="Google Shape;3790;p39"/>
              <p:cNvSpPr/>
              <p:nvPr/>
            </p:nvSpPr>
            <p:spPr>
              <a:xfrm>
                <a:off x="-629675" y="4634888"/>
                <a:ext cx="92525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4024" extrusionOk="0">
                    <a:moveTo>
                      <a:pt x="1139" y="1"/>
                    </a:moveTo>
                    <a:cubicBezTo>
                      <a:pt x="908" y="1"/>
                      <a:pt x="858" y="339"/>
                      <a:pt x="412" y="384"/>
                    </a:cubicBezTo>
                    <a:cubicBezTo>
                      <a:pt x="200" y="405"/>
                      <a:pt x="76" y="546"/>
                      <a:pt x="0" y="703"/>
                    </a:cubicBezTo>
                    <a:cubicBezTo>
                      <a:pt x="538" y="1620"/>
                      <a:pt x="3696" y="4023"/>
                      <a:pt x="3696" y="4023"/>
                    </a:cubicBezTo>
                    <a:cubicBezTo>
                      <a:pt x="3696" y="4023"/>
                      <a:pt x="3701" y="3303"/>
                      <a:pt x="3690" y="3160"/>
                    </a:cubicBezTo>
                    <a:cubicBezTo>
                      <a:pt x="3672" y="2930"/>
                      <a:pt x="3614" y="2585"/>
                      <a:pt x="3436" y="2323"/>
                    </a:cubicBezTo>
                    <a:lnTo>
                      <a:pt x="3434" y="2323"/>
                    </a:lnTo>
                    <a:cubicBezTo>
                      <a:pt x="3239" y="2032"/>
                      <a:pt x="2187" y="1154"/>
                      <a:pt x="1926" y="950"/>
                    </a:cubicBezTo>
                    <a:cubicBezTo>
                      <a:pt x="1666" y="746"/>
                      <a:pt x="1634" y="189"/>
                      <a:pt x="1274" y="32"/>
                    </a:cubicBezTo>
                    <a:cubicBezTo>
                      <a:pt x="1222" y="10"/>
                      <a:pt x="1178" y="1"/>
                      <a:pt x="1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1" name="Google Shape;3791;p39"/>
              <p:cNvSpPr/>
              <p:nvPr/>
            </p:nvSpPr>
            <p:spPr>
              <a:xfrm>
                <a:off x="-605175" y="4638788"/>
                <a:ext cx="131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763" extrusionOk="0">
                    <a:moveTo>
                      <a:pt x="159" y="1"/>
                    </a:moveTo>
                    <a:cubicBezTo>
                      <a:pt x="67" y="1"/>
                      <a:pt x="1" y="86"/>
                      <a:pt x="1" y="230"/>
                    </a:cubicBezTo>
                    <a:cubicBezTo>
                      <a:pt x="1" y="423"/>
                      <a:pt x="120" y="649"/>
                      <a:pt x="263" y="731"/>
                    </a:cubicBezTo>
                    <a:cubicBezTo>
                      <a:pt x="301" y="753"/>
                      <a:pt x="336" y="763"/>
                      <a:pt x="368" y="763"/>
                    </a:cubicBezTo>
                    <a:cubicBezTo>
                      <a:pt x="461" y="763"/>
                      <a:pt x="526" y="677"/>
                      <a:pt x="526" y="534"/>
                    </a:cubicBezTo>
                    <a:cubicBezTo>
                      <a:pt x="526" y="341"/>
                      <a:pt x="408" y="115"/>
                      <a:pt x="263" y="33"/>
                    </a:cubicBezTo>
                    <a:cubicBezTo>
                      <a:pt x="226" y="11"/>
                      <a:pt x="191" y="1"/>
                      <a:pt x="159" y="1"/>
                    </a:cubicBezTo>
                    <a:close/>
                  </a:path>
                </a:pathLst>
              </a:custGeom>
              <a:solidFill>
                <a:srgbClr val="2E4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39"/>
              <p:cNvSpPr/>
              <p:nvPr/>
            </p:nvSpPr>
            <p:spPr>
              <a:xfrm>
                <a:off x="-605225" y="4642238"/>
                <a:ext cx="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2" extrusionOk="0">
                    <a:moveTo>
                      <a:pt x="117" y="1"/>
                    </a:moveTo>
                    <a:cubicBezTo>
                      <a:pt x="48" y="1"/>
                      <a:pt x="1" y="64"/>
                      <a:pt x="1" y="172"/>
                    </a:cubicBezTo>
                    <a:cubicBezTo>
                      <a:pt x="1" y="317"/>
                      <a:pt x="87" y="484"/>
                      <a:pt x="196" y="547"/>
                    </a:cubicBezTo>
                    <a:cubicBezTo>
                      <a:pt x="224" y="564"/>
                      <a:pt x="251" y="571"/>
                      <a:pt x="276" y="571"/>
                    </a:cubicBezTo>
                    <a:cubicBezTo>
                      <a:pt x="345" y="571"/>
                      <a:pt x="393" y="508"/>
                      <a:pt x="393" y="400"/>
                    </a:cubicBezTo>
                    <a:cubicBezTo>
                      <a:pt x="393" y="255"/>
                      <a:pt x="304" y="88"/>
                      <a:pt x="196" y="25"/>
                    </a:cubicBezTo>
                    <a:cubicBezTo>
                      <a:pt x="168" y="8"/>
                      <a:pt x="141" y="1"/>
                      <a:pt x="1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39"/>
              <p:cNvSpPr/>
              <p:nvPr/>
            </p:nvSpPr>
            <p:spPr>
              <a:xfrm>
                <a:off x="-635925" y="4666763"/>
                <a:ext cx="1192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124" extrusionOk="0">
                    <a:moveTo>
                      <a:pt x="1734" y="0"/>
                    </a:moveTo>
                    <a:lnTo>
                      <a:pt x="1" y="631"/>
                    </a:lnTo>
                    <a:cubicBezTo>
                      <a:pt x="1" y="631"/>
                      <a:pt x="38" y="892"/>
                      <a:pt x="57" y="974"/>
                    </a:cubicBezTo>
                    <a:cubicBezTo>
                      <a:pt x="131" y="1273"/>
                      <a:pt x="187" y="1618"/>
                      <a:pt x="701" y="2020"/>
                    </a:cubicBezTo>
                    <a:cubicBezTo>
                      <a:pt x="1218" y="2423"/>
                      <a:pt x="2584" y="3032"/>
                      <a:pt x="2823" y="3280"/>
                    </a:cubicBezTo>
                    <a:cubicBezTo>
                      <a:pt x="2916" y="3377"/>
                      <a:pt x="2975" y="3466"/>
                      <a:pt x="3001" y="3546"/>
                    </a:cubicBezTo>
                    <a:cubicBezTo>
                      <a:pt x="3057" y="3713"/>
                      <a:pt x="3064" y="4013"/>
                      <a:pt x="3070" y="4041"/>
                    </a:cubicBezTo>
                    <a:cubicBezTo>
                      <a:pt x="3098" y="4067"/>
                      <a:pt x="3209" y="4123"/>
                      <a:pt x="3209" y="4123"/>
                    </a:cubicBezTo>
                    <a:lnTo>
                      <a:pt x="4710" y="2813"/>
                    </a:lnTo>
                    <a:cubicBezTo>
                      <a:pt x="4710" y="2813"/>
                      <a:pt x="4770" y="2592"/>
                      <a:pt x="4497" y="2306"/>
                    </a:cubicBezTo>
                    <a:cubicBezTo>
                      <a:pt x="4261" y="2056"/>
                      <a:pt x="2894" y="1447"/>
                      <a:pt x="2378" y="1046"/>
                    </a:cubicBezTo>
                    <a:cubicBezTo>
                      <a:pt x="1862" y="642"/>
                      <a:pt x="1734" y="0"/>
                      <a:pt x="17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39"/>
              <p:cNvSpPr/>
              <p:nvPr/>
            </p:nvSpPr>
            <p:spPr>
              <a:xfrm>
                <a:off x="-632875" y="4664963"/>
                <a:ext cx="119800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4196" extrusionOk="0">
                    <a:moveTo>
                      <a:pt x="1746" y="1"/>
                    </a:moveTo>
                    <a:lnTo>
                      <a:pt x="0" y="638"/>
                    </a:lnTo>
                    <a:cubicBezTo>
                      <a:pt x="0" y="638"/>
                      <a:pt x="50" y="892"/>
                      <a:pt x="70" y="974"/>
                    </a:cubicBezTo>
                    <a:cubicBezTo>
                      <a:pt x="144" y="1274"/>
                      <a:pt x="200" y="1619"/>
                      <a:pt x="714" y="2020"/>
                    </a:cubicBezTo>
                    <a:cubicBezTo>
                      <a:pt x="1230" y="2423"/>
                      <a:pt x="2597" y="3033"/>
                      <a:pt x="2835" y="3280"/>
                    </a:cubicBezTo>
                    <a:cubicBezTo>
                      <a:pt x="2972" y="3423"/>
                      <a:pt x="3020" y="3553"/>
                      <a:pt x="3043" y="3642"/>
                    </a:cubicBezTo>
                    <a:cubicBezTo>
                      <a:pt x="3091" y="3822"/>
                      <a:pt x="3087" y="4195"/>
                      <a:pt x="3087" y="4195"/>
                    </a:cubicBezTo>
                    <a:lnTo>
                      <a:pt x="4792" y="3200"/>
                    </a:lnTo>
                    <a:cubicBezTo>
                      <a:pt x="4792" y="3200"/>
                      <a:pt x="4792" y="2885"/>
                      <a:pt x="4714" y="2651"/>
                    </a:cubicBezTo>
                    <a:cubicBezTo>
                      <a:pt x="4685" y="2564"/>
                      <a:pt x="4638" y="2441"/>
                      <a:pt x="4510" y="2306"/>
                    </a:cubicBezTo>
                    <a:cubicBezTo>
                      <a:pt x="4273" y="2057"/>
                      <a:pt x="2905" y="1447"/>
                      <a:pt x="2391" y="1046"/>
                    </a:cubicBezTo>
                    <a:cubicBezTo>
                      <a:pt x="1874" y="643"/>
                      <a:pt x="1746" y="1"/>
                      <a:pt x="1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39"/>
              <p:cNvSpPr/>
              <p:nvPr/>
            </p:nvSpPr>
            <p:spPr>
              <a:xfrm>
                <a:off x="-632650" y="4532388"/>
                <a:ext cx="676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326" extrusionOk="0">
                    <a:moveTo>
                      <a:pt x="537" y="1"/>
                    </a:moveTo>
                    <a:cubicBezTo>
                      <a:pt x="172" y="1"/>
                      <a:pt x="0" y="696"/>
                      <a:pt x="80" y="1512"/>
                    </a:cubicBezTo>
                    <a:cubicBezTo>
                      <a:pt x="143" y="2148"/>
                      <a:pt x="484" y="3473"/>
                      <a:pt x="703" y="4284"/>
                    </a:cubicBezTo>
                    <a:cubicBezTo>
                      <a:pt x="816" y="4701"/>
                      <a:pt x="1072" y="5076"/>
                      <a:pt x="1358" y="5241"/>
                    </a:cubicBezTo>
                    <a:cubicBezTo>
                      <a:pt x="1457" y="5298"/>
                      <a:pt x="1553" y="5325"/>
                      <a:pt x="1641" y="5325"/>
                    </a:cubicBezTo>
                    <a:cubicBezTo>
                      <a:pt x="1808" y="5325"/>
                      <a:pt x="1945" y="5225"/>
                      <a:pt x="2017" y="5035"/>
                    </a:cubicBezTo>
                    <a:cubicBezTo>
                      <a:pt x="2228" y="4475"/>
                      <a:pt x="2549" y="3555"/>
                      <a:pt x="2609" y="2974"/>
                    </a:cubicBezTo>
                    <a:cubicBezTo>
                      <a:pt x="2705" y="2094"/>
                      <a:pt x="2423" y="1035"/>
                      <a:pt x="2017" y="801"/>
                    </a:cubicBezTo>
                    <a:cubicBezTo>
                      <a:pt x="1612" y="567"/>
                      <a:pt x="1236" y="350"/>
                      <a:pt x="735" y="61"/>
                    </a:cubicBezTo>
                    <a:cubicBezTo>
                      <a:pt x="664" y="20"/>
                      <a:pt x="598" y="1"/>
                      <a:pt x="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39"/>
              <p:cNvSpPr/>
              <p:nvPr/>
            </p:nvSpPr>
            <p:spPr>
              <a:xfrm>
                <a:off x="-672350" y="4533263"/>
                <a:ext cx="84600" cy="159825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6393" extrusionOk="0">
                    <a:moveTo>
                      <a:pt x="1991" y="0"/>
                    </a:moveTo>
                    <a:lnTo>
                      <a:pt x="0" y="1154"/>
                    </a:lnTo>
                    <a:lnTo>
                      <a:pt x="1428" y="6392"/>
                    </a:lnTo>
                    <a:lnTo>
                      <a:pt x="3384" y="5258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39"/>
              <p:cNvSpPr/>
              <p:nvPr/>
            </p:nvSpPr>
            <p:spPr>
              <a:xfrm>
                <a:off x="-682200" y="4561088"/>
                <a:ext cx="67625" cy="133125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325" extrusionOk="0">
                    <a:moveTo>
                      <a:pt x="539" y="0"/>
                    </a:moveTo>
                    <a:cubicBezTo>
                      <a:pt x="173" y="0"/>
                      <a:pt x="0" y="695"/>
                      <a:pt x="82" y="1512"/>
                    </a:cubicBezTo>
                    <a:cubicBezTo>
                      <a:pt x="143" y="2147"/>
                      <a:pt x="483" y="3472"/>
                      <a:pt x="702" y="4284"/>
                    </a:cubicBezTo>
                    <a:cubicBezTo>
                      <a:pt x="815" y="4700"/>
                      <a:pt x="1073" y="5075"/>
                      <a:pt x="1360" y="5240"/>
                    </a:cubicBezTo>
                    <a:cubicBezTo>
                      <a:pt x="1459" y="5297"/>
                      <a:pt x="1555" y="5325"/>
                      <a:pt x="1643" y="5325"/>
                    </a:cubicBezTo>
                    <a:cubicBezTo>
                      <a:pt x="1809" y="5325"/>
                      <a:pt x="1946" y="5225"/>
                      <a:pt x="2017" y="5034"/>
                    </a:cubicBezTo>
                    <a:cubicBezTo>
                      <a:pt x="2229" y="4474"/>
                      <a:pt x="2548" y="3555"/>
                      <a:pt x="2611" y="2974"/>
                    </a:cubicBezTo>
                    <a:cubicBezTo>
                      <a:pt x="2704" y="2093"/>
                      <a:pt x="2425" y="1034"/>
                      <a:pt x="2017" y="800"/>
                    </a:cubicBezTo>
                    <a:cubicBezTo>
                      <a:pt x="1611" y="566"/>
                      <a:pt x="1236" y="349"/>
                      <a:pt x="737" y="61"/>
                    </a:cubicBezTo>
                    <a:cubicBezTo>
                      <a:pt x="666" y="19"/>
                      <a:pt x="600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39"/>
              <p:cNvSpPr/>
              <p:nvPr/>
            </p:nvSpPr>
            <p:spPr>
              <a:xfrm>
                <a:off x="-672725" y="4671638"/>
                <a:ext cx="61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4" extrusionOk="0">
                    <a:moveTo>
                      <a:pt x="145" y="0"/>
                    </a:moveTo>
                    <a:lnTo>
                      <a:pt x="0" y="83"/>
                    </a:lnTo>
                    <a:lnTo>
                      <a:pt x="85" y="163"/>
                    </a:lnTo>
                    <a:lnTo>
                      <a:pt x="243" y="42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39"/>
              <p:cNvSpPr/>
              <p:nvPr/>
            </p:nvSpPr>
            <p:spPr>
              <a:xfrm>
                <a:off x="-677675" y="4660763"/>
                <a:ext cx="960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4104" extrusionOk="0">
                    <a:moveTo>
                      <a:pt x="1245" y="0"/>
                    </a:moveTo>
                    <a:cubicBezTo>
                      <a:pt x="1015" y="0"/>
                      <a:pt x="964" y="337"/>
                      <a:pt x="519" y="383"/>
                    </a:cubicBezTo>
                    <a:cubicBezTo>
                      <a:pt x="296" y="405"/>
                      <a:pt x="168" y="561"/>
                      <a:pt x="96" y="728"/>
                    </a:cubicBezTo>
                    <a:cubicBezTo>
                      <a:pt x="1" y="954"/>
                      <a:pt x="3660" y="4103"/>
                      <a:pt x="3660" y="4103"/>
                    </a:cubicBezTo>
                    <a:lnTo>
                      <a:pt x="3803" y="4021"/>
                    </a:lnTo>
                    <a:cubicBezTo>
                      <a:pt x="3803" y="4021"/>
                      <a:pt x="3840" y="3448"/>
                      <a:pt x="3779" y="2971"/>
                    </a:cubicBezTo>
                    <a:cubicBezTo>
                      <a:pt x="3740" y="2685"/>
                      <a:pt x="3651" y="2481"/>
                      <a:pt x="3543" y="2320"/>
                    </a:cubicBezTo>
                    <a:cubicBezTo>
                      <a:pt x="3345" y="2030"/>
                      <a:pt x="2293" y="1153"/>
                      <a:pt x="2033" y="949"/>
                    </a:cubicBezTo>
                    <a:cubicBezTo>
                      <a:pt x="1773" y="746"/>
                      <a:pt x="1742" y="186"/>
                      <a:pt x="1380" y="32"/>
                    </a:cubicBezTo>
                    <a:cubicBezTo>
                      <a:pt x="1328" y="10"/>
                      <a:pt x="1284" y="0"/>
                      <a:pt x="1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39"/>
              <p:cNvSpPr/>
              <p:nvPr/>
            </p:nvSpPr>
            <p:spPr>
              <a:xfrm>
                <a:off x="-678600" y="4662763"/>
                <a:ext cx="92550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4024" extrusionOk="0">
                    <a:moveTo>
                      <a:pt x="1139" y="0"/>
                    </a:moveTo>
                    <a:cubicBezTo>
                      <a:pt x="908" y="0"/>
                      <a:pt x="859" y="339"/>
                      <a:pt x="413" y="384"/>
                    </a:cubicBezTo>
                    <a:cubicBezTo>
                      <a:pt x="200" y="405"/>
                      <a:pt x="75" y="546"/>
                      <a:pt x="1" y="702"/>
                    </a:cubicBezTo>
                    <a:cubicBezTo>
                      <a:pt x="539" y="1620"/>
                      <a:pt x="3697" y="4023"/>
                      <a:pt x="3697" y="4023"/>
                    </a:cubicBezTo>
                    <a:cubicBezTo>
                      <a:pt x="3697" y="4023"/>
                      <a:pt x="3701" y="3303"/>
                      <a:pt x="3690" y="3160"/>
                    </a:cubicBezTo>
                    <a:cubicBezTo>
                      <a:pt x="3673" y="2930"/>
                      <a:pt x="3614" y="2585"/>
                      <a:pt x="3434" y="2320"/>
                    </a:cubicBezTo>
                    <a:lnTo>
                      <a:pt x="3434" y="2323"/>
                    </a:lnTo>
                    <a:cubicBezTo>
                      <a:pt x="3237" y="2032"/>
                      <a:pt x="2187" y="1154"/>
                      <a:pt x="1927" y="950"/>
                    </a:cubicBezTo>
                    <a:cubicBezTo>
                      <a:pt x="1667" y="746"/>
                      <a:pt x="1634" y="188"/>
                      <a:pt x="1274" y="32"/>
                    </a:cubicBezTo>
                    <a:cubicBezTo>
                      <a:pt x="1222" y="10"/>
                      <a:pt x="1178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39"/>
              <p:cNvSpPr/>
              <p:nvPr/>
            </p:nvSpPr>
            <p:spPr>
              <a:xfrm>
                <a:off x="-654075" y="4666663"/>
                <a:ext cx="131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763" extrusionOk="0">
                    <a:moveTo>
                      <a:pt x="158" y="0"/>
                    </a:moveTo>
                    <a:cubicBezTo>
                      <a:pt x="65" y="0"/>
                      <a:pt x="0" y="86"/>
                      <a:pt x="0" y="230"/>
                    </a:cubicBezTo>
                    <a:cubicBezTo>
                      <a:pt x="0" y="423"/>
                      <a:pt x="117" y="648"/>
                      <a:pt x="263" y="731"/>
                    </a:cubicBezTo>
                    <a:cubicBezTo>
                      <a:pt x="300" y="753"/>
                      <a:pt x="336" y="763"/>
                      <a:pt x="368" y="763"/>
                    </a:cubicBezTo>
                    <a:cubicBezTo>
                      <a:pt x="461" y="763"/>
                      <a:pt x="525" y="677"/>
                      <a:pt x="525" y="533"/>
                    </a:cubicBezTo>
                    <a:cubicBezTo>
                      <a:pt x="525" y="340"/>
                      <a:pt x="408" y="115"/>
                      <a:pt x="263" y="32"/>
                    </a:cubicBezTo>
                    <a:cubicBezTo>
                      <a:pt x="225" y="11"/>
                      <a:pt x="190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39"/>
              <p:cNvSpPr/>
              <p:nvPr/>
            </p:nvSpPr>
            <p:spPr>
              <a:xfrm>
                <a:off x="-642375" y="4544263"/>
                <a:ext cx="4320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973" extrusionOk="0">
                    <a:moveTo>
                      <a:pt x="864" y="0"/>
                    </a:moveTo>
                    <a:cubicBezTo>
                      <a:pt x="387" y="0"/>
                      <a:pt x="1" y="217"/>
                      <a:pt x="1" y="486"/>
                    </a:cubicBezTo>
                    <a:cubicBezTo>
                      <a:pt x="1" y="753"/>
                      <a:pt x="387" y="972"/>
                      <a:pt x="864" y="972"/>
                    </a:cubicBezTo>
                    <a:cubicBezTo>
                      <a:pt x="1341" y="972"/>
                      <a:pt x="1727" y="753"/>
                      <a:pt x="1727" y="486"/>
                    </a:cubicBezTo>
                    <a:cubicBezTo>
                      <a:pt x="1727" y="217"/>
                      <a:pt x="1341" y="0"/>
                      <a:pt x="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39"/>
              <p:cNvSpPr/>
              <p:nvPr/>
            </p:nvSpPr>
            <p:spPr>
              <a:xfrm>
                <a:off x="-642375" y="4552838"/>
                <a:ext cx="432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1727" y="143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65B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39"/>
              <p:cNvSpPr/>
              <p:nvPr/>
            </p:nvSpPr>
            <p:spPr>
              <a:xfrm>
                <a:off x="-642375" y="4540688"/>
                <a:ext cx="432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972" extrusionOk="0">
                    <a:moveTo>
                      <a:pt x="864" y="0"/>
                    </a:moveTo>
                    <a:cubicBezTo>
                      <a:pt x="387" y="0"/>
                      <a:pt x="1" y="217"/>
                      <a:pt x="1" y="486"/>
                    </a:cubicBezTo>
                    <a:cubicBezTo>
                      <a:pt x="1" y="753"/>
                      <a:pt x="387" y="972"/>
                      <a:pt x="864" y="972"/>
                    </a:cubicBezTo>
                    <a:cubicBezTo>
                      <a:pt x="1341" y="972"/>
                      <a:pt x="1727" y="753"/>
                      <a:pt x="1727" y="486"/>
                    </a:cubicBezTo>
                    <a:cubicBezTo>
                      <a:pt x="1727" y="217"/>
                      <a:pt x="1341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39"/>
              <p:cNvSpPr/>
              <p:nvPr/>
            </p:nvSpPr>
            <p:spPr>
              <a:xfrm>
                <a:off x="-640100" y="4290538"/>
                <a:ext cx="38650" cy="271000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840" extrusionOk="0">
                    <a:moveTo>
                      <a:pt x="1" y="1"/>
                    </a:moveTo>
                    <a:lnTo>
                      <a:pt x="1" y="10403"/>
                    </a:lnTo>
                    <a:cubicBezTo>
                      <a:pt x="1" y="10644"/>
                      <a:pt x="346" y="10839"/>
                      <a:pt x="773" y="10839"/>
                    </a:cubicBezTo>
                    <a:cubicBezTo>
                      <a:pt x="1200" y="10839"/>
                      <a:pt x="1545" y="10644"/>
                      <a:pt x="1545" y="10403"/>
                    </a:cubicBez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39"/>
              <p:cNvSpPr/>
              <p:nvPr/>
            </p:nvSpPr>
            <p:spPr>
              <a:xfrm>
                <a:off x="-640100" y="4284463"/>
                <a:ext cx="386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871" extrusionOk="0">
                    <a:moveTo>
                      <a:pt x="773" y="1"/>
                    </a:moveTo>
                    <a:cubicBezTo>
                      <a:pt x="346" y="1"/>
                      <a:pt x="1" y="196"/>
                      <a:pt x="1" y="435"/>
                    </a:cubicBezTo>
                    <a:cubicBezTo>
                      <a:pt x="1" y="675"/>
                      <a:pt x="346" y="871"/>
                      <a:pt x="773" y="871"/>
                    </a:cubicBezTo>
                    <a:cubicBezTo>
                      <a:pt x="1200" y="871"/>
                      <a:pt x="1545" y="675"/>
                      <a:pt x="1545" y="435"/>
                    </a:cubicBezTo>
                    <a:cubicBezTo>
                      <a:pt x="1545" y="196"/>
                      <a:pt x="1200" y="1"/>
                      <a:pt x="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39"/>
              <p:cNvSpPr/>
              <p:nvPr/>
            </p:nvSpPr>
            <p:spPr>
              <a:xfrm>
                <a:off x="-665900" y="4300413"/>
                <a:ext cx="89650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2775" extrusionOk="0">
                    <a:moveTo>
                      <a:pt x="915" y="1"/>
                    </a:moveTo>
                    <a:cubicBezTo>
                      <a:pt x="387" y="1"/>
                      <a:pt x="0" y="88"/>
                      <a:pt x="26" y="350"/>
                    </a:cubicBezTo>
                    <a:lnTo>
                      <a:pt x="24" y="350"/>
                    </a:lnTo>
                    <a:cubicBezTo>
                      <a:pt x="102" y="1138"/>
                      <a:pt x="252" y="2103"/>
                      <a:pt x="614" y="2472"/>
                    </a:cubicBezTo>
                    <a:cubicBezTo>
                      <a:pt x="815" y="2677"/>
                      <a:pt x="1314" y="2774"/>
                      <a:pt x="1809" y="2774"/>
                    </a:cubicBezTo>
                    <a:cubicBezTo>
                      <a:pt x="2354" y="2774"/>
                      <a:pt x="2893" y="2656"/>
                      <a:pt x="3022" y="2435"/>
                    </a:cubicBezTo>
                    <a:cubicBezTo>
                      <a:pt x="3267" y="2010"/>
                      <a:pt x="3586" y="350"/>
                      <a:pt x="3586" y="350"/>
                    </a:cubicBezTo>
                    <a:cubicBezTo>
                      <a:pt x="3586" y="350"/>
                      <a:pt x="1969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39"/>
              <p:cNvSpPr/>
              <p:nvPr/>
            </p:nvSpPr>
            <p:spPr>
              <a:xfrm>
                <a:off x="-652875" y="4337413"/>
                <a:ext cx="6422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46" extrusionOk="0">
                    <a:moveTo>
                      <a:pt x="1284" y="0"/>
                    </a:moveTo>
                    <a:cubicBezTo>
                      <a:pt x="575" y="0"/>
                      <a:pt x="0" y="324"/>
                      <a:pt x="0" y="723"/>
                    </a:cubicBezTo>
                    <a:cubicBezTo>
                      <a:pt x="0" y="1122"/>
                      <a:pt x="575" y="1445"/>
                      <a:pt x="1284" y="1445"/>
                    </a:cubicBezTo>
                    <a:cubicBezTo>
                      <a:pt x="1993" y="1445"/>
                      <a:pt x="2568" y="1122"/>
                      <a:pt x="2568" y="723"/>
                    </a:cubicBezTo>
                    <a:cubicBezTo>
                      <a:pt x="2568" y="32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39"/>
              <p:cNvSpPr/>
              <p:nvPr/>
            </p:nvSpPr>
            <p:spPr>
              <a:xfrm>
                <a:off x="-702875" y="4141388"/>
                <a:ext cx="142250" cy="192850"/>
              </a:xfrm>
              <a:custGeom>
                <a:avLst/>
                <a:gdLst/>
                <a:ahLst/>
                <a:cxnLst/>
                <a:rect l="l" t="t" r="r" b="b"/>
                <a:pathLst>
                  <a:path w="5690" h="7714" extrusionOk="0">
                    <a:moveTo>
                      <a:pt x="0" y="1"/>
                    </a:moveTo>
                    <a:cubicBezTo>
                      <a:pt x="0" y="1"/>
                      <a:pt x="37" y="2458"/>
                      <a:pt x="467" y="4352"/>
                    </a:cubicBezTo>
                    <a:cubicBezTo>
                      <a:pt x="894" y="6245"/>
                      <a:pt x="1692" y="7165"/>
                      <a:pt x="1692" y="7165"/>
                    </a:cubicBezTo>
                    <a:lnTo>
                      <a:pt x="1699" y="7165"/>
                    </a:lnTo>
                    <a:cubicBezTo>
                      <a:pt x="1994" y="7490"/>
                      <a:pt x="2592" y="7714"/>
                      <a:pt x="3284" y="7714"/>
                    </a:cubicBezTo>
                    <a:cubicBezTo>
                      <a:pt x="3978" y="7714"/>
                      <a:pt x="4577" y="7490"/>
                      <a:pt x="4870" y="7165"/>
                    </a:cubicBezTo>
                    <a:cubicBezTo>
                      <a:pt x="4898" y="7132"/>
                      <a:pt x="4924" y="7100"/>
                      <a:pt x="4948" y="7067"/>
                    </a:cubicBezTo>
                    <a:cubicBezTo>
                      <a:pt x="5086" y="6878"/>
                      <a:pt x="5397" y="6414"/>
                      <a:pt x="5689" y="5673"/>
                    </a:cubicBezTo>
                    <a:lnTo>
                      <a:pt x="5689" y="5673"/>
                    </a:lnTo>
                    <a:cubicBezTo>
                      <a:pt x="5199" y="5994"/>
                      <a:pt x="4574" y="6298"/>
                      <a:pt x="3955" y="6298"/>
                    </a:cubicBezTo>
                    <a:cubicBezTo>
                      <a:pt x="3649" y="6298"/>
                      <a:pt x="3344" y="6223"/>
                      <a:pt x="3058" y="6039"/>
                    </a:cubicBezTo>
                    <a:cubicBezTo>
                      <a:pt x="1618" y="5111"/>
                      <a:pt x="1460" y="1295"/>
                      <a:pt x="1447" y="3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39"/>
              <p:cNvSpPr/>
              <p:nvPr/>
            </p:nvSpPr>
            <p:spPr>
              <a:xfrm>
                <a:off x="-666725" y="4139713"/>
                <a:ext cx="127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6365" extrusionOk="0">
                    <a:moveTo>
                      <a:pt x="5111" y="0"/>
                    </a:moveTo>
                    <a:lnTo>
                      <a:pt x="2103" y="159"/>
                    </a:lnTo>
                    <a:lnTo>
                      <a:pt x="1" y="104"/>
                    </a:lnTo>
                    <a:lnTo>
                      <a:pt x="1" y="104"/>
                    </a:lnTo>
                    <a:cubicBezTo>
                      <a:pt x="14" y="1362"/>
                      <a:pt x="172" y="5178"/>
                      <a:pt x="1612" y="6106"/>
                    </a:cubicBezTo>
                    <a:cubicBezTo>
                      <a:pt x="1898" y="6290"/>
                      <a:pt x="2202" y="6365"/>
                      <a:pt x="2509" y="6365"/>
                    </a:cubicBezTo>
                    <a:cubicBezTo>
                      <a:pt x="3127" y="6365"/>
                      <a:pt x="3753" y="6061"/>
                      <a:pt x="4243" y="5737"/>
                    </a:cubicBezTo>
                    <a:cubicBezTo>
                      <a:pt x="4391" y="5369"/>
                      <a:pt x="4534" y="4930"/>
                      <a:pt x="4649" y="4419"/>
                    </a:cubicBezTo>
                    <a:cubicBezTo>
                      <a:pt x="5079" y="2525"/>
                      <a:pt x="5111" y="0"/>
                      <a:pt x="51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39"/>
              <p:cNvSpPr/>
              <p:nvPr/>
            </p:nvSpPr>
            <p:spPr>
              <a:xfrm>
                <a:off x="-702875" y="4095188"/>
                <a:ext cx="164050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3695" extrusionOk="0">
                    <a:moveTo>
                      <a:pt x="3280" y="1"/>
                    </a:moveTo>
                    <a:cubicBezTo>
                      <a:pt x="1469" y="1"/>
                      <a:pt x="0" y="827"/>
                      <a:pt x="0" y="1849"/>
                    </a:cubicBezTo>
                    <a:cubicBezTo>
                      <a:pt x="0" y="2868"/>
                      <a:pt x="1469" y="3694"/>
                      <a:pt x="3280" y="3694"/>
                    </a:cubicBezTo>
                    <a:cubicBezTo>
                      <a:pt x="5091" y="3694"/>
                      <a:pt x="6561" y="2868"/>
                      <a:pt x="6561" y="1849"/>
                    </a:cubicBezTo>
                    <a:cubicBezTo>
                      <a:pt x="6561" y="827"/>
                      <a:pt x="5091" y="1"/>
                      <a:pt x="3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12" name="Google Shape;3812;p39"/>
          <p:cNvGrpSpPr/>
          <p:nvPr/>
        </p:nvGrpSpPr>
        <p:grpSpPr>
          <a:xfrm rot="10800000">
            <a:off x="3223573" y="3910570"/>
            <a:ext cx="793955" cy="2216502"/>
            <a:chOff x="6796607" y="-1215525"/>
            <a:chExt cx="793955" cy="2216502"/>
          </a:xfrm>
        </p:grpSpPr>
        <p:grpSp>
          <p:nvGrpSpPr>
            <p:cNvPr id="3813" name="Google Shape;3813;p39"/>
            <p:cNvGrpSpPr/>
            <p:nvPr/>
          </p:nvGrpSpPr>
          <p:grpSpPr>
            <a:xfrm rot="5400000">
              <a:off x="6002208" y="-421126"/>
              <a:ext cx="1755027" cy="166230"/>
              <a:chOff x="1069713" y="5328325"/>
              <a:chExt cx="1293600" cy="122525"/>
            </a:xfrm>
          </p:grpSpPr>
          <p:sp>
            <p:nvSpPr>
              <p:cNvPr id="3814" name="Google Shape;3814;p39"/>
              <p:cNvSpPr/>
              <p:nvPr/>
            </p:nvSpPr>
            <p:spPr>
              <a:xfrm>
                <a:off x="1069713" y="5389175"/>
                <a:ext cx="1169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39"/>
              <p:cNvSpPr/>
              <p:nvPr/>
            </p:nvSpPr>
            <p:spPr>
              <a:xfrm>
                <a:off x="2240788" y="5328325"/>
                <a:ext cx="122525" cy="1225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39"/>
              <p:cNvSpPr/>
              <p:nvPr/>
            </p:nvSpPr>
            <p:spPr>
              <a:xfrm>
                <a:off x="2278363" y="5365925"/>
                <a:ext cx="474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17" name="Google Shape;3817;p39"/>
            <p:cNvGrpSpPr/>
            <p:nvPr/>
          </p:nvGrpSpPr>
          <p:grpSpPr>
            <a:xfrm rot="5400000">
              <a:off x="6316083" y="40349"/>
              <a:ext cx="1755027" cy="166230"/>
              <a:chOff x="1069713" y="5328325"/>
              <a:chExt cx="1293600" cy="122525"/>
            </a:xfrm>
          </p:grpSpPr>
          <p:sp>
            <p:nvSpPr>
              <p:cNvPr id="3818" name="Google Shape;3818;p39"/>
              <p:cNvSpPr/>
              <p:nvPr/>
            </p:nvSpPr>
            <p:spPr>
              <a:xfrm>
                <a:off x="1069713" y="5389175"/>
                <a:ext cx="1169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39"/>
              <p:cNvSpPr/>
              <p:nvPr/>
            </p:nvSpPr>
            <p:spPr>
              <a:xfrm>
                <a:off x="2240788" y="5328325"/>
                <a:ext cx="122525" cy="1225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39"/>
              <p:cNvSpPr/>
              <p:nvPr/>
            </p:nvSpPr>
            <p:spPr>
              <a:xfrm>
                <a:off x="2278363" y="5365925"/>
                <a:ext cx="474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21" name="Google Shape;3821;p39"/>
            <p:cNvGrpSpPr/>
            <p:nvPr/>
          </p:nvGrpSpPr>
          <p:grpSpPr>
            <a:xfrm rot="5400000">
              <a:off x="6629934" y="-421126"/>
              <a:ext cx="1755027" cy="166230"/>
              <a:chOff x="1069713" y="5328325"/>
              <a:chExt cx="1293600" cy="122525"/>
            </a:xfrm>
          </p:grpSpPr>
          <p:sp>
            <p:nvSpPr>
              <p:cNvPr id="3822" name="Google Shape;3822;p39"/>
              <p:cNvSpPr/>
              <p:nvPr/>
            </p:nvSpPr>
            <p:spPr>
              <a:xfrm>
                <a:off x="1069713" y="5389175"/>
                <a:ext cx="1169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775" h="1" fill="none" extrusionOk="0">
                    <a:moveTo>
                      <a:pt x="0" y="1"/>
                    </a:moveTo>
                    <a:lnTo>
                      <a:pt x="46774" y="1"/>
                    </a:lnTo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39"/>
              <p:cNvSpPr/>
              <p:nvPr/>
            </p:nvSpPr>
            <p:spPr>
              <a:xfrm>
                <a:off x="2240788" y="5328325"/>
                <a:ext cx="122525" cy="1225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144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39"/>
              <p:cNvSpPr/>
              <p:nvPr/>
            </p:nvSpPr>
            <p:spPr>
              <a:xfrm>
                <a:off x="2278363" y="5365925"/>
                <a:ext cx="474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25" name="Google Shape;3825;p39"/>
          <p:cNvGrpSpPr/>
          <p:nvPr/>
        </p:nvGrpSpPr>
        <p:grpSpPr>
          <a:xfrm>
            <a:off x="-175935" y="481838"/>
            <a:ext cx="3622747" cy="699333"/>
            <a:chOff x="776425" y="5511950"/>
            <a:chExt cx="1722575" cy="332525"/>
          </a:xfrm>
        </p:grpSpPr>
        <p:sp>
          <p:nvSpPr>
            <p:cNvPr id="38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29" name="Google Shape;3829;p39"/>
          <p:cNvGrpSpPr/>
          <p:nvPr/>
        </p:nvGrpSpPr>
        <p:grpSpPr>
          <a:xfrm>
            <a:off x="-85635" y="644247"/>
            <a:ext cx="3994424" cy="183677"/>
            <a:chOff x="-85635" y="644247"/>
            <a:chExt cx="3994424" cy="183677"/>
          </a:xfrm>
        </p:grpSpPr>
        <p:sp>
          <p:nvSpPr>
            <p:cNvPr id="38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3078;p33"/>
          <p:cNvGrpSpPr/>
          <p:nvPr/>
        </p:nvGrpSpPr>
        <p:grpSpPr>
          <a:xfrm rot="16200000">
            <a:off x="7764081" y="2700859"/>
            <a:ext cx="2542103" cy="700868"/>
            <a:chOff x="1181525" y="4444275"/>
            <a:chExt cx="782500" cy="277850"/>
          </a:xfrm>
        </p:grpSpPr>
        <p:sp>
          <p:nvSpPr>
            <p:cNvPr id="113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3078;p33"/>
          <p:cNvGrpSpPr/>
          <p:nvPr/>
        </p:nvGrpSpPr>
        <p:grpSpPr>
          <a:xfrm rot="5400000">
            <a:off x="-1172533" y="1963071"/>
            <a:ext cx="2542103" cy="700868"/>
            <a:chOff x="1181525" y="4444275"/>
            <a:chExt cx="782500" cy="277850"/>
          </a:xfrm>
        </p:grpSpPr>
        <p:sp>
          <p:nvSpPr>
            <p:cNvPr id="120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3078;p33"/>
          <p:cNvGrpSpPr/>
          <p:nvPr/>
        </p:nvGrpSpPr>
        <p:grpSpPr>
          <a:xfrm rot="10800000">
            <a:off x="1638555" y="-280228"/>
            <a:ext cx="2542103" cy="700868"/>
            <a:chOff x="1181525" y="4444275"/>
            <a:chExt cx="782500" cy="277850"/>
          </a:xfrm>
        </p:grpSpPr>
        <p:sp>
          <p:nvSpPr>
            <p:cNvPr id="127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NỘI DUNG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96" name="Google Shape;2996;p31"/>
          <p:cNvSpPr txBox="1">
            <a:spLocks noGrp="1"/>
          </p:cNvSpPr>
          <p:nvPr>
            <p:ph type="title" idx="2"/>
          </p:nvPr>
        </p:nvSpPr>
        <p:spPr>
          <a:xfrm>
            <a:off x="1885479" y="1663588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97" name="Google Shape;2997;p31"/>
          <p:cNvSpPr txBox="1">
            <a:spLocks noGrp="1"/>
          </p:cNvSpPr>
          <p:nvPr>
            <p:ph type="subTitle" idx="1"/>
          </p:nvPr>
        </p:nvSpPr>
        <p:spPr>
          <a:xfrm>
            <a:off x="13245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1100" dirty="0"/>
              <a:t>Trang chủ tìm kiếm</a:t>
            </a:r>
            <a:endParaRPr sz="1100" dirty="0"/>
          </a:p>
        </p:txBody>
      </p:sp>
      <p:sp>
        <p:nvSpPr>
          <p:cNvPr id="2998" name="Google Shape;2998;p31"/>
          <p:cNvSpPr txBox="1">
            <a:spLocks noGrp="1"/>
          </p:cNvSpPr>
          <p:nvPr>
            <p:ph type="title" idx="3"/>
          </p:nvPr>
        </p:nvSpPr>
        <p:spPr>
          <a:xfrm>
            <a:off x="1885479" y="33343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2999" name="Google Shape;2999;p31"/>
          <p:cNvSpPr txBox="1">
            <a:spLocks noGrp="1"/>
          </p:cNvSpPr>
          <p:nvPr>
            <p:ph type="subTitle" idx="4"/>
          </p:nvPr>
        </p:nvSpPr>
        <p:spPr>
          <a:xfrm>
            <a:off x="1324510" y="3904228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1100" dirty="0"/>
              <a:t>Videos</a:t>
            </a:r>
            <a:endParaRPr sz="1100" dirty="0"/>
          </a:p>
        </p:txBody>
      </p:sp>
      <p:sp>
        <p:nvSpPr>
          <p:cNvPr id="3000" name="Google Shape;3000;p31"/>
          <p:cNvSpPr txBox="1">
            <a:spLocks noGrp="1"/>
          </p:cNvSpPr>
          <p:nvPr>
            <p:ph type="title" idx="5"/>
          </p:nvPr>
        </p:nvSpPr>
        <p:spPr>
          <a:xfrm>
            <a:off x="4232079" y="1663588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01" name="Google Shape;3001;p31"/>
          <p:cNvSpPr txBox="1">
            <a:spLocks noGrp="1"/>
          </p:cNvSpPr>
          <p:nvPr>
            <p:ph type="subTitle" idx="6"/>
          </p:nvPr>
        </p:nvSpPr>
        <p:spPr>
          <a:xfrm>
            <a:off x="3503296" y="2233707"/>
            <a:ext cx="2137408" cy="737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1100" dirty="0"/>
              <a:t>Sau khi nhập yêu cầu tìm kiếm và gửi yêu cầu tìm kiếm</a:t>
            </a:r>
            <a:endParaRPr sz="1100" dirty="0"/>
          </a:p>
        </p:txBody>
      </p:sp>
      <p:sp>
        <p:nvSpPr>
          <p:cNvPr id="3002" name="Google Shape;3002;p31"/>
          <p:cNvSpPr txBox="1">
            <a:spLocks noGrp="1"/>
          </p:cNvSpPr>
          <p:nvPr>
            <p:ph type="title" idx="7"/>
          </p:nvPr>
        </p:nvSpPr>
        <p:spPr>
          <a:xfrm>
            <a:off x="4232079" y="33343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003" name="Google Shape;3003;p31"/>
          <p:cNvSpPr txBox="1">
            <a:spLocks noGrp="1"/>
          </p:cNvSpPr>
          <p:nvPr>
            <p:ph type="subTitle" idx="8"/>
          </p:nvPr>
        </p:nvSpPr>
        <p:spPr>
          <a:xfrm>
            <a:off x="3587213" y="3928800"/>
            <a:ext cx="1969594" cy="882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1100" dirty="0"/>
              <a:t>Tiêu đề, mô tả, ngày phát hành video, lượt xem, lượt thích</a:t>
            </a:r>
            <a:endParaRPr sz="1100" dirty="0"/>
          </a:p>
        </p:txBody>
      </p:sp>
      <p:sp>
        <p:nvSpPr>
          <p:cNvPr id="3004" name="Google Shape;3004;p31"/>
          <p:cNvSpPr txBox="1">
            <a:spLocks noGrp="1"/>
          </p:cNvSpPr>
          <p:nvPr>
            <p:ph type="title" idx="9"/>
          </p:nvPr>
        </p:nvSpPr>
        <p:spPr>
          <a:xfrm>
            <a:off x="6578679" y="1663588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05" name="Google Shape;3005;p31"/>
          <p:cNvSpPr txBox="1">
            <a:spLocks noGrp="1"/>
          </p:cNvSpPr>
          <p:nvPr>
            <p:ph type="subTitle" idx="13"/>
          </p:nvPr>
        </p:nvSpPr>
        <p:spPr>
          <a:xfrm>
            <a:off x="6017710" y="2258013"/>
            <a:ext cx="1801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1100" dirty="0"/>
              <a:t>Trang phát videos</a:t>
            </a:r>
            <a:endParaRPr sz="1100" dirty="0"/>
          </a:p>
        </p:txBody>
      </p:sp>
      <p:sp>
        <p:nvSpPr>
          <p:cNvPr id="3006" name="Google Shape;3006;p31"/>
          <p:cNvSpPr txBox="1">
            <a:spLocks noGrp="1"/>
          </p:cNvSpPr>
          <p:nvPr>
            <p:ph type="title" idx="14"/>
          </p:nvPr>
        </p:nvSpPr>
        <p:spPr>
          <a:xfrm>
            <a:off x="6578679" y="33343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007" name="Google Shape;3007;p31"/>
          <p:cNvSpPr txBox="1">
            <a:spLocks noGrp="1"/>
          </p:cNvSpPr>
          <p:nvPr>
            <p:ph type="subTitle" idx="15"/>
          </p:nvPr>
        </p:nvSpPr>
        <p:spPr>
          <a:xfrm>
            <a:off x="5746056" y="3928800"/>
            <a:ext cx="2345107" cy="100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1100" dirty="0"/>
              <a:t>Phần bình luận: ảnh đại di</a:t>
            </a:r>
            <a:r>
              <a:rPr lang="en-US" sz="1100" dirty="0" err="1"/>
              <a:t>ện</a:t>
            </a:r>
            <a:r>
              <a:rPr lang="vi-VN" sz="1100" dirty="0"/>
              <a:t>, tên tác giả, nội  dung bình luận, thời gian bình luận, lượt thính bình luận.</a:t>
            </a:r>
            <a:endParaRPr sz="1100" dirty="0"/>
          </a:p>
        </p:txBody>
      </p:sp>
      <p:grpSp>
        <p:nvGrpSpPr>
          <p:cNvPr id="3008" name="Google Shape;3008;p31"/>
          <p:cNvGrpSpPr/>
          <p:nvPr/>
        </p:nvGrpSpPr>
        <p:grpSpPr>
          <a:xfrm>
            <a:off x="8198427" y="3120526"/>
            <a:ext cx="831273" cy="2651513"/>
            <a:chOff x="7904900" y="2971187"/>
            <a:chExt cx="978003" cy="2651513"/>
          </a:xfrm>
        </p:grpSpPr>
        <p:grpSp>
          <p:nvGrpSpPr>
            <p:cNvPr id="3009" name="Google Shape;3009;p31"/>
            <p:cNvGrpSpPr/>
            <p:nvPr/>
          </p:nvGrpSpPr>
          <p:grpSpPr>
            <a:xfrm>
              <a:off x="7904900" y="2971187"/>
              <a:ext cx="776903" cy="2320713"/>
              <a:chOff x="7799750" y="2971187"/>
              <a:chExt cx="776903" cy="2320713"/>
            </a:xfrm>
          </p:grpSpPr>
          <p:sp>
            <p:nvSpPr>
              <p:cNvPr id="3010" name="Google Shape;3010;p31"/>
              <p:cNvSpPr/>
              <p:nvPr/>
            </p:nvSpPr>
            <p:spPr>
              <a:xfrm>
                <a:off x="7799750" y="3194400"/>
                <a:ext cx="550200" cy="2097500"/>
              </a:xfrm>
              <a:custGeom>
                <a:avLst/>
                <a:gdLst/>
                <a:ahLst/>
                <a:cxnLst/>
                <a:rect l="l" t="t" r="r" b="b"/>
                <a:pathLst>
                  <a:path w="22008" h="83900" extrusionOk="0">
                    <a:moveTo>
                      <a:pt x="0" y="83900"/>
                    </a:moveTo>
                    <a:lnTo>
                      <a:pt x="790" y="21219"/>
                    </a:lnTo>
                    <a:lnTo>
                      <a:pt x="220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011" name="Google Shape;3011;p31"/>
              <p:cNvGrpSpPr/>
              <p:nvPr/>
            </p:nvGrpSpPr>
            <p:grpSpPr>
              <a:xfrm rot="-5400000">
                <a:off x="8318598" y="2971187"/>
                <a:ext cx="258055" cy="258055"/>
                <a:chOff x="2011331" y="3508249"/>
                <a:chExt cx="166230" cy="166230"/>
              </a:xfrm>
            </p:grpSpPr>
            <p:sp>
              <p:nvSpPr>
                <p:cNvPr id="3012" name="Google Shape;3012;p31"/>
                <p:cNvSpPr/>
                <p:nvPr/>
              </p:nvSpPr>
              <p:spPr>
                <a:xfrm>
                  <a:off x="2011331" y="3508249"/>
                  <a:ext cx="166230" cy="166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" h="4901" fill="none" extrusionOk="0">
                      <a:moveTo>
                        <a:pt x="4900" y="2452"/>
                      </a:moveTo>
                      <a:cubicBezTo>
                        <a:pt x="4900" y="3803"/>
                        <a:pt x="3803" y="4901"/>
                        <a:pt x="2452" y="4901"/>
                      </a:cubicBezTo>
                      <a:cubicBezTo>
                        <a:pt x="1098" y="4901"/>
                        <a:pt x="1" y="3803"/>
                        <a:pt x="1" y="2452"/>
                      </a:cubicBezTo>
                      <a:cubicBezTo>
                        <a:pt x="1" y="1098"/>
                        <a:pt x="1098" y="1"/>
                        <a:pt x="2452" y="1"/>
                      </a:cubicBezTo>
                      <a:cubicBezTo>
                        <a:pt x="3803" y="1"/>
                        <a:pt x="4900" y="1098"/>
                        <a:pt x="4900" y="245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1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3" name="Google Shape;3013;p31"/>
                <p:cNvSpPr/>
                <p:nvPr/>
              </p:nvSpPr>
              <p:spPr>
                <a:xfrm>
                  <a:off x="2062309" y="3559261"/>
                  <a:ext cx="64341" cy="6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" h="1896" extrusionOk="0">
                      <a:moveTo>
                        <a:pt x="949" y="0"/>
                      </a:moveTo>
                      <a:cubicBezTo>
                        <a:pt x="424" y="0"/>
                        <a:pt x="1" y="423"/>
                        <a:pt x="1" y="948"/>
                      </a:cubicBezTo>
                      <a:cubicBezTo>
                        <a:pt x="1" y="1471"/>
                        <a:pt x="424" y="1896"/>
                        <a:pt x="949" y="1896"/>
                      </a:cubicBezTo>
                      <a:cubicBezTo>
                        <a:pt x="1471" y="1896"/>
                        <a:pt x="1897" y="1471"/>
                        <a:pt x="1897" y="948"/>
                      </a:cubicBezTo>
                      <a:cubicBezTo>
                        <a:pt x="1897" y="423"/>
                        <a:pt x="1471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014" name="Google Shape;3014;p31"/>
            <p:cNvGrpSpPr/>
            <p:nvPr/>
          </p:nvGrpSpPr>
          <p:grpSpPr>
            <a:xfrm>
              <a:off x="8106000" y="3301987"/>
              <a:ext cx="776903" cy="2320713"/>
              <a:chOff x="7799750" y="2971187"/>
              <a:chExt cx="776903" cy="2320713"/>
            </a:xfrm>
          </p:grpSpPr>
          <p:sp>
            <p:nvSpPr>
              <p:cNvPr id="3015" name="Google Shape;3015;p31"/>
              <p:cNvSpPr/>
              <p:nvPr/>
            </p:nvSpPr>
            <p:spPr>
              <a:xfrm>
                <a:off x="7799750" y="3194400"/>
                <a:ext cx="550200" cy="2097500"/>
              </a:xfrm>
              <a:custGeom>
                <a:avLst/>
                <a:gdLst/>
                <a:ahLst/>
                <a:cxnLst/>
                <a:rect l="l" t="t" r="r" b="b"/>
                <a:pathLst>
                  <a:path w="22008" h="83900" extrusionOk="0">
                    <a:moveTo>
                      <a:pt x="0" y="83900"/>
                    </a:moveTo>
                    <a:lnTo>
                      <a:pt x="790" y="21219"/>
                    </a:lnTo>
                    <a:lnTo>
                      <a:pt x="220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016" name="Google Shape;3016;p31"/>
              <p:cNvGrpSpPr/>
              <p:nvPr/>
            </p:nvGrpSpPr>
            <p:grpSpPr>
              <a:xfrm rot="-5400000">
                <a:off x="8318598" y="2971187"/>
                <a:ext cx="258055" cy="258055"/>
                <a:chOff x="2011331" y="3508249"/>
                <a:chExt cx="166230" cy="166230"/>
              </a:xfrm>
            </p:grpSpPr>
            <p:sp>
              <p:nvSpPr>
                <p:cNvPr id="3017" name="Google Shape;3017;p31"/>
                <p:cNvSpPr/>
                <p:nvPr/>
              </p:nvSpPr>
              <p:spPr>
                <a:xfrm>
                  <a:off x="2011331" y="3508249"/>
                  <a:ext cx="166230" cy="166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" h="4901" fill="none" extrusionOk="0">
                      <a:moveTo>
                        <a:pt x="4900" y="2452"/>
                      </a:moveTo>
                      <a:cubicBezTo>
                        <a:pt x="4900" y="3803"/>
                        <a:pt x="3803" y="4901"/>
                        <a:pt x="2452" y="4901"/>
                      </a:cubicBezTo>
                      <a:cubicBezTo>
                        <a:pt x="1098" y="4901"/>
                        <a:pt x="1" y="3803"/>
                        <a:pt x="1" y="2452"/>
                      </a:cubicBezTo>
                      <a:cubicBezTo>
                        <a:pt x="1" y="1098"/>
                        <a:pt x="1098" y="1"/>
                        <a:pt x="2452" y="1"/>
                      </a:cubicBezTo>
                      <a:cubicBezTo>
                        <a:pt x="3803" y="1"/>
                        <a:pt x="4900" y="1098"/>
                        <a:pt x="4900" y="245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1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8" name="Google Shape;3018;p31"/>
                <p:cNvSpPr/>
                <p:nvPr/>
              </p:nvSpPr>
              <p:spPr>
                <a:xfrm>
                  <a:off x="2062309" y="3559261"/>
                  <a:ext cx="64341" cy="6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" h="1896" extrusionOk="0">
                      <a:moveTo>
                        <a:pt x="949" y="0"/>
                      </a:moveTo>
                      <a:cubicBezTo>
                        <a:pt x="424" y="0"/>
                        <a:pt x="1" y="423"/>
                        <a:pt x="1" y="948"/>
                      </a:cubicBezTo>
                      <a:cubicBezTo>
                        <a:pt x="1" y="1471"/>
                        <a:pt x="424" y="1896"/>
                        <a:pt x="949" y="1896"/>
                      </a:cubicBezTo>
                      <a:cubicBezTo>
                        <a:pt x="1471" y="1896"/>
                        <a:pt x="1897" y="1471"/>
                        <a:pt x="1897" y="948"/>
                      </a:cubicBezTo>
                      <a:cubicBezTo>
                        <a:pt x="1897" y="423"/>
                        <a:pt x="1471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5" grpId="0"/>
      <p:bldP spid="2996" grpId="0" animBg="1"/>
      <p:bldP spid="2997" grpId="0" build="p"/>
      <p:bldP spid="2998" grpId="0" animBg="1"/>
      <p:bldP spid="2999" grpId="0" build="p"/>
      <p:bldP spid="3000" grpId="0" animBg="1"/>
      <p:bldP spid="3001" grpId="0" build="p"/>
      <p:bldP spid="3002" grpId="0" animBg="1"/>
      <p:bldP spid="3003" grpId="0" build="p"/>
      <p:bldP spid="3004" grpId="0" animBg="1"/>
      <p:bldP spid="3005" grpId="0" build="p"/>
      <p:bldP spid="3006" grpId="0" animBg="1"/>
      <p:bldP spid="30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224758" y="2467244"/>
            <a:ext cx="5132006" cy="5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Trang chủ tìm kiếm.</a:t>
            </a:r>
            <a:endParaRPr sz="28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132609" y="2488334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7149320" y="2721590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031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692348" y="422323"/>
            <a:ext cx="3313800" cy="492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Trang chủ tìm kiếm.</a:t>
            </a:r>
            <a:endParaRPr sz="20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600199" y="367026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603990"/>
            <a:ext cx="2362602" cy="419471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8" y="1069515"/>
            <a:ext cx="7488700" cy="3395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1849582" y="2453008"/>
            <a:ext cx="5047407" cy="708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1800" dirty="0"/>
              <a:t>Sau khi nhập yêu cầu tìm kiếm và gửi yêu cầu tìm kiếm.</a:t>
            </a:r>
            <a:endParaRPr sz="18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6896989" y="2563712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02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-439751" y="2706631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419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692347" y="367026"/>
            <a:ext cx="3926661" cy="5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/>
              <a:t>Sau khi nhập yêu cầu tìm kiếm và gửi yêu cầu tìm kiếm</a:t>
            </a:r>
            <a:endParaRPr sz="14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600199" y="367026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02</a:t>
            </a:r>
            <a:endParaRPr sz="24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603990"/>
            <a:ext cx="2362602" cy="419472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8" y="1015696"/>
            <a:ext cx="7665069" cy="34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349449" y="2452761"/>
            <a:ext cx="4944969" cy="5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800" dirty="0"/>
              <a:t>Trang phát videos.</a:t>
            </a:r>
            <a:endParaRPr sz="28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257300" y="2452761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03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7149320" y="2721590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970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2692348" y="428679"/>
            <a:ext cx="3926661" cy="449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Trang phát videos.</a:t>
            </a:r>
            <a:endParaRPr sz="18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1600199" y="349588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03</a:t>
            </a:r>
            <a:endParaRPr sz="24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713229" y="4465078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0800000">
            <a:off x="6933592" y="4603990"/>
            <a:ext cx="2362602" cy="419472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4" y="1012530"/>
            <a:ext cx="7524803" cy="33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3"/>
          <p:cNvSpPr txBox="1">
            <a:spLocks noGrp="1"/>
          </p:cNvSpPr>
          <p:nvPr>
            <p:ph type="title"/>
          </p:nvPr>
        </p:nvSpPr>
        <p:spPr>
          <a:xfrm>
            <a:off x="3226011" y="2498118"/>
            <a:ext cx="1505624" cy="5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400" dirty="0"/>
              <a:t>Video.</a:t>
            </a:r>
            <a:endParaRPr sz="2400" dirty="0"/>
          </a:p>
        </p:txBody>
      </p:sp>
      <p:sp>
        <p:nvSpPr>
          <p:cNvPr id="3072" name="Google Shape;3072;p33"/>
          <p:cNvSpPr txBox="1">
            <a:spLocks noGrp="1"/>
          </p:cNvSpPr>
          <p:nvPr>
            <p:ph type="title" idx="2"/>
          </p:nvPr>
        </p:nvSpPr>
        <p:spPr>
          <a:xfrm>
            <a:off x="4697198" y="2498117"/>
            <a:ext cx="1092149" cy="563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04</a:t>
            </a:r>
            <a:endParaRPr sz="4000" dirty="0"/>
          </a:p>
        </p:txBody>
      </p:sp>
      <p:grpSp>
        <p:nvGrpSpPr>
          <p:cNvPr id="3073" name="Google Shape;3073;p33"/>
          <p:cNvGrpSpPr/>
          <p:nvPr/>
        </p:nvGrpSpPr>
        <p:grpSpPr>
          <a:xfrm>
            <a:off x="692447" y="4543227"/>
            <a:ext cx="7727924" cy="362488"/>
            <a:chOff x="713229" y="4465078"/>
            <a:chExt cx="7727924" cy="362488"/>
          </a:xfrm>
        </p:grpSpPr>
        <p:sp>
          <p:nvSpPr>
            <p:cNvPr id="3074" name="Google Shape;3074;p33"/>
            <p:cNvSpPr/>
            <p:nvPr/>
          </p:nvSpPr>
          <p:spPr>
            <a:xfrm rot="10800000">
              <a:off x="994807" y="4603991"/>
              <a:ext cx="7446346" cy="223575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33"/>
            <p:cNvGrpSpPr/>
            <p:nvPr/>
          </p:nvGrpSpPr>
          <p:grpSpPr>
            <a:xfrm rot="10800000">
              <a:off x="713229" y="4465078"/>
              <a:ext cx="277820" cy="277853"/>
              <a:chOff x="2011331" y="3508249"/>
              <a:chExt cx="166230" cy="166230"/>
            </a:xfrm>
          </p:grpSpPr>
          <p:sp>
            <p:nvSpPr>
              <p:cNvPr id="3076" name="Google Shape;3076;p33"/>
              <p:cNvSpPr/>
              <p:nvPr/>
            </p:nvSpPr>
            <p:spPr>
              <a:xfrm>
                <a:off x="2011331" y="3508249"/>
                <a:ext cx="166230" cy="166230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fill="none" extrusionOk="0">
                    <a:moveTo>
                      <a:pt x="4900" y="2452"/>
                    </a:moveTo>
                    <a:cubicBezTo>
                      <a:pt x="4900" y="3803"/>
                      <a:pt x="3803" y="4901"/>
                      <a:pt x="2452" y="4901"/>
                    </a:cubicBezTo>
                    <a:cubicBezTo>
                      <a:pt x="1098" y="4901"/>
                      <a:pt x="1" y="3803"/>
                      <a:pt x="1" y="2452"/>
                    </a:cubicBezTo>
                    <a:cubicBezTo>
                      <a:pt x="1" y="1098"/>
                      <a:pt x="1098" y="1"/>
                      <a:pt x="2452" y="1"/>
                    </a:cubicBezTo>
                    <a:cubicBezTo>
                      <a:pt x="3803" y="1"/>
                      <a:pt x="4900" y="1098"/>
                      <a:pt x="4900" y="24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1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2062309" y="3559261"/>
                <a:ext cx="64341" cy="64308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6" extrusionOk="0">
                    <a:moveTo>
                      <a:pt x="949" y="0"/>
                    </a:moveTo>
                    <a:cubicBezTo>
                      <a:pt x="424" y="0"/>
                      <a:pt x="1" y="423"/>
                      <a:pt x="1" y="948"/>
                    </a:cubicBezTo>
                    <a:cubicBezTo>
                      <a:pt x="1" y="1471"/>
                      <a:pt x="424" y="1896"/>
                      <a:pt x="949" y="1896"/>
                    </a:cubicBezTo>
                    <a:cubicBezTo>
                      <a:pt x="1471" y="1896"/>
                      <a:pt x="1897" y="1471"/>
                      <a:pt x="1897" y="948"/>
                    </a:cubicBezTo>
                    <a:cubicBezTo>
                      <a:pt x="1897" y="423"/>
                      <a:pt x="1471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78" name="Google Shape;3078;p33"/>
          <p:cNvGrpSpPr/>
          <p:nvPr/>
        </p:nvGrpSpPr>
        <p:grpSpPr>
          <a:xfrm rot="16200000">
            <a:off x="-439751" y="2706631"/>
            <a:ext cx="2542103" cy="700868"/>
            <a:chOff x="1181525" y="4444275"/>
            <a:chExt cx="782500" cy="277850"/>
          </a:xfrm>
        </p:grpSpPr>
        <p:sp>
          <p:nvSpPr>
            <p:cNvPr id="3079" name="Google Shape;3079;p33"/>
            <p:cNvSpPr/>
            <p:nvPr/>
          </p:nvSpPr>
          <p:spPr>
            <a:xfrm>
              <a:off x="143520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2" y="11114"/>
                  </a:lnTo>
                  <a:lnTo>
                    <a:pt x="2724" y="5557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308350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181525" y="4444275"/>
              <a:ext cx="148400" cy="277850"/>
            </a:xfrm>
            <a:custGeom>
              <a:avLst/>
              <a:gdLst/>
              <a:ahLst/>
              <a:cxnLst/>
              <a:rect l="l" t="t" r="r" b="b"/>
              <a:pathLst>
                <a:path w="5936" h="11114" extrusionOk="0">
                  <a:moveTo>
                    <a:pt x="3211" y="0"/>
                  </a:moveTo>
                  <a:lnTo>
                    <a:pt x="1" y="5557"/>
                  </a:lnTo>
                  <a:lnTo>
                    <a:pt x="3211" y="11114"/>
                  </a:lnTo>
                  <a:lnTo>
                    <a:pt x="5935" y="11114"/>
                  </a:lnTo>
                  <a:lnTo>
                    <a:pt x="2725" y="5557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562025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8" y="0"/>
                  </a:moveTo>
                  <a:lnTo>
                    <a:pt x="0" y="5557"/>
                  </a:lnTo>
                  <a:lnTo>
                    <a:pt x="3208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688850" y="4444275"/>
              <a:ext cx="148325" cy="277850"/>
            </a:xfrm>
            <a:custGeom>
              <a:avLst/>
              <a:gdLst/>
              <a:ahLst/>
              <a:cxnLst/>
              <a:rect l="l" t="t" r="r" b="b"/>
              <a:pathLst>
                <a:path w="5933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815675" y="4444275"/>
              <a:ext cx="148350" cy="277850"/>
            </a:xfrm>
            <a:custGeom>
              <a:avLst/>
              <a:gdLst/>
              <a:ahLst/>
              <a:cxnLst/>
              <a:rect l="l" t="t" r="r" b="b"/>
              <a:pathLst>
                <a:path w="5934" h="11114" extrusionOk="0">
                  <a:moveTo>
                    <a:pt x="3209" y="0"/>
                  </a:moveTo>
                  <a:lnTo>
                    <a:pt x="1" y="5557"/>
                  </a:lnTo>
                  <a:lnTo>
                    <a:pt x="3209" y="11114"/>
                  </a:lnTo>
                  <a:lnTo>
                    <a:pt x="5933" y="11114"/>
                  </a:lnTo>
                  <a:lnTo>
                    <a:pt x="2725" y="5557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3825;p39"/>
          <p:cNvGrpSpPr/>
          <p:nvPr/>
        </p:nvGrpSpPr>
        <p:grpSpPr>
          <a:xfrm>
            <a:off x="-508444" y="813271"/>
            <a:ext cx="3622747" cy="699333"/>
            <a:chOff x="776425" y="5511950"/>
            <a:chExt cx="1722575" cy="332525"/>
          </a:xfrm>
        </p:grpSpPr>
        <p:sp>
          <p:nvSpPr>
            <p:cNvPr id="26" name="Google Shape;3826;p39"/>
            <p:cNvSpPr/>
            <p:nvPr/>
          </p:nvSpPr>
          <p:spPr>
            <a:xfrm>
              <a:off x="776425" y="5511950"/>
              <a:ext cx="1628375" cy="219375"/>
            </a:xfrm>
            <a:custGeom>
              <a:avLst/>
              <a:gdLst/>
              <a:ahLst/>
              <a:cxnLst/>
              <a:rect l="l" t="t" r="r" b="b"/>
              <a:pathLst>
                <a:path w="65135" h="8775" fill="none" extrusionOk="0">
                  <a:moveTo>
                    <a:pt x="0" y="1"/>
                  </a:moveTo>
                  <a:lnTo>
                    <a:pt x="56361" y="1"/>
                  </a:lnTo>
                  <a:lnTo>
                    <a:pt x="65135" y="8774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27;p39"/>
            <p:cNvSpPr/>
            <p:nvPr/>
          </p:nvSpPr>
          <p:spPr>
            <a:xfrm>
              <a:off x="2376475" y="5722025"/>
              <a:ext cx="122525" cy="122450"/>
            </a:xfrm>
            <a:custGeom>
              <a:avLst/>
              <a:gdLst/>
              <a:ahLst/>
              <a:cxnLst/>
              <a:rect l="l" t="t" r="r" b="b"/>
              <a:pathLst>
                <a:path w="4901" h="4898" fill="none" extrusionOk="0">
                  <a:moveTo>
                    <a:pt x="2452" y="0"/>
                  </a:moveTo>
                  <a:cubicBezTo>
                    <a:pt x="3803" y="0"/>
                    <a:pt x="4900" y="1096"/>
                    <a:pt x="4900" y="2449"/>
                  </a:cubicBezTo>
                  <a:cubicBezTo>
                    <a:pt x="4900" y="3803"/>
                    <a:pt x="3803" y="4898"/>
                    <a:pt x="2452" y="4898"/>
                  </a:cubicBezTo>
                  <a:cubicBezTo>
                    <a:pt x="1098" y="4898"/>
                    <a:pt x="1" y="3803"/>
                    <a:pt x="1" y="2449"/>
                  </a:cubicBezTo>
                  <a:cubicBezTo>
                    <a:pt x="1" y="1096"/>
                    <a:pt x="1098" y="0"/>
                    <a:pt x="2452" y="0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28;p39"/>
            <p:cNvSpPr/>
            <p:nvPr/>
          </p:nvSpPr>
          <p:spPr>
            <a:xfrm>
              <a:off x="2414050" y="5759550"/>
              <a:ext cx="47425" cy="4740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5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6" y="1471"/>
                    <a:pt x="1896" y="948"/>
                  </a:cubicBezTo>
                  <a:cubicBezTo>
                    <a:pt x="1896" y="425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3829;p39"/>
          <p:cNvGrpSpPr/>
          <p:nvPr/>
        </p:nvGrpSpPr>
        <p:grpSpPr>
          <a:xfrm>
            <a:off x="-418144" y="975680"/>
            <a:ext cx="3994424" cy="183677"/>
            <a:chOff x="-85635" y="644247"/>
            <a:chExt cx="3994424" cy="183677"/>
          </a:xfrm>
        </p:grpSpPr>
        <p:sp>
          <p:nvSpPr>
            <p:cNvPr id="30" name="Google Shape;3830;p39"/>
            <p:cNvSpPr/>
            <p:nvPr/>
          </p:nvSpPr>
          <p:spPr>
            <a:xfrm>
              <a:off x="-85635" y="657044"/>
              <a:ext cx="3808187" cy="71050"/>
            </a:xfrm>
            <a:custGeom>
              <a:avLst/>
              <a:gdLst/>
              <a:ahLst/>
              <a:cxnLst/>
              <a:rect l="l" t="t" r="r" b="b"/>
              <a:pathLst>
                <a:path w="46775" h="1" fill="none" extrusionOk="0">
                  <a:moveTo>
                    <a:pt x="0" y="1"/>
                  </a:moveTo>
                  <a:lnTo>
                    <a:pt x="46774" y="1"/>
                  </a:lnTo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31;p39"/>
            <p:cNvSpPr/>
            <p:nvPr/>
          </p:nvSpPr>
          <p:spPr>
            <a:xfrm>
              <a:off x="3725111" y="644247"/>
              <a:ext cx="183677" cy="183677"/>
            </a:xfrm>
            <a:custGeom>
              <a:avLst/>
              <a:gdLst/>
              <a:ahLst/>
              <a:cxnLst/>
              <a:rect l="l" t="t" r="r" b="b"/>
              <a:pathLst>
                <a:path w="4901" h="4901" fill="none" extrusionOk="0">
                  <a:moveTo>
                    <a:pt x="4900" y="2452"/>
                  </a:moveTo>
                  <a:cubicBezTo>
                    <a:pt x="4900" y="3803"/>
                    <a:pt x="3803" y="4901"/>
                    <a:pt x="2452" y="4901"/>
                  </a:cubicBezTo>
                  <a:cubicBezTo>
                    <a:pt x="1098" y="4901"/>
                    <a:pt x="1" y="3803"/>
                    <a:pt x="1" y="2452"/>
                  </a:cubicBezTo>
                  <a:cubicBezTo>
                    <a:pt x="1" y="1098"/>
                    <a:pt x="1098" y="1"/>
                    <a:pt x="2452" y="1"/>
                  </a:cubicBezTo>
                  <a:cubicBezTo>
                    <a:pt x="3803" y="1"/>
                    <a:pt x="4900" y="1098"/>
                    <a:pt x="4900" y="2452"/>
                  </a:cubicBezTo>
                  <a:close/>
                </a:path>
              </a:pathLst>
            </a:custGeom>
            <a:noFill/>
            <a:ln w="14425" cap="flat" cmpd="sng">
              <a:solidFill>
                <a:schemeClr val="dk1"/>
              </a:solidFill>
              <a:prstDash val="solid"/>
              <a:miter lim="21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32;p39"/>
            <p:cNvSpPr/>
            <p:nvPr/>
          </p:nvSpPr>
          <p:spPr>
            <a:xfrm>
              <a:off x="3781440" y="700613"/>
              <a:ext cx="71095" cy="71057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4" y="0"/>
                    <a:pt x="1" y="423"/>
                    <a:pt x="1" y="948"/>
                  </a:cubicBezTo>
                  <a:cubicBezTo>
                    <a:pt x="1" y="1471"/>
                    <a:pt x="424" y="1896"/>
                    <a:pt x="949" y="1896"/>
                  </a:cubicBezTo>
                  <a:cubicBezTo>
                    <a:pt x="1471" y="1896"/>
                    <a:pt x="1897" y="1471"/>
                    <a:pt x="1897" y="948"/>
                  </a:cubicBezTo>
                  <a:cubicBezTo>
                    <a:pt x="1897" y="423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908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0" grpId="0"/>
      <p:bldP spid="3072" grpId="0" animBg="1"/>
    </p:bldLst>
  </p:timing>
</p:sld>
</file>

<file path=ppt/theme/theme1.xml><?xml version="1.0" encoding="utf-8"?>
<a:theme xmlns:a="http://schemas.openxmlformats.org/drawingml/2006/main" name="3D Printing Prosthesis Pitch Deck by Slidesgo">
  <a:themeElements>
    <a:clrScheme name="Simple Light">
      <a:dk1>
        <a:srgbClr val="000000"/>
      </a:dk1>
      <a:lt1>
        <a:srgbClr val="547E97"/>
      </a:lt1>
      <a:dk2>
        <a:srgbClr val="EEEEEE"/>
      </a:dk2>
      <a:lt2>
        <a:srgbClr val="D3E0ED"/>
      </a:lt2>
      <a:accent1>
        <a:srgbClr val="93A5B1"/>
      </a:accent1>
      <a:accent2>
        <a:srgbClr val="65BEEA"/>
      </a:accent2>
      <a:accent3>
        <a:srgbClr val="00EFF4"/>
      </a:accent3>
      <a:accent4>
        <a:srgbClr val="199CEC"/>
      </a:accent4>
      <a:accent5>
        <a:srgbClr val="3A5069"/>
      </a:accent5>
      <a:accent6>
        <a:srgbClr val="1D2D3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238</Words>
  <Application>Microsoft Office PowerPoint</Application>
  <PresentationFormat>On-screen Show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Azeret Mono SemiBold</vt:lpstr>
      <vt:lpstr>Azeret Mono</vt:lpstr>
      <vt:lpstr>Bebas Neue</vt:lpstr>
      <vt:lpstr>Arial</vt:lpstr>
      <vt:lpstr>3D Printing Prosthesis Pitch Deck by Slidesgo</vt:lpstr>
      <vt:lpstr>LẬP TRÌNH API</vt:lpstr>
      <vt:lpstr>NỘI DUNG</vt:lpstr>
      <vt:lpstr>Trang chủ tìm kiếm.</vt:lpstr>
      <vt:lpstr>Trang chủ tìm kiếm.</vt:lpstr>
      <vt:lpstr>Sau khi nhập yêu cầu tìm kiếm và gửi yêu cầu tìm kiếm.</vt:lpstr>
      <vt:lpstr>Sau khi nhập yêu cầu tìm kiếm và gửi yêu cầu tìm kiếm</vt:lpstr>
      <vt:lpstr>Trang phát videos.</vt:lpstr>
      <vt:lpstr>Trang phát videos.</vt:lpstr>
      <vt:lpstr>Video.</vt:lpstr>
      <vt:lpstr>Video.</vt:lpstr>
      <vt:lpstr>Tiêu đề, mô tả, ngày phát hành video, lượt xem, lượt thích.</vt:lpstr>
      <vt:lpstr>Tiêu đề, mô tả, ngày phát hành video, lượt xem, lượt thích.</vt:lpstr>
      <vt:lpstr>Phần bình luận: ảnh đại diên, tên tác giả, nội  dung bình luận, thời gian bình luận, lượt thính bình luận.</vt:lpstr>
      <vt:lpstr>Phần bình luận: ảnh đại diên, tên tác giả, nội  dung bình luận, thời gian bình luận, lượt thính bình luận.</vt:lpstr>
      <vt:lpstr>Show code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API</dc:title>
  <cp:lastModifiedBy>PC</cp:lastModifiedBy>
  <cp:revision>12</cp:revision>
  <dcterms:modified xsi:type="dcterms:W3CDTF">2023-03-19T13:30:40Z</dcterms:modified>
</cp:coreProperties>
</file>