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329184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2"/>
    <a:srgbClr val="990099"/>
    <a:srgbClr val="003399"/>
    <a:srgbClr val="6600CC"/>
    <a:srgbClr val="860808"/>
    <a:srgbClr val="AA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52517-0069-4A26-8107-4AA662020493}" v="402" dt="2023-03-28T20:04:30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20" d="100"/>
          <a:sy n="20" d="100"/>
        </p:scale>
        <p:origin x="1116" y="12"/>
      </p:cViewPr>
      <p:guideLst>
        <p:guide orient="horz" pos="10368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na Scheuler" userId="afd6f9e32856e750" providerId="LiveId" clId="{97E52517-0069-4A26-8107-4AA662020493}"/>
    <pc:docChg chg="undo custSel modSld">
      <pc:chgData name="Bryanna Scheuler" userId="afd6f9e32856e750" providerId="LiveId" clId="{97E52517-0069-4A26-8107-4AA662020493}" dt="2023-03-28T20:05:56.376" v="3473" actId="1037"/>
      <pc:docMkLst>
        <pc:docMk/>
      </pc:docMkLst>
      <pc:sldChg chg="addSp delSp modSp mod setBg">
        <pc:chgData name="Bryanna Scheuler" userId="afd6f9e32856e750" providerId="LiveId" clId="{97E52517-0069-4A26-8107-4AA662020493}" dt="2023-03-28T20:05:56.376" v="3473" actId="1037"/>
        <pc:sldMkLst>
          <pc:docMk/>
          <pc:sldMk cId="0" sldId="256"/>
        </pc:sldMkLst>
        <pc:spChg chg="add del mod">
          <ac:chgData name="Bryanna Scheuler" userId="afd6f9e32856e750" providerId="LiveId" clId="{97E52517-0069-4A26-8107-4AA662020493}" dt="2023-03-27T17:24:40.210" v="2282" actId="478"/>
          <ac:spMkLst>
            <pc:docMk/>
            <pc:sldMk cId="0" sldId="256"/>
            <ac:spMk id="10" creationId="{09E7E22E-BB35-FDB6-9FE7-BBD2A8082E0B}"/>
          </ac:spMkLst>
        </pc:spChg>
        <pc:spChg chg="add del mod">
          <ac:chgData name="Bryanna Scheuler" userId="afd6f9e32856e750" providerId="LiveId" clId="{97E52517-0069-4A26-8107-4AA662020493}" dt="2023-03-27T11:34:34.092" v="234" actId="478"/>
          <ac:spMkLst>
            <pc:docMk/>
            <pc:sldMk cId="0" sldId="256"/>
            <ac:spMk id="12" creationId="{17A7DDB1-8913-8A4C-60E3-050F4E33C454}"/>
          </ac:spMkLst>
        </pc:spChg>
        <pc:spChg chg="add del mod">
          <ac:chgData name="Bryanna Scheuler" userId="afd6f9e32856e750" providerId="LiveId" clId="{97E52517-0069-4A26-8107-4AA662020493}" dt="2023-03-28T19:28:20.270" v="3172" actId="478"/>
          <ac:spMkLst>
            <pc:docMk/>
            <pc:sldMk cId="0" sldId="256"/>
            <ac:spMk id="13" creationId="{4774BFA0-FCB6-2441-8F5A-5458AB3F792B}"/>
          </ac:spMkLst>
        </pc:spChg>
        <pc:spChg chg="add del mod">
          <ac:chgData name="Bryanna Scheuler" userId="afd6f9e32856e750" providerId="LiveId" clId="{97E52517-0069-4A26-8107-4AA662020493}" dt="2023-03-28T19:28:22.736" v="3173" actId="478"/>
          <ac:spMkLst>
            <pc:docMk/>
            <pc:sldMk cId="0" sldId="256"/>
            <ac:spMk id="14" creationId="{B7F30AF1-A179-71F6-AC9B-C72566596177}"/>
          </ac:spMkLst>
        </pc:spChg>
        <pc:spChg chg="add del mod">
          <ac:chgData name="Bryanna Scheuler" userId="afd6f9e32856e750" providerId="LiveId" clId="{97E52517-0069-4A26-8107-4AA662020493}" dt="2023-03-28T19:28:25.055" v="3174" actId="478"/>
          <ac:spMkLst>
            <pc:docMk/>
            <pc:sldMk cId="0" sldId="256"/>
            <ac:spMk id="15" creationId="{372FABA9-43B7-3188-D735-334AFC278439}"/>
          </ac:spMkLst>
        </pc:spChg>
        <pc:spChg chg="add mod">
          <ac:chgData name="Bryanna Scheuler" userId="afd6f9e32856e750" providerId="LiveId" clId="{97E52517-0069-4A26-8107-4AA662020493}" dt="2023-03-28T19:54:23.788" v="3430" actId="1035"/>
          <ac:spMkLst>
            <pc:docMk/>
            <pc:sldMk cId="0" sldId="256"/>
            <ac:spMk id="16" creationId="{952AD00C-E70F-413B-0016-2A1EABE6CFB6}"/>
          </ac:spMkLst>
        </pc:spChg>
        <pc:spChg chg="add mod">
          <ac:chgData name="Bryanna Scheuler" userId="afd6f9e32856e750" providerId="LiveId" clId="{97E52517-0069-4A26-8107-4AA662020493}" dt="2023-03-28T19:53:41.783" v="3410" actId="1076"/>
          <ac:spMkLst>
            <pc:docMk/>
            <pc:sldMk cId="0" sldId="256"/>
            <ac:spMk id="17" creationId="{493DB384-B8B9-0CB0-790E-72742536AD24}"/>
          </ac:spMkLst>
        </pc:spChg>
        <pc:spChg chg="mod">
          <ac:chgData name="Bryanna Scheuler" userId="afd6f9e32856e750" providerId="LiveId" clId="{97E52517-0069-4A26-8107-4AA662020493}" dt="2023-03-27T14:52:15.842" v="361" actId="20577"/>
          <ac:spMkLst>
            <pc:docMk/>
            <pc:sldMk cId="0" sldId="256"/>
            <ac:spMk id="57" creationId="{6E36C710-DBBB-8683-A223-F16B07F94DF8}"/>
          </ac:spMkLst>
        </pc:spChg>
        <pc:spChg chg="del">
          <ac:chgData name="Bryanna Scheuler" userId="afd6f9e32856e750" providerId="LiveId" clId="{97E52517-0069-4A26-8107-4AA662020493}" dt="2023-03-27T10:32:31.248" v="9" actId="478"/>
          <ac:spMkLst>
            <pc:docMk/>
            <pc:sldMk cId="0" sldId="256"/>
            <ac:spMk id="59" creationId="{80D227F3-0E52-B8C4-5719-95935F42D66E}"/>
          </ac:spMkLst>
        </pc:spChg>
        <pc:spChg chg="mod">
          <ac:chgData name="Bryanna Scheuler" userId="afd6f9e32856e750" providerId="LiveId" clId="{97E52517-0069-4A26-8107-4AA662020493}" dt="2023-03-27T11:15:01.572" v="163" actId="404"/>
          <ac:spMkLst>
            <pc:docMk/>
            <pc:sldMk cId="0" sldId="256"/>
            <ac:spMk id="2272" creationId="{B0469913-8EAC-9823-4648-BFBE73C6C2BD}"/>
          </ac:spMkLst>
        </pc:spChg>
        <pc:spChg chg="mod">
          <ac:chgData name="Bryanna Scheuler" userId="afd6f9e32856e750" providerId="LiveId" clId="{97E52517-0069-4A26-8107-4AA662020493}" dt="2023-03-28T10:15:51.296" v="2886" actId="6549"/>
          <ac:spMkLst>
            <pc:docMk/>
            <pc:sldMk cId="0" sldId="256"/>
            <ac:spMk id="2274" creationId="{60359951-EE88-731F-C672-A8389DFA76D5}"/>
          </ac:spMkLst>
        </pc:spChg>
        <pc:spChg chg="del mod">
          <ac:chgData name="Bryanna Scheuler" userId="afd6f9e32856e750" providerId="LiveId" clId="{97E52517-0069-4A26-8107-4AA662020493}" dt="2023-03-27T17:15:28.523" v="1656" actId="478"/>
          <ac:spMkLst>
            <pc:docMk/>
            <pc:sldMk cId="0" sldId="256"/>
            <ac:spMk id="2276" creationId="{1F3646E4-6039-6989-883C-1626A81A6721}"/>
          </ac:spMkLst>
        </pc:spChg>
        <pc:spChg chg="mod">
          <ac:chgData name="Bryanna Scheuler" userId="afd6f9e32856e750" providerId="LiveId" clId="{97E52517-0069-4A26-8107-4AA662020493}" dt="2023-03-27T17:08:52.254" v="1521" actId="1036"/>
          <ac:spMkLst>
            <pc:docMk/>
            <pc:sldMk cId="0" sldId="256"/>
            <ac:spMk id="2277" creationId="{C5E824ED-FB6E-605F-B070-68621FEDE44A}"/>
          </ac:spMkLst>
        </pc:spChg>
        <pc:spChg chg="mod">
          <ac:chgData name="Bryanna Scheuler" userId="afd6f9e32856e750" providerId="LiveId" clId="{97E52517-0069-4A26-8107-4AA662020493}" dt="2023-03-27T16:34:21.822" v="445" actId="1076"/>
          <ac:spMkLst>
            <pc:docMk/>
            <pc:sldMk cId="0" sldId="256"/>
            <ac:spMk id="2278" creationId="{3C42C01B-843B-8381-8B48-B552727E92AB}"/>
          </ac:spMkLst>
        </pc:spChg>
        <pc:spChg chg="mod">
          <ac:chgData name="Bryanna Scheuler" userId="afd6f9e32856e750" providerId="LiveId" clId="{97E52517-0069-4A26-8107-4AA662020493}" dt="2023-03-27T17:08:40.658" v="1512" actId="1036"/>
          <ac:spMkLst>
            <pc:docMk/>
            <pc:sldMk cId="0" sldId="256"/>
            <ac:spMk id="2279" creationId="{F9FC5D95-7CBF-481B-14A4-D816542B142C}"/>
          </ac:spMkLst>
        </pc:spChg>
        <pc:spChg chg="mod">
          <ac:chgData name="Bryanna Scheuler" userId="afd6f9e32856e750" providerId="LiveId" clId="{97E52517-0069-4A26-8107-4AA662020493}" dt="2023-03-28T19:58:56.376" v="3441" actId="6549"/>
          <ac:spMkLst>
            <pc:docMk/>
            <pc:sldMk cId="0" sldId="256"/>
            <ac:spMk id="2280" creationId="{ACFCE4DD-E34A-6AFF-C51E-FBE1BA72C8B1}"/>
          </ac:spMkLst>
        </pc:spChg>
        <pc:spChg chg="mod">
          <ac:chgData name="Bryanna Scheuler" userId="afd6f9e32856e750" providerId="LiveId" clId="{97E52517-0069-4A26-8107-4AA662020493}" dt="2023-03-27T16:53:43.268" v="1004" actId="1076"/>
          <ac:spMkLst>
            <pc:docMk/>
            <pc:sldMk cId="0" sldId="256"/>
            <ac:spMk id="2285" creationId="{9043AE44-C5EE-A2BF-F63D-74995FD9035E}"/>
          </ac:spMkLst>
        </pc:spChg>
        <pc:spChg chg="del mod">
          <ac:chgData name="Bryanna Scheuler" userId="afd6f9e32856e750" providerId="LiveId" clId="{97E52517-0069-4A26-8107-4AA662020493}" dt="2023-03-27T17:15:24.866" v="1655" actId="478"/>
          <ac:spMkLst>
            <pc:docMk/>
            <pc:sldMk cId="0" sldId="256"/>
            <ac:spMk id="2317" creationId="{BB8F4DF9-2F6D-0108-2A87-2CE18E1CF3D1}"/>
          </ac:spMkLst>
        </pc:spChg>
        <pc:spChg chg="mod">
          <ac:chgData name="Bryanna Scheuler" userId="afd6f9e32856e750" providerId="LiveId" clId="{97E52517-0069-4A26-8107-4AA662020493}" dt="2023-03-28T19:53:48.888" v="3411" actId="1076"/>
          <ac:spMkLst>
            <pc:docMk/>
            <pc:sldMk cId="0" sldId="256"/>
            <ac:spMk id="2319" creationId="{4B84B36E-BCAC-6308-7ED1-10ED9970F42B}"/>
          </ac:spMkLst>
        </pc:spChg>
        <pc:spChg chg="mod">
          <ac:chgData name="Bryanna Scheuler" userId="afd6f9e32856e750" providerId="LiveId" clId="{97E52517-0069-4A26-8107-4AA662020493}" dt="2023-03-28T20:03:55.867" v="3453" actId="1076"/>
          <ac:spMkLst>
            <pc:docMk/>
            <pc:sldMk cId="0" sldId="256"/>
            <ac:spMk id="4098" creationId="{2433D1ED-7EC4-2CFB-2A53-F82FC5B2C130}"/>
          </ac:spMkLst>
        </pc:spChg>
        <pc:spChg chg="del mod">
          <ac:chgData name="Bryanna Scheuler" userId="afd6f9e32856e750" providerId="LiveId" clId="{97E52517-0069-4A26-8107-4AA662020493}" dt="2023-03-27T17:14:53.089" v="1652" actId="478"/>
          <ac:spMkLst>
            <pc:docMk/>
            <pc:sldMk cId="0" sldId="256"/>
            <ac:spMk id="4107" creationId="{F84C247B-22B8-2D16-B595-E503F2A139FA}"/>
          </ac:spMkLst>
        </pc:spChg>
        <pc:spChg chg="del mod">
          <ac:chgData name="Bryanna Scheuler" userId="afd6f9e32856e750" providerId="LiveId" clId="{97E52517-0069-4A26-8107-4AA662020493}" dt="2023-03-27T10:49:45.403" v="132" actId="478"/>
          <ac:spMkLst>
            <pc:docMk/>
            <pc:sldMk cId="0" sldId="256"/>
            <ac:spMk id="4111" creationId="{1007E100-755D-E8E1-A31C-A2C1B57B98C3}"/>
          </ac:spMkLst>
        </pc:spChg>
        <pc:spChg chg="mod">
          <ac:chgData name="Bryanna Scheuler" userId="afd6f9e32856e750" providerId="LiveId" clId="{97E52517-0069-4A26-8107-4AA662020493}" dt="2023-03-27T16:58:05.526" v="1043" actId="20577"/>
          <ac:spMkLst>
            <pc:docMk/>
            <pc:sldMk cId="0" sldId="256"/>
            <ac:spMk id="4112" creationId="{8212E37A-AF44-04CC-328A-B653EBE8A1EE}"/>
          </ac:spMkLst>
        </pc:spChg>
        <pc:spChg chg="mod">
          <ac:chgData name="Bryanna Scheuler" userId="afd6f9e32856e750" providerId="LiveId" clId="{97E52517-0069-4A26-8107-4AA662020493}" dt="2023-03-27T17:08:38.409" v="1509" actId="1036"/>
          <ac:spMkLst>
            <pc:docMk/>
            <pc:sldMk cId="0" sldId="256"/>
            <ac:spMk id="4113" creationId="{0A9CF2BB-15E3-4468-7E53-044B0751236A}"/>
          </ac:spMkLst>
        </pc:spChg>
        <pc:spChg chg="mod">
          <ac:chgData name="Bryanna Scheuler" userId="afd6f9e32856e750" providerId="LiveId" clId="{97E52517-0069-4A26-8107-4AA662020493}" dt="2023-03-27T16:32:36.837" v="436" actId="14100"/>
          <ac:spMkLst>
            <pc:docMk/>
            <pc:sldMk cId="0" sldId="256"/>
            <ac:spMk id="4114" creationId="{B664119C-6B31-10DE-A258-01E41FADB680}"/>
          </ac:spMkLst>
        </pc:spChg>
        <pc:spChg chg="del mod">
          <ac:chgData name="Bryanna Scheuler" userId="afd6f9e32856e750" providerId="LiveId" clId="{97E52517-0069-4A26-8107-4AA662020493}" dt="2023-03-27T11:46:26.872" v="346" actId="478"/>
          <ac:spMkLst>
            <pc:docMk/>
            <pc:sldMk cId="0" sldId="256"/>
            <ac:spMk id="4115" creationId="{5AE9CEB0-A270-F9A4-5D41-F9DBDC1538DF}"/>
          </ac:spMkLst>
        </pc:spChg>
        <pc:spChg chg="mod">
          <ac:chgData name="Bryanna Scheuler" userId="afd6f9e32856e750" providerId="LiveId" clId="{97E52517-0069-4A26-8107-4AA662020493}" dt="2023-03-27T17:08:47.919" v="1518" actId="1036"/>
          <ac:spMkLst>
            <pc:docMk/>
            <pc:sldMk cId="0" sldId="256"/>
            <ac:spMk id="4116" creationId="{A3DD3ED9-3561-F197-7F7D-46200D04337B}"/>
          </ac:spMkLst>
        </pc:spChg>
        <pc:spChg chg="del mod">
          <ac:chgData name="Bryanna Scheuler" userId="afd6f9e32856e750" providerId="LiveId" clId="{97E52517-0069-4A26-8107-4AA662020493}" dt="2023-03-27T17:14:45.059" v="1650" actId="478"/>
          <ac:spMkLst>
            <pc:docMk/>
            <pc:sldMk cId="0" sldId="256"/>
            <ac:spMk id="4117" creationId="{504B3D8E-A2E8-1B0B-EF3F-4FC5BA83D2BD}"/>
          </ac:spMkLst>
        </pc:spChg>
        <pc:spChg chg="del mod">
          <ac:chgData name="Bryanna Scheuler" userId="afd6f9e32856e750" providerId="LiveId" clId="{97E52517-0069-4A26-8107-4AA662020493}" dt="2023-03-27T10:51:17.692" v="144" actId="478"/>
          <ac:spMkLst>
            <pc:docMk/>
            <pc:sldMk cId="0" sldId="256"/>
            <ac:spMk id="4121" creationId="{2B98BD06-ADA7-E968-44CE-549C0933A2F0}"/>
          </ac:spMkLst>
        </pc:spChg>
        <pc:spChg chg="del">
          <ac:chgData name="Bryanna Scheuler" userId="afd6f9e32856e750" providerId="LiveId" clId="{97E52517-0069-4A26-8107-4AA662020493}" dt="2023-03-27T10:51:20.020" v="146" actId="478"/>
          <ac:spMkLst>
            <pc:docMk/>
            <pc:sldMk cId="0" sldId="256"/>
            <ac:spMk id="4123" creationId="{4639D161-8A4C-3A41-37F5-8964218BD23A}"/>
          </ac:spMkLst>
        </pc:spChg>
        <pc:spChg chg="del mod">
          <ac:chgData name="Bryanna Scheuler" userId="afd6f9e32856e750" providerId="LiveId" clId="{97E52517-0069-4A26-8107-4AA662020493}" dt="2023-03-27T10:33:19.109" v="17" actId="478"/>
          <ac:spMkLst>
            <pc:docMk/>
            <pc:sldMk cId="0" sldId="256"/>
            <ac:spMk id="4124" creationId="{9882F39A-93AC-D292-0AB3-10AF849F8B14}"/>
          </ac:spMkLst>
        </pc:spChg>
        <pc:spChg chg="del mod">
          <ac:chgData name="Bryanna Scheuler" userId="afd6f9e32856e750" providerId="LiveId" clId="{97E52517-0069-4A26-8107-4AA662020493}" dt="2023-03-27T10:33:14.197" v="15" actId="478"/>
          <ac:spMkLst>
            <pc:docMk/>
            <pc:sldMk cId="0" sldId="256"/>
            <ac:spMk id="4125" creationId="{E3D0C621-B39F-258E-C33E-C4FF52176551}"/>
          </ac:spMkLst>
        </pc:spChg>
        <pc:spChg chg="del mod">
          <ac:chgData name="Bryanna Scheuler" userId="afd6f9e32856e750" providerId="LiveId" clId="{97E52517-0069-4A26-8107-4AA662020493}" dt="2023-03-27T17:14:49.124" v="1651" actId="478"/>
          <ac:spMkLst>
            <pc:docMk/>
            <pc:sldMk cId="0" sldId="256"/>
            <ac:spMk id="4127" creationId="{EC344849-AA42-59DE-3009-C1EDC36D87C0}"/>
          </ac:spMkLst>
        </pc:spChg>
        <pc:spChg chg="del">
          <ac:chgData name="Bryanna Scheuler" userId="afd6f9e32856e750" providerId="LiveId" clId="{97E52517-0069-4A26-8107-4AA662020493}" dt="2023-03-27T10:32:27.876" v="8" actId="478"/>
          <ac:spMkLst>
            <pc:docMk/>
            <pc:sldMk cId="0" sldId="256"/>
            <ac:spMk id="4133" creationId="{4AB3206E-7C8D-9AE6-9642-33BF8E6BD262}"/>
          </ac:spMkLst>
        </pc:spChg>
        <pc:spChg chg="del">
          <ac:chgData name="Bryanna Scheuler" userId="afd6f9e32856e750" providerId="LiveId" clId="{97E52517-0069-4A26-8107-4AA662020493}" dt="2023-03-27T10:32:26.272" v="7" actId="478"/>
          <ac:spMkLst>
            <pc:docMk/>
            <pc:sldMk cId="0" sldId="256"/>
            <ac:spMk id="4134" creationId="{2E2F1DE9-7E0A-9611-78DD-16D4431D9202}"/>
          </ac:spMkLst>
        </pc:spChg>
        <pc:spChg chg="mod">
          <ac:chgData name="Bryanna Scheuler" userId="afd6f9e32856e750" providerId="LiveId" clId="{97E52517-0069-4A26-8107-4AA662020493}" dt="2023-03-27T17:15:16.586" v="1653" actId="1076"/>
          <ac:spMkLst>
            <pc:docMk/>
            <pc:sldMk cId="0" sldId="256"/>
            <ac:spMk id="4139" creationId="{7A0B6310-1D9F-AC1C-DF31-BE8CB57142E7}"/>
          </ac:spMkLst>
        </pc:spChg>
        <pc:spChg chg="mod">
          <ac:chgData name="Bryanna Scheuler" userId="afd6f9e32856e750" providerId="LiveId" clId="{97E52517-0069-4A26-8107-4AA662020493}" dt="2023-03-27T17:15:16.586" v="1653" actId="1076"/>
          <ac:spMkLst>
            <pc:docMk/>
            <pc:sldMk cId="0" sldId="256"/>
            <ac:spMk id="4140" creationId="{C54B3E7A-3CC2-8F07-FB46-8C71C555C374}"/>
          </ac:spMkLst>
        </pc:spChg>
        <pc:spChg chg="mod">
          <ac:chgData name="Bryanna Scheuler" userId="afd6f9e32856e750" providerId="LiveId" clId="{97E52517-0069-4A26-8107-4AA662020493}" dt="2023-03-27T17:15:16.586" v="1653" actId="1076"/>
          <ac:spMkLst>
            <pc:docMk/>
            <pc:sldMk cId="0" sldId="256"/>
            <ac:spMk id="4141" creationId="{62FAD4EB-FC45-B34C-B3F4-6ED64AA8AC36}"/>
          </ac:spMkLst>
        </pc:spChg>
        <pc:spChg chg="mod">
          <ac:chgData name="Bryanna Scheuler" userId="afd6f9e32856e750" providerId="LiveId" clId="{97E52517-0069-4A26-8107-4AA662020493}" dt="2023-03-27T17:15:16.586" v="1653" actId="1076"/>
          <ac:spMkLst>
            <pc:docMk/>
            <pc:sldMk cId="0" sldId="256"/>
            <ac:spMk id="4142" creationId="{F5789D3D-8AC5-EBC7-3B2F-20D16739BF30}"/>
          </ac:spMkLst>
        </pc:spChg>
        <pc:spChg chg="mod">
          <ac:chgData name="Bryanna Scheuler" userId="afd6f9e32856e750" providerId="LiveId" clId="{97E52517-0069-4A26-8107-4AA662020493}" dt="2023-03-27T17:15:16.586" v="1653" actId="1076"/>
          <ac:spMkLst>
            <pc:docMk/>
            <pc:sldMk cId="0" sldId="256"/>
            <ac:spMk id="4143" creationId="{86A7E2BA-F2C0-0DB9-3057-38A6ABDC2D28}"/>
          </ac:spMkLst>
        </pc:spChg>
        <pc:spChg chg="mod">
          <ac:chgData name="Bryanna Scheuler" userId="afd6f9e32856e750" providerId="LiveId" clId="{97E52517-0069-4A26-8107-4AA662020493}" dt="2023-03-27T17:15:16.586" v="1653" actId="1076"/>
          <ac:spMkLst>
            <pc:docMk/>
            <pc:sldMk cId="0" sldId="256"/>
            <ac:spMk id="4144" creationId="{CD5898D9-3CB5-3880-AC90-81BDB174DDD0}"/>
          </ac:spMkLst>
        </pc:spChg>
        <pc:spChg chg="mod">
          <ac:chgData name="Bryanna Scheuler" userId="afd6f9e32856e750" providerId="LiveId" clId="{97E52517-0069-4A26-8107-4AA662020493}" dt="2023-03-27T17:15:16.586" v="1653" actId="1076"/>
          <ac:spMkLst>
            <pc:docMk/>
            <pc:sldMk cId="0" sldId="256"/>
            <ac:spMk id="4145" creationId="{212D1B29-7669-BCEA-38A8-828F8F5C7362}"/>
          </ac:spMkLst>
        </pc:spChg>
        <pc:spChg chg="mod">
          <ac:chgData name="Bryanna Scheuler" userId="afd6f9e32856e750" providerId="LiveId" clId="{97E52517-0069-4A26-8107-4AA662020493}" dt="2023-03-27T17:15:16.586" v="1653" actId="1076"/>
          <ac:spMkLst>
            <pc:docMk/>
            <pc:sldMk cId="0" sldId="256"/>
            <ac:spMk id="4146" creationId="{C5D67E82-0CF5-6D48-913E-28FEBA7F4DC1}"/>
          </ac:spMkLst>
        </pc:spChg>
        <pc:spChg chg="mod">
          <ac:chgData name="Bryanna Scheuler" userId="afd6f9e32856e750" providerId="LiveId" clId="{97E52517-0069-4A26-8107-4AA662020493}" dt="2023-03-27T17:15:16.586" v="1653" actId="1076"/>
          <ac:spMkLst>
            <pc:docMk/>
            <pc:sldMk cId="0" sldId="256"/>
            <ac:spMk id="4147" creationId="{884CA5D6-A07B-7FE9-1479-BD7916313FF2}"/>
          </ac:spMkLst>
        </pc:spChg>
        <pc:spChg chg="mod">
          <ac:chgData name="Bryanna Scheuler" userId="afd6f9e32856e750" providerId="LiveId" clId="{97E52517-0069-4A26-8107-4AA662020493}" dt="2023-03-27T17:15:16.586" v="1653" actId="1076"/>
          <ac:spMkLst>
            <pc:docMk/>
            <pc:sldMk cId="0" sldId="256"/>
            <ac:spMk id="4148" creationId="{0BE2C5ED-52DD-977A-0B4B-B13D0EFBBE04}"/>
          </ac:spMkLst>
        </pc:spChg>
        <pc:grpChg chg="del mod">
          <ac:chgData name="Bryanna Scheuler" userId="afd6f9e32856e750" providerId="LiveId" clId="{97E52517-0069-4A26-8107-4AA662020493}" dt="2023-03-27T17:15:17.901" v="1654" actId="478"/>
          <ac:grpSpMkLst>
            <pc:docMk/>
            <pc:sldMk cId="0" sldId="256"/>
            <ac:grpSpMk id="4110" creationId="{4E068C5E-AD09-8A26-71B8-9969C3495F8D}"/>
          </ac:grpSpMkLst>
        </pc:grpChg>
        <pc:graphicFrameChg chg="del">
          <ac:chgData name="Bryanna Scheuler" userId="afd6f9e32856e750" providerId="LiveId" clId="{97E52517-0069-4A26-8107-4AA662020493}" dt="2023-03-27T10:33:10.859" v="13" actId="478"/>
          <ac:graphicFrameMkLst>
            <pc:docMk/>
            <pc:sldMk cId="0" sldId="256"/>
            <ac:graphicFrameMk id="4126" creationId="{0900F011-97E6-9BE9-8574-3D1D3BAC7EEF}"/>
          </ac:graphicFrameMkLst>
        </pc:graphicFrameChg>
        <pc:picChg chg="add del mod">
          <ac:chgData name="Bryanna Scheuler" userId="afd6f9e32856e750" providerId="LiveId" clId="{97E52517-0069-4A26-8107-4AA662020493}" dt="2023-03-27T16:55:49.683" v="1020" actId="478"/>
          <ac:picMkLst>
            <pc:docMk/>
            <pc:sldMk cId="0" sldId="256"/>
            <ac:picMk id="2" creationId="{18C34CB8-6081-6B7A-A125-F105722BBCDC}"/>
          </ac:picMkLst>
        </pc:picChg>
        <pc:picChg chg="add mod">
          <ac:chgData name="Bryanna Scheuler" userId="afd6f9e32856e750" providerId="LiveId" clId="{97E52517-0069-4A26-8107-4AA662020493}" dt="2023-03-28T19:54:15.610" v="3428" actId="1037"/>
          <ac:picMkLst>
            <pc:docMk/>
            <pc:sldMk cId="0" sldId="256"/>
            <ac:picMk id="3" creationId="{F6DAC590-14FE-F907-F6C8-CC52AB711C73}"/>
          </ac:picMkLst>
        </pc:picChg>
        <pc:picChg chg="add mod">
          <ac:chgData name="Bryanna Scheuler" userId="afd6f9e32856e750" providerId="LiveId" clId="{97E52517-0069-4A26-8107-4AA662020493}" dt="2023-03-28T19:53:36.584" v="3409" actId="1076"/>
          <ac:picMkLst>
            <pc:docMk/>
            <pc:sldMk cId="0" sldId="256"/>
            <ac:picMk id="4" creationId="{90C0B3BD-F8DF-0850-BDEC-8F0E79D2EFC1}"/>
          </ac:picMkLst>
        </pc:picChg>
        <pc:picChg chg="add mod">
          <ac:chgData name="Bryanna Scheuler" userId="afd6f9e32856e750" providerId="LiveId" clId="{97E52517-0069-4A26-8107-4AA662020493}" dt="2023-03-28T19:53:33.795" v="3408" actId="1076"/>
          <ac:picMkLst>
            <pc:docMk/>
            <pc:sldMk cId="0" sldId="256"/>
            <ac:picMk id="5" creationId="{338692D2-1B68-E6AF-A1A1-080CF69B9238}"/>
          </ac:picMkLst>
        </pc:picChg>
        <pc:picChg chg="add del mod">
          <ac:chgData name="Bryanna Scheuler" userId="afd6f9e32856e750" providerId="LiveId" clId="{97E52517-0069-4A26-8107-4AA662020493}" dt="2023-03-28T19:28:36.424" v="3176" actId="478"/>
          <ac:picMkLst>
            <pc:docMk/>
            <pc:sldMk cId="0" sldId="256"/>
            <ac:picMk id="6" creationId="{5AD23DDE-BBEC-8A7F-6DEB-E068546C76A8}"/>
          </ac:picMkLst>
        </pc:picChg>
        <pc:picChg chg="add del mod modCrop">
          <ac:chgData name="Bryanna Scheuler" userId="afd6f9e32856e750" providerId="LiveId" clId="{97E52517-0069-4A26-8107-4AA662020493}" dt="2023-03-28T19:43:11.004" v="3208" actId="478"/>
          <ac:picMkLst>
            <pc:docMk/>
            <pc:sldMk cId="0" sldId="256"/>
            <ac:picMk id="7" creationId="{73414DAB-E9BE-7CDC-A41E-926FD890E92E}"/>
          </ac:picMkLst>
        </pc:picChg>
        <pc:picChg chg="add del mod modCrop">
          <ac:chgData name="Bryanna Scheuler" userId="afd6f9e32856e750" providerId="LiveId" clId="{97E52517-0069-4A26-8107-4AA662020493}" dt="2023-03-28T19:27:27.901" v="3166" actId="478"/>
          <ac:picMkLst>
            <pc:docMk/>
            <pc:sldMk cId="0" sldId="256"/>
            <ac:picMk id="8" creationId="{1DF09CA3-D864-B21C-659A-D3DB31627B3E}"/>
          </ac:picMkLst>
        </pc:picChg>
        <pc:picChg chg="add del mod modCrop">
          <ac:chgData name="Bryanna Scheuler" userId="afd6f9e32856e750" providerId="LiveId" clId="{97E52517-0069-4A26-8107-4AA662020493}" dt="2023-03-28T19:48:22.431" v="3282" actId="478"/>
          <ac:picMkLst>
            <pc:docMk/>
            <pc:sldMk cId="0" sldId="256"/>
            <ac:picMk id="9" creationId="{D20CA739-2B2D-7048-17F3-A8ADE9B93C34}"/>
          </ac:picMkLst>
        </pc:picChg>
        <pc:picChg chg="add del mod modCrop">
          <ac:chgData name="Bryanna Scheuler" userId="afd6f9e32856e750" providerId="LiveId" clId="{97E52517-0069-4A26-8107-4AA662020493}" dt="2023-03-28T19:39:39.725" v="3191" actId="478"/>
          <ac:picMkLst>
            <pc:docMk/>
            <pc:sldMk cId="0" sldId="256"/>
            <ac:picMk id="10" creationId="{7EFFA6F9-E335-8ED2-8DD8-A18059F27D0A}"/>
          </ac:picMkLst>
        </pc:picChg>
        <pc:picChg chg="add mod">
          <ac:chgData name="Bryanna Scheuler" userId="afd6f9e32856e750" providerId="LiveId" clId="{97E52517-0069-4A26-8107-4AA662020493}" dt="2023-03-28T19:34:34.775" v="3186" actId="1076"/>
          <ac:picMkLst>
            <pc:docMk/>
            <pc:sldMk cId="0" sldId="256"/>
            <ac:picMk id="11" creationId="{D2FBA4A3-4EC8-E4DE-62E3-D08387656205}"/>
          </ac:picMkLst>
        </pc:picChg>
        <pc:picChg chg="add mod">
          <ac:chgData name="Bryanna Scheuler" userId="afd6f9e32856e750" providerId="LiveId" clId="{97E52517-0069-4A26-8107-4AA662020493}" dt="2023-03-27T17:08:34.911" v="1505" actId="1036"/>
          <ac:picMkLst>
            <pc:docMk/>
            <pc:sldMk cId="0" sldId="256"/>
            <ac:picMk id="12" creationId="{7A85888D-5A0E-3871-1714-014B2C1ADADE}"/>
          </ac:picMkLst>
        </pc:picChg>
        <pc:picChg chg="add mod">
          <ac:chgData name="Bryanna Scheuler" userId="afd6f9e32856e750" providerId="LiveId" clId="{97E52517-0069-4A26-8107-4AA662020493}" dt="2023-03-28T19:34:20.302" v="3185" actId="1076"/>
          <ac:picMkLst>
            <pc:docMk/>
            <pc:sldMk cId="0" sldId="256"/>
            <ac:picMk id="19" creationId="{D6016D16-D188-B3A7-B5FD-EDC45E6ABDF9}"/>
          </ac:picMkLst>
        </pc:picChg>
        <pc:picChg chg="add mod">
          <ac:chgData name="Bryanna Scheuler" userId="afd6f9e32856e750" providerId="LiveId" clId="{97E52517-0069-4A26-8107-4AA662020493}" dt="2023-03-28T19:34:13.192" v="3184" actId="1076"/>
          <ac:picMkLst>
            <pc:docMk/>
            <pc:sldMk cId="0" sldId="256"/>
            <ac:picMk id="20" creationId="{7CDEEF85-E14E-A80F-2D37-D1006B4E3FFF}"/>
          </ac:picMkLst>
        </pc:picChg>
        <pc:picChg chg="add mod modCrop">
          <ac:chgData name="Bryanna Scheuler" userId="afd6f9e32856e750" providerId="LiveId" clId="{97E52517-0069-4A26-8107-4AA662020493}" dt="2023-03-28T19:59:23.019" v="3443" actId="1035"/>
          <ac:picMkLst>
            <pc:docMk/>
            <pc:sldMk cId="0" sldId="256"/>
            <ac:picMk id="22" creationId="{C2DEC6C7-5AE2-A225-9502-7C2FA9EA35EA}"/>
          </ac:picMkLst>
        </pc:picChg>
        <pc:picChg chg="add mod modCrop">
          <ac:chgData name="Bryanna Scheuler" userId="afd6f9e32856e750" providerId="LiveId" clId="{97E52517-0069-4A26-8107-4AA662020493}" dt="2023-03-28T19:59:57.261" v="3448" actId="14100"/>
          <ac:picMkLst>
            <pc:docMk/>
            <pc:sldMk cId="0" sldId="256"/>
            <ac:picMk id="24" creationId="{C7E41D9B-CB23-C7B2-29A9-B72F0F7BA74B}"/>
          </ac:picMkLst>
        </pc:picChg>
        <pc:picChg chg="add mod modCrop">
          <ac:chgData name="Bryanna Scheuler" userId="afd6f9e32856e750" providerId="LiveId" clId="{97E52517-0069-4A26-8107-4AA662020493}" dt="2023-03-28T19:49:53.127" v="3291" actId="1076"/>
          <ac:picMkLst>
            <pc:docMk/>
            <pc:sldMk cId="0" sldId="256"/>
            <ac:picMk id="26" creationId="{696AB885-500F-A2AB-2F88-FA8AF9C54EBD}"/>
          </ac:picMkLst>
        </pc:picChg>
        <pc:picChg chg="add mod modCrop">
          <ac:chgData name="Bryanna Scheuler" userId="afd6f9e32856e750" providerId="LiveId" clId="{97E52517-0069-4A26-8107-4AA662020493}" dt="2023-03-28T20:05:56.376" v="3473" actId="1037"/>
          <ac:picMkLst>
            <pc:docMk/>
            <pc:sldMk cId="0" sldId="256"/>
            <ac:picMk id="27" creationId="{D4B0A991-9119-F342-355E-49D77F36BF15}"/>
          </ac:picMkLst>
        </pc:picChg>
        <pc:picChg chg="add del mod">
          <ac:chgData name="Bryanna Scheuler" userId="afd6f9e32856e750" providerId="LiveId" clId="{97E52517-0069-4A26-8107-4AA662020493}" dt="2023-03-27T16:59:51.993" v="1051"/>
          <ac:picMkLst>
            <pc:docMk/>
            <pc:sldMk cId="0" sldId="256"/>
            <ac:picMk id="1026" creationId="{241132FB-83ED-5FAE-BF05-4B7D1131988F}"/>
          </ac:picMkLst>
        </pc:picChg>
        <pc:picChg chg="add del mod">
          <ac:chgData name="Bryanna Scheuler" userId="afd6f9e32856e750" providerId="LiveId" clId="{97E52517-0069-4A26-8107-4AA662020493}" dt="2023-03-28T20:03:57.050" v="3454"/>
          <ac:picMkLst>
            <pc:docMk/>
            <pc:sldMk cId="0" sldId="256"/>
            <ac:picMk id="1026" creationId="{A731D0FA-C00C-F0BB-AEC6-63EB5303CE00}"/>
          </ac:picMkLst>
        </pc:picChg>
        <pc:picChg chg="add del mod">
          <ac:chgData name="Bryanna Scheuler" userId="afd6f9e32856e750" providerId="LiveId" clId="{97E52517-0069-4A26-8107-4AA662020493}" dt="2023-03-28T20:04:13.615" v="3458" actId="478"/>
          <ac:picMkLst>
            <pc:docMk/>
            <pc:sldMk cId="0" sldId="256"/>
            <ac:picMk id="1028" creationId="{42FC89A4-B2A7-B3B6-93ED-0EE188EFA3CB}"/>
          </ac:picMkLst>
        </pc:picChg>
        <pc:picChg chg="del">
          <ac:chgData name="Bryanna Scheuler" userId="afd6f9e32856e750" providerId="LiveId" clId="{97E52517-0069-4A26-8107-4AA662020493}" dt="2023-03-27T10:51:18.877" v="145" actId="478"/>
          <ac:picMkLst>
            <pc:docMk/>
            <pc:sldMk cId="0" sldId="256"/>
            <ac:picMk id="4122" creationId="{B850CD66-0BA0-8244-FFC7-1B807ECF212D}"/>
          </ac:picMkLst>
        </pc:picChg>
        <pc:picChg chg="del mod">
          <ac:chgData name="Bryanna Scheuler" userId="afd6f9e32856e750" providerId="LiveId" clId="{97E52517-0069-4A26-8107-4AA662020493}" dt="2023-03-27T11:32:37.995" v="228" actId="478"/>
          <ac:picMkLst>
            <pc:docMk/>
            <pc:sldMk cId="0" sldId="256"/>
            <ac:picMk id="4128" creationId="{F6F0433D-5F6D-98C9-3431-E29B5C7974CF}"/>
          </ac:picMkLst>
        </pc:picChg>
        <pc:picChg chg="del mod">
          <ac:chgData name="Bryanna Scheuler" userId="afd6f9e32856e750" providerId="LiveId" clId="{97E52517-0069-4A26-8107-4AA662020493}" dt="2023-03-27T14:51:04.054" v="358" actId="478"/>
          <ac:picMkLst>
            <pc:docMk/>
            <pc:sldMk cId="0" sldId="256"/>
            <ac:picMk id="4137" creationId="{B7F4D552-6648-2861-7D7D-371D9B8C3980}"/>
          </ac:picMkLst>
        </pc:picChg>
        <pc:picChg chg="add del mod">
          <ac:chgData name="Bryanna Scheuler" userId="afd6f9e32856e750" providerId="LiveId" clId="{97E52517-0069-4A26-8107-4AA662020493}" dt="2023-03-27T11:31:39.683" v="224" actId="478"/>
          <ac:picMkLst>
            <pc:docMk/>
            <pc:sldMk cId="0" sldId="256"/>
            <ac:picMk id="4150" creationId="{144415FF-8664-ACB2-0BB4-B2D8B89C0AE6}"/>
          </ac:picMkLst>
        </pc:picChg>
        <pc:picChg chg="add mod">
          <ac:chgData name="Bryanna Scheuler" userId="afd6f9e32856e750" providerId="LiveId" clId="{97E52517-0069-4A26-8107-4AA662020493}" dt="2023-03-27T11:36:45.560" v="262" actId="1076"/>
          <ac:picMkLst>
            <pc:docMk/>
            <pc:sldMk cId="0" sldId="256"/>
            <ac:picMk id="4152" creationId="{9D98C299-7A98-9B6F-4A9F-42565E44421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6CF9AC-58DC-032A-D332-D918E609C5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54" tIns="48727" rIns="97454" bIns="48727" numCol="1" anchor="t" anchorCtr="0" compatLnSpc="1">
            <a:prstTxWarp prst="textNoShape">
              <a:avLst/>
            </a:prstTxWarp>
          </a:bodyPr>
          <a:lstStyle>
            <a:lvl1pPr defTabSz="9731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847004F-455D-AA98-F88A-8665B96B28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54" tIns="48727" rIns="97454" bIns="48727" numCol="1" anchor="t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4493F85-659B-F48C-3553-B0FA6D84F88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54" tIns="48727" rIns="97454" bIns="48727" numCol="1" anchor="b" anchorCtr="0" compatLnSpc="1">
            <a:prstTxWarp prst="textNoShape">
              <a:avLst/>
            </a:prstTxWarp>
          </a:bodyPr>
          <a:lstStyle>
            <a:lvl1pPr defTabSz="9731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DFFEAA5-FFFF-4D1F-AC0A-F1027E281C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454" tIns="48727" rIns="97454" bIns="48727" numCol="1" anchor="b" anchorCtr="0" compatLnSpc="1">
            <a:prstTxWarp prst="textNoShape">
              <a:avLst/>
            </a:prstTxWarp>
          </a:bodyPr>
          <a:lstStyle>
            <a:lvl1pPr algn="r" defTabSz="973138" eaLnBrk="1" hangingPunct="1">
              <a:defRPr sz="1200"/>
            </a:lvl1pPr>
          </a:lstStyle>
          <a:p>
            <a:fld id="{2A9FDE32-9DE7-46D7-97DF-02CA25E65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F041E8-4663-F684-8EFF-25059A4CE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B1C27-347B-FA55-C0D9-FC59E3D6CBC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7ABE77E-3940-4AF1-86E3-B2968DF173A0}" type="datetimeFigureOut">
              <a:rPr lang="en-US"/>
              <a:pPr>
                <a:defRPr/>
              </a:pPr>
              <a:t>3/28/2023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3A10983-4BC0-95A0-AF40-F50F5E7F83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657350" y="720725"/>
            <a:ext cx="40005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8AF420-2572-554F-270E-A49C4E465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829FA-3E1E-D5A0-B0D6-A00A26725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107E4-740B-740C-D5D2-80EFA25C2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9F19BD1-0161-49A0-BDFA-7EBE76FC32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D7818CDF-D9C7-6E49-7673-9599E6C550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30DAD69C-7441-4B4D-4E3A-7B6DBE4A99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90B01505-6309-5B8F-9E69-77810EAED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03CA97-E6ED-433A-AEEC-598D3EF4A167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0226675"/>
            <a:ext cx="3108960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8653125"/>
            <a:ext cx="2560320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BC64A6-5D31-DE48-D323-20404893F4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B4002F-F52D-986C-48B5-F5602BE94A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BA0CEC-E5F8-AC92-3743-B1D80A685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720EA4-E608-4B40-A2DA-95C09CD048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55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B6D576-0354-3B75-F4D0-5D3AEF7B59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EED5B4-6C1E-C005-9CE9-7CD0701C27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207381-5EAD-A717-9839-649B9B901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6875E-B905-477A-85E0-A7B5E785EF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26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0400" y="2925763"/>
            <a:ext cx="7772400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925763"/>
            <a:ext cx="23164800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FE0502-32E8-87BF-6773-75621AFD16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EABDB4-0273-80AE-C0DB-7AD263BFC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246ACA-8F19-B1F4-F2FD-427D94F082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EEC5D-F077-4811-883F-F646C33AA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61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65E767-17F3-02FB-FD74-B521C4F3E2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065972-AC64-016E-92D1-CB464386CD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9A8E65-8DB0-F4F9-805C-F8F852B17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5C1F3-A0D4-4014-8376-4E00F03001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14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21153438"/>
            <a:ext cx="31089600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3952538"/>
            <a:ext cx="31089600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C17AE1-C55D-E1A8-8D6C-1A3016BDFD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8A60A0-CA95-F9CC-03BE-4BEF3B0671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88FA1C-B501-8E1B-76D5-0D0442A40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BE961-3763-4C89-A473-B61DDA3635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39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9509125"/>
            <a:ext cx="154686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9509125"/>
            <a:ext cx="15468600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A4B511-4C32-555A-1B47-ACBBEC0133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C66B7-91C7-BD9B-F008-B39ED9DD05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1DB6D-3A9B-2F9A-EABC-A6A4241D14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244751-1C7A-4231-AE92-69E92F9A11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73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17625"/>
            <a:ext cx="3291840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369175"/>
            <a:ext cx="161607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0439400"/>
            <a:ext cx="161607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7369175"/>
            <a:ext cx="161671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10439400"/>
            <a:ext cx="161671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8B919-90CB-5C14-C60C-963665C82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C1D285-0296-FBF8-A759-CDE748226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8A803AA-C7BC-5DA1-941D-FA110F3C4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805F51-F91B-40EC-A9C9-AAADFD481E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17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1C7945-037F-3B7F-EF06-3962306695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46D32B-3008-1D16-3F34-C97FC88FF3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C68F63-0683-B448-8DF1-6DCA0DE8F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8551B-91FA-41A7-B6BD-40714FD7E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77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76CEE8-3A75-04A9-A00E-DA6D0E034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2E1D56-2133-56FC-B0BD-DC8CE72E00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B5A20C5-9D03-AC5E-5087-D92E4C49D4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14CC1-EF90-4060-B5FD-74A8D1723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16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11275"/>
            <a:ext cx="120332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311275"/>
            <a:ext cx="204470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888163"/>
            <a:ext cx="120332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AA201-B452-E315-EF85-51C8EBA309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63F997-76AE-5033-9F8F-08A113A9A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C2A9B-A620-1939-BF12-EBBF174BA6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81346-9D92-4303-824B-0919FF9D28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49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3042563"/>
            <a:ext cx="21945600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941638"/>
            <a:ext cx="21945600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5763538"/>
            <a:ext cx="21945600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D916A-3D51-B6B8-7F8B-E1E6672B12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5745A2-23B4-9B3F-7AF9-B65CADB40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6725F-909F-6F17-B7BA-A6EC752F5B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D0647-BA3E-48AE-98CB-B2614D18A0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7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C00471-0970-16C1-EC98-F34DEDC4C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925763"/>
            <a:ext cx="3108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0709" tIns="240355" rIns="480709" bIns="2403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5FCB4EB-DB3E-D5A6-0529-B02CF7D8C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9509125"/>
            <a:ext cx="31089600" cy="1975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0709" tIns="240355" rIns="480709" bIns="2403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7C5927-7A6A-EE88-FBBC-220160666B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9992638"/>
            <a:ext cx="7620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0709" tIns="240355" rIns="480709" bIns="240355" numCol="1" anchor="t" anchorCtr="0" compatLnSpc="1">
            <a:prstTxWarp prst="textNoShape">
              <a:avLst/>
            </a:prstTxWarp>
          </a:bodyPr>
          <a:lstStyle>
            <a:lvl1pPr defTabSz="4806950" eaLnBrk="1" hangingPunct="1">
              <a:defRPr sz="7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A264523-C2C6-E96D-E922-D3DB2E5317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9992638"/>
            <a:ext cx="115824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0709" tIns="240355" rIns="480709" bIns="240355" numCol="1" anchor="t" anchorCtr="0" compatLnSpc="1">
            <a:prstTxWarp prst="textNoShape">
              <a:avLst/>
            </a:prstTxWarp>
          </a:bodyPr>
          <a:lstStyle>
            <a:lvl1pPr algn="ctr" defTabSz="4806950" eaLnBrk="1" hangingPunct="1">
              <a:defRPr sz="7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0923AA1-8746-50EA-1B66-108F22D5F4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9992638"/>
            <a:ext cx="7620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0709" tIns="240355" rIns="480709" bIns="240355" numCol="1" anchor="t" anchorCtr="0" compatLnSpc="1">
            <a:prstTxWarp prst="textNoShape">
              <a:avLst/>
            </a:prstTxWarp>
          </a:bodyPr>
          <a:lstStyle>
            <a:lvl1pPr algn="r" defTabSz="4806950" eaLnBrk="1" hangingPunct="1">
              <a:defRPr sz="7400"/>
            </a:lvl1pPr>
          </a:lstStyle>
          <a:p>
            <a:fld id="{B5AF3642-CF2B-4937-9CDE-39EAE649F0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2pPr>
      <a:lvl3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3pPr>
      <a:lvl4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4pPr>
      <a:lvl5pPr algn="ctr" defTabSz="4806950" rtl="0" eaLnBrk="0" fontAlgn="base" hangingPunct="0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5pPr>
      <a:lvl6pPr marL="457200" algn="ctr" defTabSz="4806950" rtl="0" fontAlgn="base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6pPr>
      <a:lvl7pPr marL="914400" algn="ctr" defTabSz="4806950" rtl="0" fontAlgn="base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7pPr>
      <a:lvl8pPr marL="1371600" algn="ctr" defTabSz="4806950" rtl="0" fontAlgn="base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8pPr>
      <a:lvl9pPr marL="1828800" algn="ctr" defTabSz="4806950" rtl="0" fontAlgn="base">
        <a:spcBef>
          <a:spcPct val="0"/>
        </a:spcBef>
        <a:spcAft>
          <a:spcPct val="0"/>
        </a:spcAft>
        <a:defRPr sz="23100">
          <a:solidFill>
            <a:schemeClr val="tx2"/>
          </a:solidFill>
          <a:latin typeface="Times New Roman" pitchFamily="18" charset="0"/>
        </a:defRPr>
      </a:lvl9pPr>
    </p:titleStyle>
    <p:bodyStyle>
      <a:lvl1pPr marL="1803400" indent="-1803400" algn="l" defTabSz="4806950" rtl="0" eaLnBrk="0" fontAlgn="base" hangingPunct="0">
        <a:spcBef>
          <a:spcPct val="20000"/>
        </a:spcBef>
        <a:spcAft>
          <a:spcPct val="0"/>
        </a:spcAft>
        <a:buChar char="•"/>
        <a:defRPr sz="16800">
          <a:solidFill>
            <a:schemeClr val="tx1"/>
          </a:solidFill>
          <a:latin typeface="+mn-lt"/>
          <a:ea typeface="+mn-ea"/>
          <a:cs typeface="+mn-cs"/>
        </a:defRPr>
      </a:lvl1pPr>
      <a:lvl2pPr marL="3905250" indent="-1501775" algn="l" defTabSz="4806950" rtl="0" eaLnBrk="0" fontAlgn="base" hangingPunct="0">
        <a:spcBef>
          <a:spcPct val="20000"/>
        </a:spcBef>
        <a:spcAft>
          <a:spcPct val="0"/>
        </a:spcAft>
        <a:buChar char="–"/>
        <a:defRPr sz="14700">
          <a:solidFill>
            <a:schemeClr val="tx1"/>
          </a:solidFill>
          <a:latin typeface="+mn-lt"/>
        </a:defRPr>
      </a:lvl2pPr>
      <a:lvl3pPr marL="6008688" indent="-1201738" algn="l" defTabSz="4806950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</a:defRPr>
      </a:lvl3pPr>
      <a:lvl4pPr marL="8412163" indent="-1201738" algn="l" defTabSz="4806950" rtl="0" eaLnBrk="0" fontAlgn="base" hangingPunct="0">
        <a:spcBef>
          <a:spcPct val="20000"/>
        </a:spcBef>
        <a:spcAft>
          <a:spcPct val="0"/>
        </a:spcAft>
        <a:buChar char="–"/>
        <a:defRPr sz="10500">
          <a:solidFill>
            <a:schemeClr val="tx1"/>
          </a:solidFill>
          <a:latin typeface="+mn-lt"/>
        </a:defRPr>
      </a:lvl4pPr>
      <a:lvl5pPr marL="10815638" indent="-1201738" algn="l" defTabSz="4806950" rtl="0" eaLnBrk="0" fontAlgn="base" hangingPunct="0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</a:defRPr>
      </a:lvl5pPr>
      <a:lvl6pPr marL="11272838" indent="-1201738" algn="l" defTabSz="4806950" rtl="0" fontAlgn="base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</a:defRPr>
      </a:lvl6pPr>
      <a:lvl7pPr marL="11730038" indent="-1201738" algn="l" defTabSz="4806950" rtl="0" fontAlgn="base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</a:defRPr>
      </a:lvl7pPr>
      <a:lvl8pPr marL="12187238" indent="-1201738" algn="l" defTabSz="4806950" rtl="0" fontAlgn="base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</a:defRPr>
      </a:lvl8pPr>
      <a:lvl9pPr marL="12644438" indent="-1201738" algn="l" defTabSz="4806950" rtl="0" fontAlgn="base">
        <a:spcBef>
          <a:spcPct val="20000"/>
        </a:spcBef>
        <a:spcAft>
          <a:spcPct val="0"/>
        </a:spcAft>
        <a:buChar char="»"/>
        <a:defRPr sz="10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jpeg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23">
            <a:extLst>
              <a:ext uri="{FF2B5EF4-FFF2-40B4-BE49-F238E27FC236}">
                <a16:creationId xmlns:a16="http://schemas.microsoft.com/office/drawing/2014/main" id="{2433D1ED-7EC4-2CFB-2A53-F82FC5B2C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6886" y="6553200"/>
            <a:ext cx="36576000" cy="2659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72" name="AutoShape 224">
            <a:extLst>
              <a:ext uri="{FF2B5EF4-FFF2-40B4-BE49-F238E27FC236}">
                <a16:creationId xmlns:a16="http://schemas.microsoft.com/office/drawing/2014/main" id="{B0469913-8EAC-9823-4648-BFBE73C6C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7363"/>
            <a:ext cx="27125613" cy="2636837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78822" dir="1804115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96169" tIns="182880" rIns="196169" bIns="101091" anchor="ctr" anchorCtr="1"/>
          <a:lstStyle>
            <a:lvl1pPr algn="ctr" defTabSz="4806950">
              <a:defRPr sz="23100">
                <a:solidFill>
                  <a:schemeClr val="tx2"/>
                </a:solidFill>
                <a:latin typeface="Times New Roman" pitchFamily="18" charset="0"/>
              </a:defRPr>
            </a:lvl1pPr>
            <a:lvl2pPr algn="ctr" defTabSz="4806950">
              <a:defRPr sz="23100">
                <a:solidFill>
                  <a:schemeClr val="tx2"/>
                </a:solidFill>
                <a:latin typeface="Times New Roman" pitchFamily="18" charset="0"/>
              </a:defRPr>
            </a:lvl2pPr>
            <a:lvl3pPr algn="ctr" defTabSz="4806950">
              <a:defRPr sz="23100">
                <a:solidFill>
                  <a:schemeClr val="tx2"/>
                </a:solidFill>
                <a:latin typeface="Times New Roman" pitchFamily="18" charset="0"/>
              </a:defRPr>
            </a:lvl3pPr>
            <a:lvl4pPr algn="ctr" defTabSz="4806950">
              <a:defRPr sz="23100">
                <a:solidFill>
                  <a:schemeClr val="tx2"/>
                </a:solidFill>
                <a:latin typeface="Times New Roman" pitchFamily="18" charset="0"/>
              </a:defRPr>
            </a:lvl4pPr>
            <a:lvl5pPr algn="ctr" defTabSz="4806950">
              <a:defRPr sz="231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defTabSz="4806950" fontAlgn="base">
              <a:spcBef>
                <a:spcPct val="0"/>
              </a:spcBef>
              <a:spcAft>
                <a:spcPct val="0"/>
              </a:spcAft>
              <a:defRPr sz="231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defTabSz="4806950" fontAlgn="base">
              <a:spcBef>
                <a:spcPct val="0"/>
              </a:spcBef>
              <a:spcAft>
                <a:spcPct val="0"/>
              </a:spcAft>
              <a:defRPr sz="231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defTabSz="4806950" fontAlgn="base">
              <a:spcBef>
                <a:spcPct val="0"/>
              </a:spcBef>
              <a:spcAft>
                <a:spcPct val="0"/>
              </a:spcAft>
              <a:defRPr sz="231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defTabSz="4806950" fontAlgn="base">
              <a:spcBef>
                <a:spcPct val="0"/>
              </a:spcBef>
              <a:spcAft>
                <a:spcPct val="0"/>
              </a:spcAft>
              <a:defRPr sz="231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Evaluating Single-Level and Hierarchical Maximum Likelihood Estimation in Shifted-Wald Models</a:t>
            </a:r>
            <a:endParaRPr lang="en-US" altLang="en-US" sz="6600" b="1" i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2274" name="AutoShape 226">
            <a:extLst>
              <a:ext uri="{FF2B5EF4-FFF2-40B4-BE49-F238E27FC236}">
                <a16:creationId xmlns:a16="http://schemas.microsoft.com/office/drawing/2014/main" id="{60359951-EE88-731F-C672-A8389DFA7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6302" y="14379845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Results: Parameters</a:t>
            </a:r>
          </a:p>
        </p:txBody>
      </p:sp>
      <p:sp>
        <p:nvSpPr>
          <p:cNvPr id="2277" name="AutoShape 229">
            <a:extLst>
              <a:ext uri="{FF2B5EF4-FFF2-40B4-BE49-F238E27FC236}">
                <a16:creationId xmlns:a16="http://schemas.microsoft.com/office/drawing/2014/main" id="{C5E824ED-FB6E-605F-B070-68621FEDE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62" y="15316200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wrap="none"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Estimation Methods</a:t>
            </a:r>
          </a:p>
        </p:txBody>
      </p:sp>
      <p:sp>
        <p:nvSpPr>
          <p:cNvPr id="2278" name="AutoShape 230">
            <a:extLst>
              <a:ext uri="{FF2B5EF4-FFF2-40B4-BE49-F238E27FC236}">
                <a16:creationId xmlns:a16="http://schemas.microsoft.com/office/drawing/2014/main" id="{3C42C01B-843B-8381-8B48-B552727E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0639" y="6858000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wrap="none"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chemeClr val="bg1"/>
                </a:solidFill>
                <a:latin typeface="Helvetica" pitchFamily="34" charset="0"/>
              </a:rPr>
              <a:t>	</a:t>
            </a: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Methods</a:t>
            </a:r>
          </a:p>
        </p:txBody>
      </p:sp>
      <p:sp>
        <p:nvSpPr>
          <p:cNvPr id="2279" name="AutoShape 231">
            <a:extLst>
              <a:ext uri="{FF2B5EF4-FFF2-40B4-BE49-F238E27FC236}">
                <a16:creationId xmlns:a16="http://schemas.microsoft.com/office/drawing/2014/main" id="{F9FC5D95-7CBF-481B-14A4-D816542B1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23469600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wrap="none"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</a:t>
            </a: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Shifted-Wald Models</a:t>
            </a:r>
          </a:p>
        </p:txBody>
      </p:sp>
      <p:sp>
        <p:nvSpPr>
          <p:cNvPr id="2280" name="AutoShape 232">
            <a:extLst>
              <a:ext uri="{FF2B5EF4-FFF2-40B4-BE49-F238E27FC236}">
                <a16:creationId xmlns:a16="http://schemas.microsoft.com/office/drawing/2014/main" id="{ACFCE4DD-E34A-6AFF-C51E-FBE1BA72C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2600" y="6858000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wrap="none"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Results: Error and Bias</a:t>
            </a:r>
          </a:p>
        </p:txBody>
      </p:sp>
      <p:sp>
        <p:nvSpPr>
          <p:cNvPr id="4106" name="Rectangle 233">
            <a:extLst>
              <a:ext uri="{FF2B5EF4-FFF2-40B4-BE49-F238E27FC236}">
                <a16:creationId xmlns:a16="http://schemas.microsoft.com/office/drawing/2014/main" id="{2F2E1D1C-2B00-658A-4836-A2AAFC3E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21183600"/>
            <a:ext cx="109696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B0125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/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br>
              <a:rPr lang="en-US" altLang="en-US" sz="2800">
                <a:solidFill>
                  <a:srgbClr val="000066"/>
                </a:solidFill>
                <a:latin typeface="Arial" panose="020B0604020202020204" pitchFamily="34" charset="0"/>
              </a:rPr>
            </a:br>
            <a:endParaRPr lang="en-US" altLang="en-US" sz="28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285" name="AutoShape 237">
            <a:extLst>
              <a:ext uri="{FF2B5EF4-FFF2-40B4-BE49-F238E27FC236}">
                <a16:creationId xmlns:a16="http://schemas.microsoft.com/office/drawing/2014/main" id="{9043AE44-C5EE-A2BF-F63D-74995FD90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12" y="6848127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wrap="none"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chemeClr val="bg1"/>
                </a:solidFill>
                <a:latin typeface="Helvetica" pitchFamily="34" charset="0"/>
              </a:rPr>
              <a:t>	</a:t>
            </a: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Parameter Recovery</a:t>
            </a:r>
          </a:p>
        </p:txBody>
      </p:sp>
      <p:sp>
        <p:nvSpPr>
          <p:cNvPr id="4109" name="Text Box 238">
            <a:extLst>
              <a:ext uri="{FF2B5EF4-FFF2-40B4-BE49-F238E27FC236}">
                <a16:creationId xmlns:a16="http://schemas.microsoft.com/office/drawing/2014/main" id="{981F7214-3149-4255-A21B-B43906DAE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991600"/>
            <a:ext cx="109696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>
            <a:spAutoFit/>
          </a:bodyPr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rgbClr val="00006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solidFill>
                <a:srgbClr val="000062"/>
              </a:solidFill>
              <a:latin typeface="Arial" panose="020B0604020202020204" pitchFamily="34" charset="0"/>
            </a:endParaRPr>
          </a:p>
        </p:txBody>
      </p:sp>
      <p:sp>
        <p:nvSpPr>
          <p:cNvPr id="4112" name="Text Box 255">
            <a:extLst>
              <a:ext uri="{FF2B5EF4-FFF2-40B4-BE49-F238E27FC236}">
                <a16:creationId xmlns:a16="http://schemas.microsoft.com/office/drawing/2014/main" id="{8212E37A-AF44-04CC-328A-B653EBE8A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85" y="8204313"/>
            <a:ext cx="11125200" cy="484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/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Response times are a crucial component of understanding and measuring cognitive processes. By fitting a model to a distribution of observed response times, we can estimate population parameters that could have potentially generated the observed sample. But, </a:t>
            </a:r>
            <a:r>
              <a:rPr lang="en-US" altLang="en-US" sz="2800" dirty="0">
                <a:solidFill>
                  <a:srgbClr val="000099"/>
                </a:solidFill>
                <a:latin typeface="Arial" panose="020B0604020202020204" pitchFamily="34" charset="0"/>
              </a:rPr>
              <a:t>how do we know that the estimated parameters are representative of the true population parameters</a:t>
            </a:r>
            <a:r>
              <a:rPr lang="en-US" altLang="en-US" sz="2800" dirty="0">
                <a:latin typeface="Arial" panose="020B0604020202020204" pitchFamily="34" charset="0"/>
              </a:rPr>
              <a:t>? To assess the validity of our estimation techniques, we must conduct a </a:t>
            </a:r>
            <a:r>
              <a:rPr lang="en-US" altLang="en-US" sz="2800" dirty="0">
                <a:solidFill>
                  <a:srgbClr val="000099"/>
                </a:solidFill>
                <a:latin typeface="Arial" panose="020B0604020202020204" pitchFamily="34" charset="0"/>
              </a:rPr>
              <a:t>parameter recovery study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113" name="Text Box 256">
            <a:extLst>
              <a:ext uri="{FF2B5EF4-FFF2-40B4-BE49-F238E27FC236}">
                <a16:creationId xmlns:a16="http://schemas.microsoft.com/office/drawing/2014/main" id="{0A9CF2BB-15E3-4468-7E53-044B07512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74" y="24926699"/>
            <a:ext cx="11125200" cy="25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>
            <a:spAutoFit/>
          </a:bodyPr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For this study we used a model of response times known as the </a:t>
            </a:r>
            <a:r>
              <a:rPr lang="en-US" altLang="en-US" sz="2800" dirty="0">
                <a:solidFill>
                  <a:srgbClr val="000099"/>
                </a:solidFill>
                <a:latin typeface="Arial" panose="020B0604020202020204" pitchFamily="34" charset="0"/>
              </a:rPr>
              <a:t>shifted-Wald model</a:t>
            </a:r>
            <a:r>
              <a:rPr lang="en-US" altLang="en-US" sz="2800" dirty="0">
                <a:latin typeface="Arial" panose="020B0604020202020204" pitchFamily="34" charset="0"/>
              </a:rPr>
              <a:t>, which is composed of three parameters:</a:t>
            </a:r>
          </a:p>
          <a:p>
            <a:pPr marL="457200" indent="-457200" algn="just" eaLnBrk="1" hangingPunct="1"/>
            <a:r>
              <a:rPr lang="en-US" altLang="en-US" sz="2800" dirty="0">
                <a:latin typeface="Arial" panose="020B0604020202020204" pitchFamily="34" charset="0"/>
              </a:rPr>
              <a:t>Shift</a:t>
            </a:r>
          </a:p>
          <a:p>
            <a:pPr marL="457200" indent="-457200" algn="just" eaLnBrk="1" hangingPunct="1"/>
            <a:r>
              <a:rPr lang="en-US" altLang="en-US" sz="2800" dirty="0">
                <a:latin typeface="Arial" panose="020B0604020202020204" pitchFamily="34" charset="0"/>
              </a:rPr>
              <a:t>Drift rate</a:t>
            </a:r>
          </a:p>
          <a:p>
            <a:pPr marL="457200" indent="-457200" algn="just" eaLnBrk="1" hangingPunct="1"/>
            <a:r>
              <a:rPr lang="en-US" altLang="en-US" sz="2800" dirty="0">
                <a:latin typeface="Arial" panose="020B0604020202020204" pitchFamily="34" charset="0"/>
              </a:rPr>
              <a:t>Response threshold</a:t>
            </a:r>
          </a:p>
        </p:txBody>
      </p:sp>
      <p:sp>
        <p:nvSpPr>
          <p:cNvPr id="4114" name="Text Box 257">
            <a:extLst>
              <a:ext uri="{FF2B5EF4-FFF2-40B4-BE49-F238E27FC236}">
                <a16:creationId xmlns:a16="http://schemas.microsoft.com/office/drawing/2014/main" id="{B664119C-6B31-10DE-A258-01E41FADB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1974" y="8337845"/>
            <a:ext cx="11125200" cy="534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/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For this study, we simulated data using shifted-Wald parameter targets reported by Faulkenberry et al. (2018). This was composed of four main steps:</a:t>
            </a:r>
          </a:p>
          <a:p>
            <a:pPr marL="457200" indent="-457200" eaLnBrk="1" hangingPunct="1">
              <a:spcBef>
                <a:spcPts val="120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Generate 'artificial' people from parent population</a:t>
            </a:r>
          </a:p>
          <a:p>
            <a:pPr marL="457200" indent="-457200" eaLnBrk="1" hangingPunct="1">
              <a:spcBef>
                <a:spcPts val="120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Generate response times for artificial people</a:t>
            </a:r>
          </a:p>
          <a:p>
            <a:pPr marL="457200" indent="-457200" eaLnBrk="1" hangingPunct="1">
              <a:spcBef>
                <a:spcPts val="120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Fit shifted-Wald model to RT distribution with CMLE and HMLE</a:t>
            </a:r>
          </a:p>
          <a:p>
            <a:pPr marL="457200" indent="-457200" eaLnBrk="1" hangingPunct="1">
              <a:spcBef>
                <a:spcPts val="120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Compare estimates to original target parameters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This process was applied to 5 sub-experiments in a design used by Farrell and Ludwig (2008). These sub-experiments had 5, 20, or 80 participants, with 20, 80, or 500 trials per participant.</a:t>
            </a:r>
          </a:p>
        </p:txBody>
      </p:sp>
      <p:sp>
        <p:nvSpPr>
          <p:cNvPr id="4116" name="Text Box 260">
            <a:extLst>
              <a:ext uri="{FF2B5EF4-FFF2-40B4-BE49-F238E27FC236}">
                <a16:creationId xmlns:a16="http://schemas.microsoft.com/office/drawing/2014/main" id="{A3DD3ED9-3561-F197-7F7D-46200D04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19" y="16775112"/>
            <a:ext cx="11201400" cy="677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/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This study focused on two methods for estimating parameters:</a:t>
            </a:r>
          </a:p>
          <a:p>
            <a:pPr marL="457200" indent="-457200" algn="just"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0099"/>
                </a:solidFill>
                <a:latin typeface="Arial" panose="020B0604020202020204" pitchFamily="34" charset="0"/>
              </a:rPr>
              <a:t>Classical (single-level) maximum likelihood estimation (CMLE)</a:t>
            </a:r>
          </a:p>
          <a:p>
            <a:pPr marL="457200" indent="-457200" algn="just"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0099"/>
                </a:solidFill>
                <a:latin typeface="Arial" panose="020B0604020202020204" pitchFamily="34" charset="0"/>
              </a:rPr>
              <a:t>Hierarchical maximum likelihood estimation (HMLE)</a:t>
            </a:r>
          </a:p>
          <a:p>
            <a:pPr marL="457200" indent="-457200" algn="just" eaLnBrk="1" hangingPunct="1">
              <a:spcBef>
                <a:spcPct val="50000"/>
              </a:spcBef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None/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4118" name="Text Box 265">
            <a:extLst>
              <a:ext uri="{FF2B5EF4-FFF2-40B4-BE49-F238E27FC236}">
                <a16:creationId xmlns:a16="http://schemas.microsoft.com/office/drawing/2014/main" id="{7FD3C181-0476-C0A1-37E5-4EF56BD1C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1800" y="119634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>
            <a:spAutoFit/>
          </a:bodyPr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2319" name="AutoShape 271">
            <a:extLst>
              <a:ext uri="{FF2B5EF4-FFF2-40B4-BE49-F238E27FC236}">
                <a16:creationId xmlns:a16="http://schemas.microsoft.com/office/drawing/2014/main" id="{4B84B36E-BCAC-6308-7ED1-10ED9970F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2599" y="26928584"/>
            <a:ext cx="10969625" cy="914400"/>
          </a:xfrm>
          <a:prstGeom prst="roundRect">
            <a:avLst>
              <a:gd name="adj" fmla="val 50000"/>
            </a:avLst>
          </a:prstGeom>
          <a:solidFill>
            <a:srgbClr val="000062"/>
          </a:solidFill>
          <a:ln>
            <a:noFill/>
          </a:ln>
          <a:effectLst>
            <a:outerShdw dist="251447" dir="2700000" algn="ctr" rotWithShape="0">
              <a:srgbClr val="787878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rgbClr val="990000"/>
                </a:solidFill>
                <a:round/>
                <a:headEnd/>
                <a:tailEnd/>
              </a14:hiddenLine>
            </a:ext>
          </a:extLst>
        </p:spPr>
        <p:txBody>
          <a:bodyPr wrap="none" lIns="43748" tIns="21122" rIns="43748" bIns="21122" anchor="ctr"/>
          <a:lstStyle>
            <a:lvl1pPr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68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1275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09600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15975" defTabSz="412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12731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17303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21875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2644775" defTabSz="412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4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</a:t>
            </a:r>
            <a:r>
              <a:rPr lang="en-US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Discussion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36C710-DBBB-8683-A223-F16B07F94DF8}"/>
              </a:ext>
            </a:extLst>
          </p:cNvPr>
          <p:cNvSpPr txBox="1"/>
          <p:nvPr/>
        </p:nvSpPr>
        <p:spPr>
          <a:xfrm>
            <a:off x="6009145" y="3276600"/>
            <a:ext cx="25014925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7200" dirty="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B.L. </a:t>
            </a:r>
            <a:r>
              <a:rPr lang="en-US" sz="720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Scheuler</a:t>
            </a:r>
            <a:r>
              <a:rPr lang="en-US" sz="7200" baseline="3000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12</a:t>
            </a:r>
            <a:r>
              <a:rPr lang="en-US" sz="720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, </a:t>
            </a:r>
            <a:r>
              <a:rPr lang="en-US" sz="7200" dirty="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J.W. Houpt</a:t>
            </a:r>
            <a:r>
              <a:rPr lang="en-US" sz="7200" baseline="30000" dirty="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1</a:t>
            </a:r>
            <a:r>
              <a:rPr lang="en-US" sz="7200" dirty="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, and T.J. Faulkenberry</a:t>
            </a:r>
            <a:r>
              <a:rPr lang="en-US" sz="7200" baseline="30000" dirty="0">
                <a:effectLst>
                  <a:outerShdw blurRad="50800" dist="254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2</a:t>
            </a:r>
          </a:p>
          <a:p>
            <a:pPr algn="ctr" eaLnBrk="1" hangingPunct="1">
              <a:defRPr/>
            </a:pPr>
            <a:r>
              <a:rPr lang="en-US" sz="6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pitchFamily="34" charset="0"/>
              </a:rPr>
              <a:t>1</a:t>
            </a:r>
            <a:r>
              <a:rPr lang="en-US" sz="6000" dirty="0">
                <a:effectLst>
                  <a:outerShdw blurRad="50800" dist="381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The University of Texas at San Antonio, San Antonio TX, 78249</a:t>
            </a:r>
            <a:br>
              <a:rPr lang="en-US" sz="6000" dirty="0">
                <a:effectLst>
                  <a:outerShdw blurRad="50800" dist="381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</a:br>
            <a:r>
              <a:rPr lang="en-US" sz="6000" baseline="30000" dirty="0">
                <a:effectLst>
                  <a:outerShdw blurRad="50800" dist="381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2</a:t>
            </a:r>
            <a:r>
              <a:rPr lang="en-US" sz="6000" dirty="0">
                <a:effectLst>
                  <a:outerShdw blurRad="50800" dist="38100" dir="5400000" algn="t" rotWithShape="0">
                    <a:schemeClr val="accent6">
                      <a:alpha val="40000"/>
                    </a:schemeClr>
                  </a:outerShdw>
                </a:effectLst>
                <a:latin typeface="Verdana" pitchFamily="34" charset="0"/>
                <a:cs typeface="Arial" pitchFamily="34" charset="0"/>
              </a:rPr>
              <a:t>Tarleton State University, Stephenville TX, 76401</a:t>
            </a: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F6DAC590-14FE-F907-F6C8-CC52AB711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0" y="28498800"/>
            <a:ext cx="3552284" cy="3552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C0B3BD-F8DF-0850-BDEC-8F0E79D2E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8310" y="17330028"/>
            <a:ext cx="8115401" cy="7813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8692D2-1B68-E6AF-A1A1-080CF69B9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9299" y="8002012"/>
            <a:ext cx="7233425" cy="9182237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2FBA4A3-4EC8-E4DE-62E3-D083876562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719" y="11478835"/>
            <a:ext cx="4937964" cy="3233245"/>
          </a:xfrm>
          <a:prstGeom prst="rect">
            <a:avLst/>
          </a:prstGeom>
        </p:spPr>
      </p:pic>
      <p:pic>
        <p:nvPicPr>
          <p:cNvPr id="4152" name="Picture 56" descr="UTSA - The University of Texas at San Antonio - Home | Facebook">
            <a:extLst>
              <a:ext uri="{FF2B5EF4-FFF2-40B4-BE49-F238E27FC236}">
                <a16:creationId xmlns:a16="http://schemas.microsoft.com/office/drawing/2014/main" id="{9D98C299-7A98-9B6F-4A9F-42565E444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9" y="353710"/>
            <a:ext cx="3303890" cy="33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85888D-5A0E-3871-1714-014B2C1ADA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1559" y="27385784"/>
            <a:ext cx="7752428" cy="3780016"/>
          </a:xfrm>
          <a:prstGeom prst="rect">
            <a:avLst/>
          </a:prstGeom>
        </p:spPr>
      </p:pic>
      <p:sp>
        <p:nvSpPr>
          <p:cNvPr id="16" name="Text Box 256">
            <a:extLst>
              <a:ext uri="{FF2B5EF4-FFF2-40B4-BE49-F238E27FC236}">
                <a16:creationId xmlns:a16="http://schemas.microsoft.com/office/drawing/2014/main" id="{952AD00C-E70F-413B-0016-2A1EABE6C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811" y="28270200"/>
            <a:ext cx="11125200" cy="431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>
            <a:spAutoFit/>
          </a:bodyPr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There are still many questions left to be answered:</a:t>
            </a:r>
          </a:p>
          <a:p>
            <a:pPr marL="457200" indent="-457200" eaLnBrk="1" hangingPunct="1"/>
            <a:r>
              <a:rPr lang="en-US" altLang="en-US" sz="2800" dirty="0">
                <a:latin typeface="Arial" panose="020B0604020202020204" pitchFamily="34" charset="0"/>
              </a:rPr>
              <a:t>How would an alternative approach, (i.e.,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Bayesian) change our results?</a:t>
            </a:r>
          </a:p>
          <a:p>
            <a:pPr marL="457200" indent="-457200" eaLnBrk="1" hangingPunct="1"/>
            <a:r>
              <a:rPr lang="en-US" altLang="en-US" sz="2800" dirty="0">
                <a:latin typeface="Arial" panose="020B0604020202020204" pitchFamily="34" charset="0"/>
              </a:rPr>
              <a:t>Is there an optimum number of participants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or trials?</a:t>
            </a:r>
          </a:p>
          <a:p>
            <a:pPr marL="457200" indent="-457200" eaLnBrk="1" hangingPunct="1"/>
            <a:r>
              <a:rPr lang="en-US" altLang="en-US" sz="2800" dirty="0">
                <a:latin typeface="Arial" panose="020B0604020202020204" pitchFamily="34" charset="0"/>
              </a:rPr>
              <a:t>How can we utilize these results to inform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participant/ trial size decisions?</a:t>
            </a:r>
            <a:br>
              <a:rPr lang="en-US" altLang="en-US" sz="2800" dirty="0">
                <a:latin typeface="Arial" panose="020B0604020202020204" pitchFamily="34" charset="0"/>
              </a:rPr>
            </a:b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Arial" panose="020B0604020202020204" pitchFamily="34" charset="0"/>
              </a:rPr>
              <a:t>For references, R script, and more, please see QR code.</a:t>
            </a:r>
          </a:p>
        </p:txBody>
      </p:sp>
      <p:sp>
        <p:nvSpPr>
          <p:cNvPr id="17" name="Text Box 256">
            <a:extLst>
              <a:ext uri="{FF2B5EF4-FFF2-40B4-BE49-F238E27FC236}">
                <a16:creationId xmlns:a16="http://schemas.microsoft.com/office/drawing/2014/main" id="{493DB384-B8B9-0CB0-790E-72742536A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6288" y="25237114"/>
            <a:ext cx="11125200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>
            <a:spAutoFit/>
          </a:bodyPr>
          <a:lstStyle>
            <a:lvl1pPr>
              <a:spcBef>
                <a:spcPct val="20000"/>
              </a:spcBef>
              <a:buChar char="•"/>
              <a:defRPr sz="16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1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2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 eaLnBrk="1" hangingPunct="1"/>
            <a:r>
              <a:rPr lang="en-US" altLang="en-US" sz="2800" dirty="0">
                <a:latin typeface="Arial" panose="020B0604020202020204" pitchFamily="34" charset="0"/>
              </a:rPr>
              <a:t>There is a trade-off in estimation parameters</a:t>
            </a:r>
          </a:p>
          <a:p>
            <a:pPr marL="457200" indent="-457200" algn="just" eaLnBrk="1" hangingPunct="1"/>
            <a:r>
              <a:rPr lang="en-US" altLang="en-US" sz="2800" dirty="0">
                <a:latin typeface="Arial" panose="020B0604020202020204" pitchFamily="34" charset="0"/>
              </a:rPr>
              <a:t>If a study is constrained to a smaller trial size, utilizing HMLE could ensure more accurate estimation</a:t>
            </a:r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D6016D16-D188-B3A7-B5FD-EDC45E6ABD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2" y="19053589"/>
            <a:ext cx="4703456" cy="3575212"/>
          </a:xfrm>
          <a:prstGeom prst="rect">
            <a:avLst/>
          </a:prstGeom>
        </p:spPr>
      </p:pic>
      <p:pic>
        <p:nvPicPr>
          <p:cNvPr id="20" name="Picture 2" descr="The Kalman Filter and (Maximum) Likelihood | by Ben Ogorek | Towards Data  Science">
            <a:extLst>
              <a:ext uri="{FF2B5EF4-FFF2-40B4-BE49-F238E27FC236}">
                <a16:creationId xmlns:a16="http://schemas.microsoft.com/office/drawing/2014/main" id="{7CDEEF85-E14E-A80F-2D37-D1006B4E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701" y="19024598"/>
            <a:ext cx="4720220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Chart, box and whisker chart&#10;&#10;Description automatically generated">
            <a:extLst>
              <a:ext uri="{FF2B5EF4-FFF2-40B4-BE49-F238E27FC236}">
                <a16:creationId xmlns:a16="http://schemas.microsoft.com/office/drawing/2014/main" id="{C2DEC6C7-5AE2-A225-9502-7C2FA9EA35E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" b="3593"/>
          <a:stretch/>
        </p:blipFill>
        <p:spPr>
          <a:xfrm>
            <a:off x="13069110" y="21259800"/>
            <a:ext cx="9352186" cy="5831638"/>
          </a:xfrm>
          <a:prstGeom prst="rect">
            <a:avLst/>
          </a:prstGeom>
        </p:spPr>
      </p:pic>
      <p:pic>
        <p:nvPicPr>
          <p:cNvPr id="24" name="Picture 2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7E41D9B-CB23-C7B2-29A9-B72F0F7BA74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7" b="1597"/>
          <a:stretch/>
        </p:blipFill>
        <p:spPr>
          <a:xfrm>
            <a:off x="13064560" y="15505161"/>
            <a:ext cx="9279000" cy="5831638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696AB885-500F-A2AB-2F88-FA8AF9C54EB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8"/>
          <a:stretch/>
        </p:blipFill>
        <p:spPr>
          <a:xfrm>
            <a:off x="13140759" y="27224371"/>
            <a:ext cx="9202800" cy="55132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B0A991-9119-F342-355E-49D77F36BF1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4708" t="11111" r="10625" b="10667"/>
          <a:stretch/>
        </p:blipFill>
        <p:spPr>
          <a:xfrm>
            <a:off x="32385000" y="419286"/>
            <a:ext cx="3265216" cy="34207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393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Times New Roman</vt:lpstr>
      <vt:lpstr>Verdana</vt:lpstr>
      <vt:lpstr>Default Design</vt:lpstr>
      <vt:lpstr>PowerPoint Presentation</vt:lpstr>
    </vt:vector>
  </TitlesOfParts>
  <Company>NCO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Media Office</dc:creator>
  <cp:lastModifiedBy>Bryanna Scheuler</cp:lastModifiedBy>
  <cp:revision>80</cp:revision>
  <dcterms:created xsi:type="dcterms:W3CDTF">2000-03-30T12:26:29Z</dcterms:created>
  <dcterms:modified xsi:type="dcterms:W3CDTF">2023-03-28T20:06:04Z</dcterms:modified>
</cp:coreProperties>
</file>