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C88-44D5-4437-86B2-3234D0A6285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134-3FCB-453A-842B-4F7D3A25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3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C88-44D5-4437-86B2-3234D0A6285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134-3FCB-453A-842B-4F7D3A25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2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C88-44D5-4437-86B2-3234D0A6285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134-3FCB-453A-842B-4F7D3A25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C88-44D5-4437-86B2-3234D0A6285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134-3FCB-453A-842B-4F7D3A25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C88-44D5-4437-86B2-3234D0A6285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134-3FCB-453A-842B-4F7D3A25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6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C88-44D5-4437-86B2-3234D0A6285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134-3FCB-453A-842B-4F7D3A25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4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C88-44D5-4437-86B2-3234D0A6285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134-3FCB-453A-842B-4F7D3A25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3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C88-44D5-4437-86B2-3234D0A6285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134-3FCB-453A-842B-4F7D3A25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5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C88-44D5-4437-86B2-3234D0A6285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134-3FCB-453A-842B-4F7D3A25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9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C88-44D5-4437-86B2-3234D0A6285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134-3FCB-453A-842B-4F7D3A25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C88-44D5-4437-86B2-3234D0A6285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134-3FCB-453A-842B-4F7D3A25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42C88-44D5-4437-86B2-3234D0A6285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AB134-3FCB-453A-842B-4F7D3A25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8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04B3-DC32-BDA5-3DA0-978BBD18B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Dissertation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B2363-C84E-0F45-0C4F-13F48D1F1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7CD6A0A-B16E-CB9E-ADF7-194B984A0F6D}"/>
              </a:ext>
            </a:extLst>
          </p:cNvPr>
          <p:cNvGrpSpPr/>
          <p:nvPr/>
        </p:nvGrpSpPr>
        <p:grpSpPr>
          <a:xfrm>
            <a:off x="519057" y="3772222"/>
            <a:ext cx="5819885" cy="5106964"/>
            <a:chOff x="519057" y="3772222"/>
            <a:chExt cx="5819885" cy="510696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5F6C9F-8C07-F879-0C48-C9A5C70373C5}"/>
                </a:ext>
              </a:extLst>
            </p:cNvPr>
            <p:cNvGrpSpPr/>
            <p:nvPr/>
          </p:nvGrpSpPr>
          <p:grpSpPr>
            <a:xfrm>
              <a:off x="1118222" y="7526467"/>
              <a:ext cx="4616068" cy="1352719"/>
              <a:chOff x="991518" y="7564014"/>
              <a:chExt cx="4616068" cy="135271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1918D1-CC14-68EF-B77C-7F23BDC16C1A}"/>
                  </a:ext>
                </a:extLst>
              </p:cNvPr>
              <p:cNvSpPr/>
              <p:nvPr/>
            </p:nvSpPr>
            <p:spPr>
              <a:xfrm>
                <a:off x="991518" y="7564014"/>
                <a:ext cx="4616068" cy="132728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56F2AF-8176-D17D-B88A-B47383184805}"/>
                  </a:ext>
                </a:extLst>
              </p:cNvPr>
              <p:cNvSpPr txBox="1"/>
              <p:nvPr/>
            </p:nvSpPr>
            <p:spPr>
              <a:xfrm>
                <a:off x="1094040" y="7643700"/>
                <a:ext cx="1325880" cy="92354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351" dirty="0"/>
                  <a:t>Impaired Executive Control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3491EB-7FC1-F460-4EDA-46D64C0FAD31}"/>
                  </a:ext>
                </a:extLst>
              </p:cNvPr>
              <p:cNvSpPr txBox="1"/>
              <p:nvPr/>
            </p:nvSpPr>
            <p:spPr>
              <a:xfrm>
                <a:off x="2627926" y="7643700"/>
                <a:ext cx="1325880" cy="92354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351" dirty="0"/>
                  <a:t>Diminished Working Memory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9466E3-5561-73DA-16E6-8CA41939D8A9}"/>
                  </a:ext>
                </a:extLst>
              </p:cNvPr>
              <p:cNvSpPr txBox="1"/>
              <p:nvPr/>
            </p:nvSpPr>
            <p:spPr>
              <a:xfrm>
                <a:off x="4196881" y="7643700"/>
                <a:ext cx="1325880" cy="92354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351" dirty="0"/>
                  <a:t>Attention Deficits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C89E0D-16DB-3358-0F8D-46CF4A3C4311}"/>
                  </a:ext>
                </a:extLst>
              </p:cNvPr>
              <p:cNvSpPr txBox="1"/>
              <p:nvPr/>
            </p:nvSpPr>
            <p:spPr>
              <a:xfrm>
                <a:off x="991518" y="8593568"/>
                <a:ext cx="281763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/>
                  <a:t>Cancer-Related Cognitive Decline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AE48175-C69A-9A3D-D634-B0B76F38E5A9}"/>
                </a:ext>
              </a:extLst>
            </p:cNvPr>
            <p:cNvGrpSpPr/>
            <p:nvPr/>
          </p:nvGrpSpPr>
          <p:grpSpPr>
            <a:xfrm>
              <a:off x="519057" y="5615119"/>
              <a:ext cx="5819885" cy="1352514"/>
              <a:chOff x="558881" y="5533239"/>
              <a:chExt cx="5819885" cy="135251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1EF6871-A1F7-45CB-67C7-97F1FD0A77F0}"/>
                  </a:ext>
                </a:extLst>
              </p:cNvPr>
              <p:cNvSpPr/>
              <p:nvPr/>
            </p:nvSpPr>
            <p:spPr>
              <a:xfrm>
                <a:off x="558881" y="5533239"/>
                <a:ext cx="5819885" cy="132728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C8F6AC-7880-C674-31F5-EDEBD15F8FBC}"/>
                  </a:ext>
                </a:extLst>
              </p:cNvPr>
              <p:cNvSpPr txBox="1"/>
              <p:nvPr/>
            </p:nvSpPr>
            <p:spPr>
              <a:xfrm>
                <a:off x="687960" y="5638514"/>
                <a:ext cx="902316" cy="92354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351" dirty="0"/>
                  <a:t>DNA </a:t>
                </a:r>
                <a:br>
                  <a:rPr lang="en-US" sz="1351" dirty="0"/>
                </a:br>
                <a:r>
                  <a:rPr lang="en-US" sz="1351" dirty="0"/>
                  <a:t>Damage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110052-DB1E-CF62-41D3-C4D70F99EF2A}"/>
                  </a:ext>
                </a:extLst>
              </p:cNvPr>
              <p:cNvSpPr txBox="1"/>
              <p:nvPr/>
            </p:nvSpPr>
            <p:spPr>
              <a:xfrm>
                <a:off x="1818324" y="5634503"/>
                <a:ext cx="1203191" cy="92354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351" dirty="0"/>
                  <a:t>Structural Damage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9B541F-8213-CF70-B303-6A2FF1B750E6}"/>
                  </a:ext>
                </a:extLst>
              </p:cNvPr>
              <p:cNvSpPr txBox="1"/>
              <p:nvPr/>
            </p:nvSpPr>
            <p:spPr>
              <a:xfrm>
                <a:off x="3290866" y="5634503"/>
                <a:ext cx="1528992" cy="92354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351" dirty="0"/>
                  <a:t>Compromised Neurotransmission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3FFBE0-AA40-9FD8-2733-5344CFD80CAC}"/>
                  </a:ext>
                </a:extLst>
              </p:cNvPr>
              <p:cNvSpPr txBox="1"/>
              <p:nvPr/>
            </p:nvSpPr>
            <p:spPr>
              <a:xfrm>
                <a:off x="558881" y="6562588"/>
                <a:ext cx="311033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/>
                  <a:t>Types of Damage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F3242C-B6BA-4ECD-3339-06F399CFE957}"/>
                  </a:ext>
                </a:extLst>
              </p:cNvPr>
              <p:cNvSpPr txBox="1"/>
              <p:nvPr/>
            </p:nvSpPr>
            <p:spPr>
              <a:xfrm>
                <a:off x="5089209" y="5634503"/>
                <a:ext cx="1203191" cy="92354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351" dirty="0"/>
                  <a:t>Impaired Neurogenesis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D30605-A900-DD95-4EA0-298850551928}"/>
                </a:ext>
              </a:extLst>
            </p:cNvPr>
            <p:cNvSpPr txBox="1"/>
            <p:nvPr/>
          </p:nvSpPr>
          <p:spPr>
            <a:xfrm>
              <a:off x="954316" y="3772222"/>
              <a:ext cx="1289304" cy="9235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350" dirty="0"/>
                <a:t>Cancer Treatment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946959-C57F-E6BA-9644-BE999152255A}"/>
                </a:ext>
              </a:extLst>
            </p:cNvPr>
            <p:cNvSpPr txBox="1"/>
            <p:nvPr/>
          </p:nvSpPr>
          <p:spPr>
            <a:xfrm>
              <a:off x="2781604" y="3772222"/>
              <a:ext cx="1289304" cy="9235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350" dirty="0"/>
                <a:t>Tumor Development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416EF0-C417-FBCE-4DF6-F576B2F324F6}"/>
                </a:ext>
              </a:extLst>
            </p:cNvPr>
            <p:cNvSpPr txBox="1"/>
            <p:nvPr/>
          </p:nvSpPr>
          <p:spPr>
            <a:xfrm>
              <a:off x="4608892" y="3772222"/>
              <a:ext cx="1284463" cy="9235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350" dirty="0"/>
                <a:t>Patient Characteristics</a:t>
              </a:r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0E65B714-BE86-B2B5-77E0-F3F3FE420651}"/>
                </a:ext>
              </a:extLst>
            </p:cNvPr>
            <p:cNvSpPr/>
            <p:nvPr/>
          </p:nvSpPr>
          <p:spPr>
            <a:xfrm>
              <a:off x="2085574" y="6941308"/>
              <a:ext cx="316092" cy="587033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2768F3A-9614-CEFF-EDFD-8FD2A7694C4F}"/>
                </a:ext>
              </a:extLst>
            </p:cNvPr>
            <p:cNvSpPr/>
            <p:nvPr/>
          </p:nvSpPr>
          <p:spPr>
            <a:xfrm>
              <a:off x="4498090" y="6939434"/>
              <a:ext cx="316092" cy="587033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D4E282FB-02C8-6334-E6CB-327E030E2B60}"/>
                </a:ext>
              </a:extLst>
            </p:cNvPr>
            <p:cNvSpPr/>
            <p:nvPr/>
          </p:nvSpPr>
          <p:spPr>
            <a:xfrm>
              <a:off x="3268210" y="6939434"/>
              <a:ext cx="316092" cy="587033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66CBA68-8E21-BBBF-93A4-15B90D9478FC}"/>
                </a:ext>
              </a:extLst>
            </p:cNvPr>
            <p:cNvSpPr/>
            <p:nvPr/>
          </p:nvSpPr>
          <p:spPr>
            <a:xfrm>
              <a:off x="1440922" y="4688822"/>
              <a:ext cx="316092" cy="923543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F9408019-2926-812B-AFAF-A14587600A4C}"/>
                </a:ext>
              </a:extLst>
            </p:cNvPr>
            <p:cNvSpPr/>
            <p:nvPr/>
          </p:nvSpPr>
          <p:spPr>
            <a:xfrm>
              <a:off x="3268220" y="4688823"/>
              <a:ext cx="316092" cy="923543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06F226E6-59C6-8B13-7C5F-069870BA93B9}"/>
                </a:ext>
              </a:extLst>
            </p:cNvPr>
            <p:cNvSpPr/>
            <p:nvPr/>
          </p:nvSpPr>
          <p:spPr>
            <a:xfrm>
              <a:off x="5093077" y="4695766"/>
              <a:ext cx="316092" cy="923543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119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AAAF1-3365-D98D-0BC9-4857046D5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FB5A798-8708-FC46-FC81-86F014619183}"/>
              </a:ext>
            </a:extLst>
          </p:cNvPr>
          <p:cNvGrpSpPr/>
          <p:nvPr/>
        </p:nvGrpSpPr>
        <p:grpSpPr>
          <a:xfrm>
            <a:off x="386854" y="3320527"/>
            <a:ext cx="5819885" cy="5569675"/>
            <a:chOff x="386854" y="3320527"/>
            <a:chExt cx="5819885" cy="5569675"/>
          </a:xfrm>
        </p:grpSpPr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20ADB68F-E8A2-EBC6-E9E4-450A6D2675A5}"/>
                </a:ext>
              </a:extLst>
            </p:cNvPr>
            <p:cNvSpPr/>
            <p:nvPr/>
          </p:nvSpPr>
          <p:spPr>
            <a:xfrm>
              <a:off x="4559484" y="4256812"/>
              <a:ext cx="765216" cy="3346774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DBAD0E68-F1DE-8081-D8F1-F8B28940F05C}"/>
                </a:ext>
              </a:extLst>
            </p:cNvPr>
            <p:cNvSpPr/>
            <p:nvPr/>
          </p:nvSpPr>
          <p:spPr>
            <a:xfrm>
              <a:off x="1268752" y="4241505"/>
              <a:ext cx="765216" cy="3346773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5796EB-324D-6808-BCCE-5533FEBE8D1C}"/>
                </a:ext>
              </a:extLst>
            </p:cNvPr>
            <p:cNvGrpSpPr/>
            <p:nvPr/>
          </p:nvGrpSpPr>
          <p:grpSpPr>
            <a:xfrm>
              <a:off x="386854" y="3320527"/>
              <a:ext cx="5819885" cy="5569675"/>
              <a:chOff x="519057" y="3309511"/>
              <a:chExt cx="5819885" cy="5569675"/>
            </a:xfrm>
          </p:grpSpPr>
          <p:sp>
            <p:nvSpPr>
              <p:cNvPr id="3" name="Arrow: Down 2">
                <a:extLst>
                  <a:ext uri="{FF2B5EF4-FFF2-40B4-BE49-F238E27FC236}">
                    <a16:creationId xmlns:a16="http://schemas.microsoft.com/office/drawing/2014/main" id="{B2FC8F81-4E58-2B96-9794-A5DC85E35847}"/>
                  </a:ext>
                </a:extLst>
              </p:cNvPr>
              <p:cNvSpPr/>
              <p:nvPr/>
            </p:nvSpPr>
            <p:spPr>
              <a:xfrm>
                <a:off x="3055653" y="4113032"/>
                <a:ext cx="765216" cy="3470538"/>
              </a:xfrm>
              <a:prstGeom prst="down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B699C8B-DC0E-956E-4F70-47460C5F905A}"/>
                  </a:ext>
                </a:extLst>
              </p:cNvPr>
              <p:cNvGrpSpPr/>
              <p:nvPr/>
            </p:nvGrpSpPr>
            <p:grpSpPr>
              <a:xfrm>
                <a:off x="1118222" y="7526467"/>
                <a:ext cx="4616068" cy="1352719"/>
                <a:chOff x="991518" y="7564014"/>
                <a:chExt cx="4616068" cy="1352719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4A3114C-A554-1A0B-2FAC-BD8FC46A462F}"/>
                    </a:ext>
                  </a:extLst>
                </p:cNvPr>
                <p:cNvSpPr/>
                <p:nvPr/>
              </p:nvSpPr>
              <p:spPr>
                <a:xfrm>
                  <a:off x="991518" y="7564014"/>
                  <a:ext cx="4616068" cy="132728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1"/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5B44C8C-BF29-501F-48E4-FA91144464E7}"/>
                    </a:ext>
                  </a:extLst>
                </p:cNvPr>
                <p:cNvSpPr txBox="1"/>
                <p:nvPr/>
              </p:nvSpPr>
              <p:spPr>
                <a:xfrm>
                  <a:off x="1094040" y="7643700"/>
                  <a:ext cx="1325880" cy="923544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351" dirty="0"/>
                    <a:t>Impaired Executive Control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774F5E5-52D3-A5E5-A652-249E0112C22E}"/>
                    </a:ext>
                  </a:extLst>
                </p:cNvPr>
                <p:cNvSpPr txBox="1"/>
                <p:nvPr/>
              </p:nvSpPr>
              <p:spPr>
                <a:xfrm>
                  <a:off x="2627926" y="7643700"/>
                  <a:ext cx="1325880" cy="923544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351" dirty="0"/>
                    <a:t>Diminished Working Memory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C0809F7-EE85-37E6-C3FD-C1C2C2EF17B9}"/>
                    </a:ext>
                  </a:extLst>
                </p:cNvPr>
                <p:cNvSpPr txBox="1"/>
                <p:nvPr/>
              </p:nvSpPr>
              <p:spPr>
                <a:xfrm>
                  <a:off x="4196881" y="7643700"/>
                  <a:ext cx="1325880" cy="923544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351" dirty="0"/>
                    <a:t>Attention Deficits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5060CE9-5935-EDF2-6E63-8E598AFD718E}"/>
                    </a:ext>
                  </a:extLst>
                </p:cNvPr>
                <p:cNvSpPr txBox="1"/>
                <p:nvPr/>
              </p:nvSpPr>
              <p:spPr>
                <a:xfrm>
                  <a:off x="991518" y="8593568"/>
                  <a:ext cx="2817631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b="1" dirty="0"/>
                    <a:t>Cancer-Related Cognitive Decline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11977C2-0C02-B83C-30F7-A699CF205F24}"/>
                  </a:ext>
                </a:extLst>
              </p:cNvPr>
              <p:cNvGrpSpPr/>
              <p:nvPr/>
            </p:nvGrpSpPr>
            <p:grpSpPr>
              <a:xfrm>
                <a:off x="519057" y="5615119"/>
                <a:ext cx="5819885" cy="1352514"/>
                <a:chOff x="558881" y="5533239"/>
                <a:chExt cx="5819885" cy="1352514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5E1BD0A-ECE4-FFEB-3F83-FF64352E2890}"/>
                    </a:ext>
                  </a:extLst>
                </p:cNvPr>
                <p:cNvSpPr/>
                <p:nvPr/>
              </p:nvSpPr>
              <p:spPr>
                <a:xfrm>
                  <a:off x="558881" y="5533239"/>
                  <a:ext cx="5819885" cy="132728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1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CFFD0DC-A73E-A630-FEAC-1D9401BA0E42}"/>
                    </a:ext>
                  </a:extLst>
                </p:cNvPr>
                <p:cNvSpPr txBox="1"/>
                <p:nvPr/>
              </p:nvSpPr>
              <p:spPr>
                <a:xfrm>
                  <a:off x="687960" y="5638514"/>
                  <a:ext cx="902316" cy="92354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351" dirty="0"/>
                    <a:t>DNA </a:t>
                  </a:r>
                  <a:br>
                    <a:rPr lang="en-US" sz="1351" dirty="0"/>
                  </a:br>
                  <a:r>
                    <a:rPr lang="en-US" sz="1351" dirty="0"/>
                    <a:t>Damage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E82094D-635E-9BA2-784E-6F814875070F}"/>
                    </a:ext>
                  </a:extLst>
                </p:cNvPr>
                <p:cNvSpPr txBox="1"/>
                <p:nvPr/>
              </p:nvSpPr>
              <p:spPr>
                <a:xfrm>
                  <a:off x="1818324" y="5634503"/>
                  <a:ext cx="1203191" cy="92354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351" dirty="0"/>
                    <a:t>Structural Damage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CD34F2B-B341-19D2-992C-84680ABE725B}"/>
                    </a:ext>
                  </a:extLst>
                </p:cNvPr>
                <p:cNvSpPr txBox="1"/>
                <p:nvPr/>
              </p:nvSpPr>
              <p:spPr>
                <a:xfrm>
                  <a:off x="3290866" y="5634503"/>
                  <a:ext cx="1528992" cy="92354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351" dirty="0"/>
                    <a:t>Compromised Neurotransmission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88A84CD-5002-683B-F010-979F971BC255}"/>
                    </a:ext>
                  </a:extLst>
                </p:cNvPr>
                <p:cNvSpPr txBox="1"/>
                <p:nvPr/>
              </p:nvSpPr>
              <p:spPr>
                <a:xfrm>
                  <a:off x="558881" y="6562588"/>
                  <a:ext cx="3110336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/>
                    <a:t>Types of Damage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7ED87DF-E92F-07D5-1EB9-FB818CE2AA1A}"/>
                    </a:ext>
                  </a:extLst>
                </p:cNvPr>
                <p:cNvSpPr txBox="1"/>
                <p:nvPr/>
              </p:nvSpPr>
              <p:spPr>
                <a:xfrm>
                  <a:off x="5089209" y="5634503"/>
                  <a:ext cx="1203191" cy="92354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351" dirty="0"/>
                    <a:t>Impaired Neurogenesis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74034B-745F-CCD2-B5F0-D9D99DC669F7}"/>
                  </a:ext>
                </a:extLst>
              </p:cNvPr>
              <p:cNvSpPr txBox="1"/>
              <p:nvPr/>
            </p:nvSpPr>
            <p:spPr>
              <a:xfrm>
                <a:off x="1132267" y="3320719"/>
                <a:ext cx="1289304" cy="92354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350" dirty="0"/>
                  <a:t>Cancer Treatment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6754D1-2AED-CFDB-3A92-6232C8E30321}"/>
                  </a:ext>
                </a:extLst>
              </p:cNvPr>
              <p:cNvSpPr txBox="1"/>
              <p:nvPr/>
            </p:nvSpPr>
            <p:spPr>
              <a:xfrm>
                <a:off x="2781604" y="3309511"/>
                <a:ext cx="1289304" cy="92354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350" dirty="0"/>
                  <a:t>Tumor Development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054FC2-0FEF-C514-7AFA-3D30A88E97B8}"/>
                  </a:ext>
                </a:extLst>
              </p:cNvPr>
              <p:cNvSpPr txBox="1"/>
              <p:nvPr/>
            </p:nvSpPr>
            <p:spPr>
              <a:xfrm>
                <a:off x="4432064" y="3320719"/>
                <a:ext cx="1284463" cy="92354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350" dirty="0"/>
                  <a:t>Patient Characteristics</a:t>
                </a:r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9C85305-E788-DD16-814A-5510FFEEE0FA}"/>
                  </a:ext>
                </a:extLst>
              </p:cNvPr>
              <p:cNvSpPr/>
              <p:nvPr/>
            </p:nvSpPr>
            <p:spPr>
              <a:xfrm>
                <a:off x="1625517" y="6939438"/>
                <a:ext cx="316092" cy="587033"/>
              </a:xfrm>
              <a:prstGeom prst="down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E917D133-5818-290C-4C26-23CE87304212}"/>
                  </a:ext>
                </a:extLst>
              </p:cNvPr>
              <p:cNvSpPr/>
              <p:nvPr/>
            </p:nvSpPr>
            <p:spPr>
              <a:xfrm>
                <a:off x="4913338" y="6941031"/>
                <a:ext cx="316092" cy="587033"/>
              </a:xfrm>
              <a:prstGeom prst="down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3A0C26C7-5119-81F2-5C03-5DE962C5E85D}"/>
                  </a:ext>
                </a:extLst>
              </p:cNvPr>
              <p:cNvSpPr/>
              <p:nvPr/>
            </p:nvSpPr>
            <p:spPr>
              <a:xfrm>
                <a:off x="3280215" y="6939434"/>
                <a:ext cx="316092" cy="587033"/>
              </a:xfrm>
              <a:prstGeom prst="down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3C32F66E-330A-2A38-2B79-C8B9FA297F6A}"/>
                  </a:ext>
                </a:extLst>
              </p:cNvPr>
              <p:cNvSpPr/>
              <p:nvPr/>
            </p:nvSpPr>
            <p:spPr>
              <a:xfrm>
                <a:off x="1620454" y="4248512"/>
                <a:ext cx="316092" cy="512815"/>
              </a:xfrm>
              <a:prstGeom prst="down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C982D7E4-BA3E-5441-2B9D-9DE01B7B1A29}"/>
                  </a:ext>
                </a:extLst>
              </p:cNvPr>
              <p:cNvSpPr/>
              <p:nvPr/>
            </p:nvSpPr>
            <p:spPr>
              <a:xfrm>
                <a:off x="3270954" y="4235020"/>
                <a:ext cx="316092" cy="512815"/>
              </a:xfrm>
              <a:prstGeom prst="down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60394CA-BA92-F524-ED31-BAE4A03937E6}"/>
                  </a:ext>
                </a:extLst>
              </p:cNvPr>
              <p:cNvSpPr/>
              <p:nvPr/>
            </p:nvSpPr>
            <p:spPr>
              <a:xfrm>
                <a:off x="4916250" y="4244847"/>
                <a:ext cx="316092" cy="512815"/>
              </a:xfrm>
              <a:prstGeom prst="down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6A77F4-172E-A49E-B97F-DD56DB96BC27}"/>
                  </a:ext>
                </a:extLst>
              </p:cNvPr>
              <p:cNvSpPr txBox="1"/>
              <p:nvPr/>
            </p:nvSpPr>
            <p:spPr>
              <a:xfrm>
                <a:off x="1140256" y="4752550"/>
                <a:ext cx="4572000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 dirty="0"/>
                  <a:t>INFLAMMATION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101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1594-EABA-0C1A-0524-57725726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picture containing text, font, logo, graphics&#10;&#10;Description automatically generated">
            <a:extLst>
              <a:ext uri="{FF2B5EF4-FFF2-40B4-BE49-F238E27FC236}">
                <a16:creationId xmlns:a16="http://schemas.microsoft.com/office/drawing/2014/main" id="{81E833F7-F167-0F99-2A1E-26B13D62D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2" t="2459" r="30840" b="5737"/>
          <a:stretch/>
        </p:blipFill>
        <p:spPr bwMode="auto">
          <a:xfrm>
            <a:off x="1489626" y="2973824"/>
            <a:ext cx="3878748" cy="47219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2593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E423469E-E871-6DD0-A0C2-D7B78C50F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" t="17448" r="5208" b="11719"/>
          <a:stretch/>
        </p:blipFill>
        <p:spPr bwMode="auto">
          <a:xfrm>
            <a:off x="198304" y="3629604"/>
            <a:ext cx="6521985" cy="33789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B2374C2-3928-465B-A4DE-C07D1E787177}"/>
              </a:ext>
            </a:extLst>
          </p:cNvPr>
          <p:cNvSpPr/>
          <p:nvPr/>
        </p:nvSpPr>
        <p:spPr>
          <a:xfrm>
            <a:off x="2776250" y="3712683"/>
            <a:ext cx="1145754" cy="103558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6E2DFC-A662-C7F5-9193-5A309FA2D16F}"/>
              </a:ext>
            </a:extLst>
          </p:cNvPr>
          <p:cNvSpPr/>
          <p:nvPr/>
        </p:nvSpPr>
        <p:spPr>
          <a:xfrm>
            <a:off x="909573" y="4571999"/>
            <a:ext cx="1041569" cy="1200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60868A-A34A-D7C5-82B0-9411C55CA884}"/>
              </a:ext>
            </a:extLst>
          </p:cNvPr>
          <p:cNvSpPr/>
          <p:nvPr/>
        </p:nvSpPr>
        <p:spPr>
          <a:xfrm>
            <a:off x="857480" y="4655075"/>
            <a:ext cx="1145754" cy="103558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D7597-3715-9D57-7A36-6F4DD01F2226}"/>
              </a:ext>
            </a:extLst>
          </p:cNvPr>
          <p:cNvSpPr/>
          <p:nvPr/>
        </p:nvSpPr>
        <p:spPr>
          <a:xfrm>
            <a:off x="2828342" y="5735626"/>
            <a:ext cx="1041569" cy="1200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D81084-9566-BA3E-61E2-CE71E2313130}"/>
              </a:ext>
            </a:extLst>
          </p:cNvPr>
          <p:cNvSpPr/>
          <p:nvPr/>
        </p:nvSpPr>
        <p:spPr>
          <a:xfrm>
            <a:off x="2732182" y="5718653"/>
            <a:ext cx="1145754" cy="103558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AE45E-E3F3-315A-90AB-F896836DB42D}"/>
              </a:ext>
            </a:extLst>
          </p:cNvPr>
          <p:cNvSpPr txBox="1"/>
          <p:nvPr/>
        </p:nvSpPr>
        <p:spPr>
          <a:xfrm>
            <a:off x="2732182" y="4076586"/>
            <a:ext cx="1245854" cy="307777"/>
          </a:xfrm>
          <a:prstGeom prst="rect">
            <a:avLst/>
          </a:prstGeom>
          <a:noFill/>
          <a:ln>
            <a:noFill/>
          </a:ln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400" dirty="0"/>
              <a:t>Hypothalamus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9AA84-D573-1A0D-6BE7-89C9C2AD4193}"/>
              </a:ext>
            </a:extLst>
          </p:cNvPr>
          <p:cNvSpPr txBox="1"/>
          <p:nvPr/>
        </p:nvSpPr>
        <p:spPr>
          <a:xfrm>
            <a:off x="1026881" y="4910808"/>
            <a:ext cx="806952" cy="523220"/>
          </a:xfrm>
          <a:prstGeom prst="rect">
            <a:avLst/>
          </a:prstGeom>
          <a:noFill/>
          <a:ln>
            <a:noFill/>
          </a:ln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Pituitary</a:t>
            </a:r>
            <a:br>
              <a:rPr lang="en-US" sz="1400" dirty="0"/>
            </a:br>
            <a:r>
              <a:rPr lang="en-US" sz="1400" dirty="0"/>
              <a:t>Gland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FAAA1-C367-4586-F708-5D196116CACB}"/>
              </a:ext>
            </a:extLst>
          </p:cNvPr>
          <p:cNvSpPr txBox="1"/>
          <p:nvPr/>
        </p:nvSpPr>
        <p:spPr>
          <a:xfrm>
            <a:off x="2926975" y="5974835"/>
            <a:ext cx="756168" cy="523220"/>
          </a:xfrm>
          <a:prstGeom prst="rect">
            <a:avLst/>
          </a:prstGeom>
          <a:noFill/>
          <a:ln>
            <a:noFill/>
          </a:ln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Adrenal</a:t>
            </a:r>
            <a:br>
              <a:rPr lang="en-US" sz="1400" dirty="0"/>
            </a:br>
            <a:r>
              <a:rPr lang="en-US" sz="1400" dirty="0"/>
              <a:t>Gland</a:t>
            </a:r>
          </a:p>
        </p:txBody>
      </p:sp>
    </p:spTree>
    <p:extLst>
      <p:ext uri="{BB962C8B-B14F-4D97-AF65-F5344CB8AC3E}">
        <p14:creationId xmlns:p14="http://schemas.microsoft.com/office/powerpoint/2010/main" val="41308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5D03-D4C8-3E09-F5DD-12D519CF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99D6A6-BC59-E745-75E7-28B4E8D1A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712" t="39932" r="2255" b="23686"/>
          <a:stretch/>
        </p:blipFill>
        <p:spPr>
          <a:xfrm>
            <a:off x="438470" y="4131325"/>
            <a:ext cx="5830129" cy="30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9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22E5-F680-5C89-D09C-BEA49619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C2B2FE-4A50-2A81-4EA5-477C5FF64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3628249"/>
            <a:ext cx="5915025" cy="341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6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1213</TotalTime>
  <Words>68</Words>
  <Application>Microsoft Office PowerPoint</Application>
  <PresentationFormat>Letter Paper (8.5x11 in)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Dissertation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Scheuler, Bryanna</dc:creator>
  <cp:lastModifiedBy>Scheuler, Bryanna</cp:lastModifiedBy>
  <cp:revision>5</cp:revision>
  <dcterms:created xsi:type="dcterms:W3CDTF">2024-10-27T09:38:51Z</dcterms:created>
  <dcterms:modified xsi:type="dcterms:W3CDTF">2024-10-28T05:52:48Z</dcterms:modified>
</cp:coreProperties>
</file>