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9"/>
    <p:restoredTop sz="96327"/>
  </p:normalViewPr>
  <p:slideViewPr>
    <p:cSldViewPr snapToGrid="0" snapToObjects="1">
      <p:cViewPr>
        <p:scale>
          <a:sx n="270" d="100"/>
          <a:sy n="270" d="100"/>
        </p:scale>
        <p:origin x="8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0A2B-EE22-8941-BAE8-20DD743E9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B58DC-50FF-6646-8B49-A4E668CA7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D757-71CD-6C47-9B40-818F2A93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F2EE-56A1-1749-A2E8-6A93FDC9901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D996-BCC8-024F-8EE7-372447C4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2D2A3-9DF0-6B44-9B77-528E0427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41A-188E-CA40-9329-C849056E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7AB4-2A25-7E4D-A735-CEAF1316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932BF-A31B-374E-BB5E-8E023EF29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5B2F3-FEB0-EC4B-98D5-E234E814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F2EE-56A1-1749-A2E8-6A93FDC9901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837EF-3D22-5446-8E0C-35FF74F2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29921-2BD2-E44E-80FC-B83F223C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41A-188E-CA40-9329-C849056E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8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8263F-DAB9-9E49-998C-6834FE99E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A8816-F706-EB4F-B0F4-33E572F1B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24C77-2689-B34F-A2AD-8727AAB7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F2EE-56A1-1749-A2E8-6A93FDC9901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62C6A-299C-3547-B3C6-CECA5CB6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ADF16-C58E-4149-B36C-DE337EC2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41A-188E-CA40-9329-C849056E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081C-6A16-F54F-9918-96AFFC47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6A319-43F1-C54C-A86F-620211D1B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701F6-85AC-5F46-9E1D-CF5F5C41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F2EE-56A1-1749-A2E8-6A93FDC9901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A756-C524-194F-AEDF-209ED6DE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A620A-18F2-1D47-8FAB-41D06CF1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41A-188E-CA40-9329-C849056E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0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E58E-3B50-DF46-AA17-820A60DF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6C2F0-6ABA-EF44-862D-CD5323DEF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1C2AF-45D2-D44B-8368-7E99D8DF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F2EE-56A1-1749-A2E8-6A93FDC9901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1B3E4-858C-6E49-B3EB-5888430E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2DC0-8D42-514C-BDC4-97853495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41A-188E-CA40-9329-C849056E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8B14-B5C1-6343-91A5-FACE4B91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37DA-5EBB-1948-B5B5-43A9D4A5D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3B8A8-E595-1D41-9C35-04E42B164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22333-1A13-114E-B434-5032E915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F2EE-56A1-1749-A2E8-6A93FDC9901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9D8EC-B949-FE4F-9A65-C292512B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2D113-4DB4-E943-8089-E6E276A9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41A-188E-CA40-9329-C849056E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94E5-2A75-D940-A0B6-2E830A54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CAB48-F4EE-B24A-9A58-F26927250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8DA04-CECD-F441-84D8-A29AF8ACD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89CED-AD53-FF47-8492-288410418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F1DAE-0D30-064F-8D81-06D4B6770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D877-B319-BF48-9492-D1C29A46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F2EE-56A1-1749-A2E8-6A93FDC9901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55C50-16CB-6F49-A495-2520B6FF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EE889-FAF2-AF40-8BEE-ABE680F3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41A-188E-CA40-9329-C849056E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9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3058-C0C3-3E48-B10B-F76B0635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73BA5-8CAF-094A-BF77-291F44AA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F2EE-56A1-1749-A2E8-6A93FDC9901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32732-B3DC-194F-BC5E-79DCB6C0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830A9-A37B-274F-8704-63395CC8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41A-188E-CA40-9329-C849056E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47EDD-F07F-A44F-B893-4E0F18C7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F2EE-56A1-1749-A2E8-6A93FDC9901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F02EA-E461-7847-8DDC-ADDACDBF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4C266-EC90-4342-AF4C-CEC9FC27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41A-188E-CA40-9329-C849056E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6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351C-A0FD-5E4E-9C54-BB22FF9B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C4A6-701A-394B-BFB1-C9EEA61B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0B122-AC80-734B-B98B-7CE9AD46B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218F5-A344-F646-9122-AEDD1BFF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F2EE-56A1-1749-A2E8-6A93FDC9901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86A98-5509-7C4E-916F-F5389A17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BEE7C-C965-8C4B-9B43-6CD8650D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41A-188E-CA40-9329-C849056E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4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2230-170F-D647-B5D0-D4111A36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5A55A-8FC4-3A44-8DFF-1FB812609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0D9D2-E3B0-E146-B20D-E339DC6F9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14770-132B-1A48-ABEB-CA9A1422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F2EE-56A1-1749-A2E8-6A93FDC9901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118D8-7DF6-A044-92FF-1AA2D86A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55EFA-F2F6-1E49-AE82-AE17CD0B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41A-188E-CA40-9329-C849056E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226C9-267E-4641-A638-69E7C353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3F858-B7F6-4246-9850-FCD4DDEB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1D51C-A4C5-434E-94B7-165AE2584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F2EE-56A1-1749-A2E8-6A93FDC9901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8334D-9ACD-4A42-B861-63C8E63CC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FE9E-7998-BE46-B9C0-91C87E4B3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EA41A-188E-CA40-9329-C849056E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4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E2E892-0B79-2D44-B985-86AAB4DE2ABC}"/>
              </a:ext>
            </a:extLst>
          </p:cNvPr>
          <p:cNvSpPr/>
          <p:nvPr/>
        </p:nvSpPr>
        <p:spPr>
          <a:xfrm>
            <a:off x="851404" y="735277"/>
            <a:ext cx="2407534" cy="16436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A6C91-FD47-F34F-88C9-5DD723896DB9}"/>
              </a:ext>
            </a:extLst>
          </p:cNvPr>
          <p:cNvSpPr txBox="1"/>
          <p:nvPr/>
        </p:nvSpPr>
        <p:spPr>
          <a:xfrm>
            <a:off x="1851286" y="1199213"/>
            <a:ext cx="41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E7A8FF-D30E-6245-89B1-EF8284621321}"/>
              </a:ext>
            </a:extLst>
          </p:cNvPr>
          <p:cNvSpPr/>
          <p:nvPr/>
        </p:nvSpPr>
        <p:spPr>
          <a:xfrm>
            <a:off x="2263516" y="2963814"/>
            <a:ext cx="2407534" cy="16436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2B577-FC2B-B24D-84E8-354AE140E1CA}"/>
              </a:ext>
            </a:extLst>
          </p:cNvPr>
          <p:cNvSpPr txBox="1"/>
          <p:nvPr/>
        </p:nvSpPr>
        <p:spPr>
          <a:xfrm>
            <a:off x="2524421" y="3427749"/>
            <a:ext cx="188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 + 7 = 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BFF28-8850-D14E-A724-4BBF116F9A63}"/>
              </a:ext>
            </a:extLst>
          </p:cNvPr>
          <p:cNvSpPr/>
          <p:nvPr/>
        </p:nvSpPr>
        <p:spPr>
          <a:xfrm>
            <a:off x="5518880" y="2963814"/>
            <a:ext cx="2407534" cy="16436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3B003-DCAC-404E-9E66-E51AFB03EA69}"/>
              </a:ext>
            </a:extLst>
          </p:cNvPr>
          <p:cNvSpPr txBox="1"/>
          <p:nvPr/>
        </p:nvSpPr>
        <p:spPr>
          <a:xfrm>
            <a:off x="5574381" y="3550860"/>
            <a:ext cx="2910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three + seven = nine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F20E1-7064-A24A-ADA1-8D166BD1B1CC}"/>
              </a:ext>
            </a:extLst>
          </p:cNvPr>
          <p:cNvSpPr txBox="1"/>
          <p:nvPr/>
        </p:nvSpPr>
        <p:spPr>
          <a:xfrm>
            <a:off x="3258938" y="1845544"/>
            <a:ext cx="142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1000 msec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DC6F3-003D-E742-9560-8652302C23AD}"/>
              </a:ext>
            </a:extLst>
          </p:cNvPr>
          <p:cNvSpPr txBox="1"/>
          <p:nvPr/>
        </p:nvSpPr>
        <p:spPr>
          <a:xfrm>
            <a:off x="7981915" y="3955018"/>
            <a:ext cx="2000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button press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TRUE /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78DD9-E7AA-694A-B313-F139EED3782C}"/>
              </a:ext>
            </a:extLst>
          </p:cNvPr>
          <p:cNvSpPr txBox="1"/>
          <p:nvPr/>
        </p:nvSpPr>
        <p:spPr>
          <a:xfrm>
            <a:off x="4861281" y="4137906"/>
            <a:ext cx="142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65ECE4-DF8C-0145-BD9A-450C13C40D52}"/>
              </a:ext>
            </a:extLst>
          </p:cNvPr>
          <p:cNvCxnSpPr>
            <a:cxnSpLocks/>
          </p:cNvCxnSpPr>
          <p:nvPr/>
        </p:nvCxnSpPr>
        <p:spPr>
          <a:xfrm>
            <a:off x="224852" y="2203554"/>
            <a:ext cx="1289155" cy="245838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1F5B89-788B-4E4F-BB50-BDDF824EA5C9}"/>
              </a:ext>
            </a:extLst>
          </p:cNvPr>
          <p:cNvSpPr txBox="1"/>
          <p:nvPr/>
        </p:nvSpPr>
        <p:spPr>
          <a:xfrm>
            <a:off x="5141989" y="572338"/>
            <a:ext cx="5276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Participants: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185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Design: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2 (Problem size: Small vs. Large)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x 2 (Format: Digits vs. Words)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x 2 (Truth value: True vs. False)</a:t>
            </a:r>
          </a:p>
        </p:txBody>
      </p:sp>
    </p:spTree>
    <p:extLst>
      <p:ext uri="{BB962C8B-B14F-4D97-AF65-F5344CB8AC3E}">
        <p14:creationId xmlns:p14="http://schemas.microsoft.com/office/powerpoint/2010/main" val="180169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59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Faulkenberry, Dr. Thomas</dc:creator>
  <cp:lastModifiedBy>Faulkenberry, Dr. Thomas</cp:lastModifiedBy>
  <cp:revision>1</cp:revision>
  <dcterms:created xsi:type="dcterms:W3CDTF">2022-01-24T19:54:47Z</dcterms:created>
  <dcterms:modified xsi:type="dcterms:W3CDTF">2022-01-24T20:07:57Z</dcterms:modified>
</cp:coreProperties>
</file>