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43891200"/>
  <p:notesSz cx="7315200" cy="9601200"/>
  <p:defaultTextStyle>
    <a:defPPr>
      <a:defRPr lang="en-US"/>
    </a:defPPr>
    <a:lvl1pPr algn="l" rtl="0" eaLnBrk="0" fontAlgn="base" hangingPunct="0">
      <a:spcBef>
        <a:spcPct val="0"/>
      </a:spcBef>
      <a:spcAft>
        <a:spcPct val="0"/>
      </a:spcAft>
      <a:defRPr sz="2522" kern="1200">
        <a:solidFill>
          <a:schemeClr val="tx1"/>
        </a:solidFill>
        <a:latin typeface="Times New Roman" panose="02020603050405020304" pitchFamily="18" charset="0"/>
        <a:ea typeface="+mn-ea"/>
        <a:cs typeface="+mn-cs"/>
      </a:defRPr>
    </a:lvl1pPr>
    <a:lvl2pPr marL="480517" algn="l" rtl="0" eaLnBrk="0" fontAlgn="base" hangingPunct="0">
      <a:spcBef>
        <a:spcPct val="0"/>
      </a:spcBef>
      <a:spcAft>
        <a:spcPct val="0"/>
      </a:spcAft>
      <a:defRPr sz="2522" kern="1200">
        <a:solidFill>
          <a:schemeClr val="tx1"/>
        </a:solidFill>
        <a:latin typeface="Times New Roman" panose="02020603050405020304" pitchFamily="18" charset="0"/>
        <a:ea typeface="+mn-ea"/>
        <a:cs typeface="+mn-cs"/>
      </a:defRPr>
    </a:lvl2pPr>
    <a:lvl3pPr marL="961034" algn="l" rtl="0" eaLnBrk="0" fontAlgn="base" hangingPunct="0">
      <a:spcBef>
        <a:spcPct val="0"/>
      </a:spcBef>
      <a:spcAft>
        <a:spcPct val="0"/>
      </a:spcAft>
      <a:defRPr sz="2522" kern="1200">
        <a:solidFill>
          <a:schemeClr val="tx1"/>
        </a:solidFill>
        <a:latin typeface="Times New Roman" panose="02020603050405020304" pitchFamily="18" charset="0"/>
        <a:ea typeface="+mn-ea"/>
        <a:cs typeface="+mn-cs"/>
      </a:defRPr>
    </a:lvl3pPr>
    <a:lvl4pPr marL="1441552" algn="l" rtl="0" eaLnBrk="0" fontAlgn="base" hangingPunct="0">
      <a:spcBef>
        <a:spcPct val="0"/>
      </a:spcBef>
      <a:spcAft>
        <a:spcPct val="0"/>
      </a:spcAft>
      <a:defRPr sz="2522" kern="1200">
        <a:solidFill>
          <a:schemeClr val="tx1"/>
        </a:solidFill>
        <a:latin typeface="Times New Roman" panose="02020603050405020304" pitchFamily="18" charset="0"/>
        <a:ea typeface="+mn-ea"/>
        <a:cs typeface="+mn-cs"/>
      </a:defRPr>
    </a:lvl4pPr>
    <a:lvl5pPr marL="1922069" algn="l" rtl="0" eaLnBrk="0" fontAlgn="base" hangingPunct="0">
      <a:spcBef>
        <a:spcPct val="0"/>
      </a:spcBef>
      <a:spcAft>
        <a:spcPct val="0"/>
      </a:spcAft>
      <a:defRPr sz="2522" kern="1200">
        <a:solidFill>
          <a:schemeClr val="tx1"/>
        </a:solidFill>
        <a:latin typeface="Times New Roman" panose="02020603050405020304" pitchFamily="18" charset="0"/>
        <a:ea typeface="+mn-ea"/>
        <a:cs typeface="+mn-cs"/>
      </a:defRPr>
    </a:lvl5pPr>
    <a:lvl6pPr marL="2402586" algn="l" defTabSz="961034" rtl="0" eaLnBrk="1" latinLnBrk="0" hangingPunct="1">
      <a:defRPr sz="2522" kern="1200">
        <a:solidFill>
          <a:schemeClr val="tx1"/>
        </a:solidFill>
        <a:latin typeface="Times New Roman" panose="02020603050405020304" pitchFamily="18" charset="0"/>
        <a:ea typeface="+mn-ea"/>
        <a:cs typeface="+mn-cs"/>
      </a:defRPr>
    </a:lvl6pPr>
    <a:lvl7pPr marL="2883103" algn="l" defTabSz="961034" rtl="0" eaLnBrk="1" latinLnBrk="0" hangingPunct="1">
      <a:defRPr sz="2522" kern="1200">
        <a:solidFill>
          <a:schemeClr val="tx1"/>
        </a:solidFill>
        <a:latin typeface="Times New Roman" panose="02020603050405020304" pitchFamily="18" charset="0"/>
        <a:ea typeface="+mn-ea"/>
        <a:cs typeface="+mn-cs"/>
      </a:defRPr>
    </a:lvl7pPr>
    <a:lvl8pPr marL="3363620" algn="l" defTabSz="961034" rtl="0" eaLnBrk="1" latinLnBrk="0" hangingPunct="1">
      <a:defRPr sz="2522" kern="1200">
        <a:solidFill>
          <a:schemeClr val="tx1"/>
        </a:solidFill>
        <a:latin typeface="Times New Roman" panose="02020603050405020304" pitchFamily="18" charset="0"/>
        <a:ea typeface="+mn-ea"/>
        <a:cs typeface="+mn-cs"/>
      </a:defRPr>
    </a:lvl8pPr>
    <a:lvl9pPr marL="3844138" algn="l" defTabSz="961034" rtl="0" eaLnBrk="1" latinLnBrk="0" hangingPunct="1">
      <a:defRPr sz="2522"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3825" userDrawn="1">
          <p15:clr>
            <a:srgbClr val="A4A3A4"/>
          </p15:clr>
        </p15:guide>
        <p15:guide id="2" pos="103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CCCC"/>
    <a:srgbClr val="000062"/>
    <a:srgbClr val="F2F2F2"/>
    <a:srgbClr val="E6E6E6"/>
    <a:srgbClr val="AA0000"/>
    <a:srgbClr val="000099"/>
    <a:srgbClr val="990099"/>
    <a:srgbClr val="003399"/>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26" d="100"/>
          <a:sy n="26" d="100"/>
        </p:scale>
        <p:origin x="972" y="186"/>
      </p:cViewPr>
      <p:guideLst>
        <p:guide orient="horz" pos="13825"/>
        <p:guide pos="103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E812B-B5EE-4500-9C54-ABD372E924EB}"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5EB835B-9F54-4EA9-BFAB-E5DCF18657CB}">
      <dgm:prSet phldrT="[Text]"/>
      <dgm:spPr>
        <a:solidFill>
          <a:srgbClr val="CCCCCC"/>
        </a:solidFill>
        <a:ln>
          <a:solidFill>
            <a:srgbClr val="AA0000"/>
          </a:solidFill>
        </a:ln>
      </dgm:spPr>
      <dgm:t>
        <a:bodyPr/>
        <a:lstStyle/>
        <a:p>
          <a:r>
            <a:rPr lang="en-US" dirty="0">
              <a:solidFill>
                <a:schemeClr val="accent4"/>
              </a:solidFill>
            </a:rPr>
            <a:t>INFLAMMATION</a:t>
          </a:r>
        </a:p>
      </dgm:t>
    </dgm:pt>
    <dgm:pt modelId="{39C5CF57-569D-4D35-8A3D-1CFEF576D8FB}" type="parTrans" cxnId="{75EA6797-001A-4F30-9163-FD3767BFBBD5}">
      <dgm:prSet/>
      <dgm:spPr/>
      <dgm:t>
        <a:bodyPr/>
        <a:lstStyle/>
        <a:p>
          <a:endParaRPr lang="en-US"/>
        </a:p>
      </dgm:t>
    </dgm:pt>
    <dgm:pt modelId="{3D89BCF7-EBEF-45D4-AB7B-392772A32698}" type="sibTrans" cxnId="{75EA6797-001A-4F30-9163-FD3767BFBBD5}">
      <dgm:prSet/>
      <dgm:spPr/>
      <dgm:t>
        <a:bodyPr/>
        <a:lstStyle/>
        <a:p>
          <a:endParaRPr lang="en-US"/>
        </a:p>
      </dgm:t>
    </dgm:pt>
    <dgm:pt modelId="{2528BAF6-43D5-463D-902C-2A1F9624CD9C}">
      <dgm:prSet phldrT="[Text]" custT="1"/>
      <dgm:spPr>
        <a:solidFill>
          <a:srgbClr val="CCCCCC"/>
        </a:solidFill>
        <a:ln>
          <a:solidFill>
            <a:schemeClr val="accent6"/>
          </a:solidFill>
        </a:ln>
      </dgm:spPr>
      <dgm:t>
        <a:bodyPr/>
        <a:lstStyle/>
        <a:p>
          <a:r>
            <a:rPr lang="en-US" sz="2700" dirty="0">
              <a:solidFill>
                <a:schemeClr val="tx1"/>
              </a:solidFill>
            </a:rPr>
            <a:t>Treatment Regiment</a:t>
          </a:r>
        </a:p>
      </dgm:t>
    </dgm:pt>
    <dgm:pt modelId="{092426A5-F9A9-4CB1-AACD-542A19CB4EA4}" type="parTrans" cxnId="{1D2F10B7-1666-443F-BF08-C27B7BBF7466}">
      <dgm:prSet/>
      <dgm:spPr>
        <a:ln>
          <a:solidFill>
            <a:schemeClr val="accent6"/>
          </a:solidFill>
        </a:ln>
      </dgm:spPr>
      <dgm:t>
        <a:bodyPr/>
        <a:lstStyle/>
        <a:p>
          <a:endParaRPr lang="en-US"/>
        </a:p>
      </dgm:t>
    </dgm:pt>
    <dgm:pt modelId="{A1BF3596-ED45-4AE3-9BB7-61A0CBA19C87}" type="sibTrans" cxnId="{1D2F10B7-1666-443F-BF08-C27B7BBF7466}">
      <dgm:prSet/>
      <dgm:spPr/>
      <dgm:t>
        <a:bodyPr/>
        <a:lstStyle/>
        <a:p>
          <a:endParaRPr lang="en-US"/>
        </a:p>
      </dgm:t>
    </dgm:pt>
    <dgm:pt modelId="{49C24D9E-3D09-4FB8-8514-C08E4EF8E06D}">
      <dgm:prSet phldrT="[Text]"/>
      <dgm:spPr>
        <a:solidFill>
          <a:srgbClr val="CCCCCC"/>
        </a:solidFill>
        <a:ln>
          <a:solidFill>
            <a:schemeClr val="accent6"/>
          </a:solidFill>
        </a:ln>
      </dgm:spPr>
      <dgm:t>
        <a:bodyPr/>
        <a:lstStyle/>
        <a:p>
          <a:r>
            <a:rPr lang="en-US" dirty="0">
              <a:solidFill>
                <a:schemeClr val="accent4"/>
              </a:solidFill>
            </a:rPr>
            <a:t>Tumor Development</a:t>
          </a:r>
        </a:p>
      </dgm:t>
    </dgm:pt>
    <dgm:pt modelId="{79241C5B-0800-4478-B783-73E678887B07}" type="parTrans" cxnId="{DEE4EC75-4883-47BB-9FA7-9F6AF98866A3}">
      <dgm:prSet/>
      <dgm:spPr>
        <a:ln>
          <a:solidFill>
            <a:schemeClr val="accent6"/>
          </a:solidFill>
        </a:ln>
      </dgm:spPr>
      <dgm:t>
        <a:bodyPr/>
        <a:lstStyle/>
        <a:p>
          <a:endParaRPr lang="en-US"/>
        </a:p>
      </dgm:t>
    </dgm:pt>
    <dgm:pt modelId="{0400A624-4D44-41E9-8361-E64F36A0A485}" type="sibTrans" cxnId="{DEE4EC75-4883-47BB-9FA7-9F6AF98866A3}">
      <dgm:prSet/>
      <dgm:spPr/>
      <dgm:t>
        <a:bodyPr/>
        <a:lstStyle/>
        <a:p>
          <a:endParaRPr lang="en-US"/>
        </a:p>
      </dgm:t>
    </dgm:pt>
    <dgm:pt modelId="{7764FBAD-58DB-4D4D-AA03-B17695F7A3E5}">
      <dgm:prSet phldrT="[Text]" custT="1"/>
      <dgm:spPr>
        <a:solidFill>
          <a:srgbClr val="CCCCCC"/>
        </a:solidFill>
        <a:ln>
          <a:solidFill>
            <a:schemeClr val="accent1"/>
          </a:solidFill>
        </a:ln>
      </dgm:spPr>
      <dgm:t>
        <a:bodyPr/>
        <a:lstStyle/>
        <a:p>
          <a:r>
            <a:rPr lang="en-US" sz="2700" dirty="0">
              <a:solidFill>
                <a:schemeClr val="accent4"/>
              </a:solidFill>
            </a:rPr>
            <a:t>Structural Damage</a:t>
          </a:r>
        </a:p>
      </dgm:t>
    </dgm:pt>
    <dgm:pt modelId="{182E8F06-453A-4EAA-8542-97652594CE3C}" type="parTrans" cxnId="{1214DD2C-59B6-4FA9-9B89-CD3E0C3E9562}">
      <dgm:prSet/>
      <dgm:spPr>
        <a:ln>
          <a:solidFill>
            <a:schemeClr val="accent1"/>
          </a:solidFill>
        </a:ln>
      </dgm:spPr>
      <dgm:t>
        <a:bodyPr/>
        <a:lstStyle/>
        <a:p>
          <a:endParaRPr lang="en-US"/>
        </a:p>
      </dgm:t>
    </dgm:pt>
    <dgm:pt modelId="{9F0F1EB1-BAE6-4C03-92E4-0644905E10B4}" type="sibTrans" cxnId="{1214DD2C-59B6-4FA9-9B89-CD3E0C3E9562}">
      <dgm:prSet/>
      <dgm:spPr/>
      <dgm:t>
        <a:bodyPr/>
        <a:lstStyle/>
        <a:p>
          <a:endParaRPr lang="en-US"/>
        </a:p>
      </dgm:t>
    </dgm:pt>
    <dgm:pt modelId="{780226A6-DDAE-4A72-9ABA-EA766FACA451}">
      <dgm:prSet phldrT="[Text]" custT="1"/>
      <dgm:spPr>
        <a:solidFill>
          <a:srgbClr val="CCCCCC"/>
        </a:solidFill>
        <a:ln>
          <a:solidFill>
            <a:schemeClr val="accent6"/>
          </a:solidFill>
        </a:ln>
      </dgm:spPr>
      <dgm:t>
        <a:bodyPr/>
        <a:lstStyle/>
        <a:p>
          <a:r>
            <a:rPr lang="en-US" sz="2700" dirty="0">
              <a:solidFill>
                <a:schemeClr val="accent4"/>
              </a:solidFill>
            </a:rPr>
            <a:t>Patient Characteristics</a:t>
          </a:r>
        </a:p>
      </dgm:t>
    </dgm:pt>
    <dgm:pt modelId="{9042E0FC-B430-4B81-AEE8-302800A4B8C2}" type="parTrans" cxnId="{82072F82-9664-410A-9628-386201DD9982}">
      <dgm:prSet/>
      <dgm:spPr>
        <a:ln>
          <a:solidFill>
            <a:schemeClr val="accent6"/>
          </a:solidFill>
        </a:ln>
      </dgm:spPr>
      <dgm:t>
        <a:bodyPr/>
        <a:lstStyle/>
        <a:p>
          <a:endParaRPr lang="en-US"/>
        </a:p>
      </dgm:t>
    </dgm:pt>
    <dgm:pt modelId="{DF75DD53-B2DE-4C81-A637-6C0F6B410FD9}" type="sibTrans" cxnId="{82072F82-9664-410A-9628-386201DD9982}">
      <dgm:prSet/>
      <dgm:spPr/>
      <dgm:t>
        <a:bodyPr/>
        <a:lstStyle/>
        <a:p>
          <a:endParaRPr lang="en-US"/>
        </a:p>
      </dgm:t>
    </dgm:pt>
    <dgm:pt modelId="{C84C3D29-FEFA-44D1-85F5-78134322FDE0}">
      <dgm:prSet phldrT="[Text]" custT="1"/>
      <dgm:spPr>
        <a:solidFill>
          <a:srgbClr val="CCCCCC"/>
        </a:solidFill>
        <a:ln>
          <a:solidFill>
            <a:schemeClr val="accent1"/>
          </a:solidFill>
        </a:ln>
      </dgm:spPr>
      <dgm:t>
        <a:bodyPr/>
        <a:lstStyle/>
        <a:p>
          <a:r>
            <a:rPr lang="en-US" sz="2700" dirty="0">
              <a:solidFill>
                <a:schemeClr val="accent4"/>
              </a:solidFill>
            </a:rPr>
            <a:t>DNA Damage</a:t>
          </a:r>
        </a:p>
      </dgm:t>
    </dgm:pt>
    <dgm:pt modelId="{2D3B5EED-78E7-4752-BE44-F67ED1AB6DAA}" type="parTrans" cxnId="{D2575B7B-5F9A-4463-BB68-9AFD5B86BF95}">
      <dgm:prSet/>
      <dgm:spPr>
        <a:ln>
          <a:solidFill>
            <a:schemeClr val="accent1"/>
          </a:solidFill>
        </a:ln>
      </dgm:spPr>
      <dgm:t>
        <a:bodyPr/>
        <a:lstStyle/>
        <a:p>
          <a:endParaRPr lang="en-US"/>
        </a:p>
      </dgm:t>
    </dgm:pt>
    <dgm:pt modelId="{72E53871-A0AB-4C34-AA55-AC894B1D44E7}" type="sibTrans" cxnId="{D2575B7B-5F9A-4463-BB68-9AFD5B86BF95}">
      <dgm:prSet/>
      <dgm:spPr/>
      <dgm:t>
        <a:bodyPr/>
        <a:lstStyle/>
        <a:p>
          <a:endParaRPr lang="en-US"/>
        </a:p>
      </dgm:t>
    </dgm:pt>
    <dgm:pt modelId="{6AAE592A-95B4-4E14-896B-B6A540D36284}">
      <dgm:prSet phldrT="[Text]" custT="1"/>
      <dgm:spPr>
        <a:solidFill>
          <a:srgbClr val="CCCCCC"/>
        </a:solidFill>
        <a:ln>
          <a:solidFill>
            <a:schemeClr val="accent1"/>
          </a:solidFill>
        </a:ln>
      </dgm:spPr>
      <dgm:t>
        <a:bodyPr/>
        <a:lstStyle/>
        <a:p>
          <a:r>
            <a:rPr lang="en-US" sz="2700" dirty="0">
              <a:solidFill>
                <a:schemeClr val="accent4"/>
              </a:solidFill>
            </a:rPr>
            <a:t>Impaired Neurogenesis</a:t>
          </a:r>
        </a:p>
      </dgm:t>
    </dgm:pt>
    <dgm:pt modelId="{81A04A26-437F-4145-8202-056E9DB05792}" type="parTrans" cxnId="{686AE812-8572-4A76-BC83-F28FFBDB0D37}">
      <dgm:prSet/>
      <dgm:spPr>
        <a:ln>
          <a:solidFill>
            <a:schemeClr val="accent1"/>
          </a:solidFill>
        </a:ln>
      </dgm:spPr>
      <dgm:t>
        <a:bodyPr/>
        <a:lstStyle/>
        <a:p>
          <a:endParaRPr lang="en-US"/>
        </a:p>
      </dgm:t>
    </dgm:pt>
    <dgm:pt modelId="{E6EF0960-7E4C-4449-862A-4490D79A9FF7}" type="sibTrans" cxnId="{686AE812-8572-4A76-BC83-F28FFBDB0D37}">
      <dgm:prSet/>
      <dgm:spPr/>
      <dgm:t>
        <a:bodyPr/>
        <a:lstStyle/>
        <a:p>
          <a:endParaRPr lang="en-US"/>
        </a:p>
      </dgm:t>
    </dgm:pt>
    <dgm:pt modelId="{158F59F8-6CB6-4454-A802-1E0686901CDA}">
      <dgm:prSet phldrT="[Text]" custT="1"/>
      <dgm:spPr>
        <a:solidFill>
          <a:srgbClr val="CCCCCC"/>
        </a:solidFill>
        <a:ln>
          <a:solidFill>
            <a:schemeClr val="accent1"/>
          </a:solidFill>
        </a:ln>
      </dgm:spPr>
      <dgm:t>
        <a:bodyPr/>
        <a:lstStyle/>
        <a:p>
          <a:r>
            <a:rPr lang="en-US" sz="2700" dirty="0">
              <a:solidFill>
                <a:schemeClr val="accent4"/>
              </a:solidFill>
            </a:rPr>
            <a:t>Compromised Neurotransmission</a:t>
          </a:r>
        </a:p>
      </dgm:t>
    </dgm:pt>
    <dgm:pt modelId="{21D504D0-DA5D-4156-BC9A-7E40B0087D38}" type="parTrans" cxnId="{A8854023-6679-498A-9A20-9722AEA4D5BE}">
      <dgm:prSet/>
      <dgm:spPr>
        <a:ln>
          <a:solidFill>
            <a:schemeClr val="accent1"/>
          </a:solidFill>
        </a:ln>
      </dgm:spPr>
      <dgm:t>
        <a:bodyPr/>
        <a:lstStyle/>
        <a:p>
          <a:endParaRPr lang="en-US"/>
        </a:p>
      </dgm:t>
    </dgm:pt>
    <dgm:pt modelId="{478F32CE-CD55-4D83-B145-DBE00E247212}" type="sibTrans" cxnId="{A8854023-6679-498A-9A20-9722AEA4D5BE}">
      <dgm:prSet/>
      <dgm:spPr/>
      <dgm:t>
        <a:bodyPr/>
        <a:lstStyle/>
        <a:p>
          <a:endParaRPr lang="en-US"/>
        </a:p>
      </dgm:t>
    </dgm:pt>
    <dgm:pt modelId="{8A9FE31B-6C38-429C-B086-9212D35B2712}" type="pres">
      <dgm:prSet presAssocID="{B70E812B-B5EE-4500-9C54-ABD372E924EB}" presName="Name0" presStyleCnt="0">
        <dgm:presLayoutVars>
          <dgm:chMax val="1"/>
          <dgm:chPref val="1"/>
          <dgm:dir/>
          <dgm:animOne val="branch"/>
          <dgm:animLvl val="lvl"/>
        </dgm:presLayoutVars>
      </dgm:prSet>
      <dgm:spPr/>
    </dgm:pt>
    <dgm:pt modelId="{D724BB52-8E67-40A4-9702-2B5C159B4AB9}" type="pres">
      <dgm:prSet presAssocID="{25EB835B-9F54-4EA9-BFAB-E5DCF18657CB}" presName="singleCycle" presStyleCnt="0"/>
      <dgm:spPr/>
    </dgm:pt>
    <dgm:pt modelId="{EDA5B689-382F-4199-BF9F-D5E5BE666B3A}" type="pres">
      <dgm:prSet presAssocID="{25EB835B-9F54-4EA9-BFAB-E5DCF18657CB}" presName="singleCenter" presStyleLbl="node1" presStyleIdx="0" presStyleCnt="8" custScaleY="45852">
        <dgm:presLayoutVars>
          <dgm:chMax val="7"/>
          <dgm:chPref val="7"/>
        </dgm:presLayoutVars>
      </dgm:prSet>
      <dgm:spPr/>
    </dgm:pt>
    <dgm:pt modelId="{DF358042-6B4E-491E-9236-B4FBDBED2FA5}" type="pres">
      <dgm:prSet presAssocID="{092426A5-F9A9-4CB1-AACD-542A19CB4EA4}" presName="Name56" presStyleLbl="parChTrans1D2" presStyleIdx="0" presStyleCnt="7"/>
      <dgm:spPr/>
    </dgm:pt>
    <dgm:pt modelId="{A0153CE3-01DD-4731-9FC1-26971C04926C}" type="pres">
      <dgm:prSet presAssocID="{2528BAF6-43D5-463D-902C-2A1F9624CD9C}" presName="text0" presStyleLbl="node1" presStyleIdx="1" presStyleCnt="8" custScaleY="53918" custRadScaleRad="79678" custRadScaleInc="-202059">
        <dgm:presLayoutVars>
          <dgm:bulletEnabled val="1"/>
        </dgm:presLayoutVars>
      </dgm:prSet>
      <dgm:spPr>
        <a:prstGeom prst="roundRect">
          <a:avLst/>
        </a:prstGeom>
      </dgm:spPr>
    </dgm:pt>
    <dgm:pt modelId="{0C1138A6-D73A-4C05-AD44-B75E4E06F488}" type="pres">
      <dgm:prSet presAssocID="{79241C5B-0800-4478-B783-73E678887B07}" presName="Name56" presStyleLbl="parChTrans1D2" presStyleIdx="1" presStyleCnt="7"/>
      <dgm:spPr/>
    </dgm:pt>
    <dgm:pt modelId="{C330CB7E-469F-458F-90FD-4284602D642F}" type="pres">
      <dgm:prSet presAssocID="{49C24D9E-3D09-4FB8-8514-C08E4EF8E06D}" presName="text0" presStyleLbl="node1" presStyleIdx="2" presStyleCnt="8" custScaleY="53918" custRadScaleRad="48721" custRadScaleInc="-206395">
        <dgm:presLayoutVars>
          <dgm:bulletEnabled val="1"/>
        </dgm:presLayoutVars>
      </dgm:prSet>
      <dgm:spPr/>
    </dgm:pt>
    <dgm:pt modelId="{9B8E686C-6FE1-4562-99A4-AB335A4AE4C4}" type="pres">
      <dgm:prSet presAssocID="{9042E0FC-B430-4B81-AEE8-302800A4B8C2}" presName="Name56" presStyleLbl="parChTrans1D2" presStyleIdx="2" presStyleCnt="7"/>
      <dgm:spPr/>
    </dgm:pt>
    <dgm:pt modelId="{BC32BE2F-9C9A-471B-9974-D4FAE6380AD8}" type="pres">
      <dgm:prSet presAssocID="{780226A6-DDAE-4A72-9ABA-EA766FACA451}" presName="text0" presStyleLbl="node1" presStyleIdx="3" presStyleCnt="8" custScaleX="114911" custScaleY="53918" custRadScaleRad="78004" custRadScaleInc="-201302">
        <dgm:presLayoutVars>
          <dgm:bulletEnabled val="1"/>
        </dgm:presLayoutVars>
      </dgm:prSet>
      <dgm:spPr/>
    </dgm:pt>
    <dgm:pt modelId="{A674A63C-7ABF-4177-AEAE-BD68BA5EB423}" type="pres">
      <dgm:prSet presAssocID="{182E8F06-453A-4EAA-8542-97652594CE3C}" presName="Name56" presStyleLbl="parChTrans1D2" presStyleIdx="3" presStyleCnt="7"/>
      <dgm:spPr/>
    </dgm:pt>
    <dgm:pt modelId="{124DEBC5-639C-4283-A015-B2A162B868D5}" type="pres">
      <dgm:prSet presAssocID="{7764FBAD-58DB-4D4D-AA03-B17695F7A3E5}" presName="text0" presStyleLbl="node1" presStyleIdx="4" presStyleCnt="8" custScaleY="53918" custRadScaleRad="94273" custRadScaleInc="187994">
        <dgm:presLayoutVars>
          <dgm:bulletEnabled val="1"/>
        </dgm:presLayoutVars>
      </dgm:prSet>
      <dgm:spPr/>
    </dgm:pt>
    <dgm:pt modelId="{21DE551F-0C46-480E-8D81-80CDE9B98348}" type="pres">
      <dgm:prSet presAssocID="{2D3B5EED-78E7-4752-BE44-F67ED1AB6DAA}" presName="Name56" presStyleLbl="parChTrans1D2" presStyleIdx="4" presStyleCnt="7"/>
      <dgm:spPr/>
    </dgm:pt>
    <dgm:pt modelId="{A5704918-588F-42E7-8C80-24D8C252E71F}" type="pres">
      <dgm:prSet presAssocID="{C84C3D29-FEFA-44D1-85F5-78134322FDE0}" presName="text0" presStyleLbl="node1" presStyleIdx="5" presStyleCnt="8" custScaleY="53918" custRadScaleRad="86577" custRadScaleInc="101868">
        <dgm:presLayoutVars>
          <dgm:bulletEnabled val="1"/>
        </dgm:presLayoutVars>
      </dgm:prSet>
      <dgm:spPr/>
    </dgm:pt>
    <dgm:pt modelId="{74835837-BA36-4A2B-8B38-6FEDB2252913}" type="pres">
      <dgm:prSet presAssocID="{81A04A26-437F-4145-8202-056E9DB05792}" presName="Name56" presStyleLbl="parChTrans1D2" presStyleIdx="5" presStyleCnt="7"/>
      <dgm:spPr/>
    </dgm:pt>
    <dgm:pt modelId="{A3B300A3-E7C2-48B5-B833-683CAB1F3ACD}" type="pres">
      <dgm:prSet presAssocID="{6AAE592A-95B4-4E14-896B-B6A540D36284}" presName="text0" presStyleLbl="node1" presStyleIdx="6" presStyleCnt="8" custScaleX="110281" custScaleY="53918" custRadScaleRad="87134" custRadScaleInc="-505400">
        <dgm:presLayoutVars>
          <dgm:bulletEnabled val="1"/>
        </dgm:presLayoutVars>
      </dgm:prSet>
      <dgm:spPr/>
    </dgm:pt>
    <dgm:pt modelId="{017A3794-E448-428F-A0D8-9D53A96E01F1}" type="pres">
      <dgm:prSet presAssocID="{21D504D0-DA5D-4156-BC9A-7E40B0087D38}" presName="Name56" presStyleLbl="parChTrans1D2" presStyleIdx="6" presStyleCnt="7"/>
      <dgm:spPr/>
    </dgm:pt>
    <dgm:pt modelId="{1186CF45-0DA8-4C8C-AB48-261FA4372B15}" type="pres">
      <dgm:prSet presAssocID="{158F59F8-6CB6-4454-A802-1E0686901CDA}" presName="text0" presStyleLbl="node1" presStyleIdx="7" presStyleCnt="8" custScaleX="158129" custScaleY="53918" custRadScaleRad="95382" custRadScaleInc="-596819">
        <dgm:presLayoutVars>
          <dgm:bulletEnabled val="1"/>
        </dgm:presLayoutVars>
      </dgm:prSet>
      <dgm:spPr/>
    </dgm:pt>
  </dgm:ptLst>
  <dgm:cxnLst>
    <dgm:cxn modelId="{45B49808-5DD2-42DC-A47B-B66873B5AFDB}" type="presOf" srcId="{158F59F8-6CB6-4454-A802-1E0686901CDA}" destId="{1186CF45-0DA8-4C8C-AB48-261FA4372B15}" srcOrd="0" destOrd="0" presId="urn:microsoft.com/office/officeart/2008/layout/RadialCluster"/>
    <dgm:cxn modelId="{686AE812-8572-4A76-BC83-F28FFBDB0D37}" srcId="{25EB835B-9F54-4EA9-BFAB-E5DCF18657CB}" destId="{6AAE592A-95B4-4E14-896B-B6A540D36284}" srcOrd="5" destOrd="0" parTransId="{81A04A26-437F-4145-8202-056E9DB05792}" sibTransId="{E6EF0960-7E4C-4449-862A-4490D79A9FF7}"/>
    <dgm:cxn modelId="{DF443D1A-897D-44B2-90AB-F67BD43B5A19}" type="presOf" srcId="{2D3B5EED-78E7-4752-BE44-F67ED1AB6DAA}" destId="{21DE551F-0C46-480E-8D81-80CDE9B98348}" srcOrd="0" destOrd="0" presId="urn:microsoft.com/office/officeart/2008/layout/RadialCluster"/>
    <dgm:cxn modelId="{A8854023-6679-498A-9A20-9722AEA4D5BE}" srcId="{25EB835B-9F54-4EA9-BFAB-E5DCF18657CB}" destId="{158F59F8-6CB6-4454-A802-1E0686901CDA}" srcOrd="6" destOrd="0" parTransId="{21D504D0-DA5D-4156-BC9A-7E40B0087D38}" sibTransId="{478F32CE-CD55-4D83-B145-DBE00E247212}"/>
    <dgm:cxn modelId="{1214DD2C-59B6-4FA9-9B89-CD3E0C3E9562}" srcId="{25EB835B-9F54-4EA9-BFAB-E5DCF18657CB}" destId="{7764FBAD-58DB-4D4D-AA03-B17695F7A3E5}" srcOrd="3" destOrd="0" parTransId="{182E8F06-453A-4EAA-8542-97652594CE3C}" sibTransId="{9F0F1EB1-BAE6-4C03-92E4-0644905E10B4}"/>
    <dgm:cxn modelId="{E16AB93F-0952-417B-AE06-A7D1FC2349B5}" type="presOf" srcId="{6AAE592A-95B4-4E14-896B-B6A540D36284}" destId="{A3B300A3-E7C2-48B5-B833-683CAB1F3ACD}" srcOrd="0" destOrd="0" presId="urn:microsoft.com/office/officeart/2008/layout/RadialCluster"/>
    <dgm:cxn modelId="{A3FB2362-C204-433D-858B-F85D982CFD03}" type="presOf" srcId="{2528BAF6-43D5-463D-902C-2A1F9624CD9C}" destId="{A0153CE3-01DD-4731-9FC1-26971C04926C}" srcOrd="0" destOrd="0" presId="urn:microsoft.com/office/officeart/2008/layout/RadialCluster"/>
    <dgm:cxn modelId="{F8BBA84C-03E3-4B58-AF2A-F5FAE9F5ED25}" type="presOf" srcId="{B70E812B-B5EE-4500-9C54-ABD372E924EB}" destId="{8A9FE31B-6C38-429C-B086-9212D35B2712}" srcOrd="0" destOrd="0" presId="urn:microsoft.com/office/officeart/2008/layout/RadialCluster"/>
    <dgm:cxn modelId="{DEE4EC75-4883-47BB-9FA7-9F6AF98866A3}" srcId="{25EB835B-9F54-4EA9-BFAB-E5DCF18657CB}" destId="{49C24D9E-3D09-4FB8-8514-C08E4EF8E06D}" srcOrd="1" destOrd="0" parTransId="{79241C5B-0800-4478-B783-73E678887B07}" sibTransId="{0400A624-4D44-41E9-8361-E64F36A0A485}"/>
    <dgm:cxn modelId="{D2575B7B-5F9A-4463-BB68-9AFD5B86BF95}" srcId="{25EB835B-9F54-4EA9-BFAB-E5DCF18657CB}" destId="{C84C3D29-FEFA-44D1-85F5-78134322FDE0}" srcOrd="4" destOrd="0" parTransId="{2D3B5EED-78E7-4752-BE44-F67ED1AB6DAA}" sibTransId="{72E53871-A0AB-4C34-AA55-AC894B1D44E7}"/>
    <dgm:cxn modelId="{375D887C-1CB0-4050-805E-C1C35F35B463}" type="presOf" srcId="{81A04A26-437F-4145-8202-056E9DB05792}" destId="{74835837-BA36-4A2B-8B38-6FEDB2252913}" srcOrd="0" destOrd="0" presId="urn:microsoft.com/office/officeart/2008/layout/RadialCluster"/>
    <dgm:cxn modelId="{82072F82-9664-410A-9628-386201DD9982}" srcId="{25EB835B-9F54-4EA9-BFAB-E5DCF18657CB}" destId="{780226A6-DDAE-4A72-9ABA-EA766FACA451}" srcOrd="2" destOrd="0" parTransId="{9042E0FC-B430-4B81-AEE8-302800A4B8C2}" sibTransId="{DF75DD53-B2DE-4C81-A637-6C0F6B410FD9}"/>
    <dgm:cxn modelId="{22118184-F298-4825-98C9-7F358D0AB2FB}" type="presOf" srcId="{79241C5B-0800-4478-B783-73E678887B07}" destId="{0C1138A6-D73A-4C05-AD44-B75E4E06F488}" srcOrd="0" destOrd="0" presId="urn:microsoft.com/office/officeart/2008/layout/RadialCluster"/>
    <dgm:cxn modelId="{96519386-D69D-4E1E-8E77-1E48B1D74C6D}" type="presOf" srcId="{49C24D9E-3D09-4FB8-8514-C08E4EF8E06D}" destId="{C330CB7E-469F-458F-90FD-4284602D642F}" srcOrd="0" destOrd="0" presId="urn:microsoft.com/office/officeart/2008/layout/RadialCluster"/>
    <dgm:cxn modelId="{FC24608F-E594-45A0-A5A2-0F34A4CD44E3}" type="presOf" srcId="{21D504D0-DA5D-4156-BC9A-7E40B0087D38}" destId="{017A3794-E448-428F-A0D8-9D53A96E01F1}" srcOrd="0" destOrd="0" presId="urn:microsoft.com/office/officeart/2008/layout/RadialCluster"/>
    <dgm:cxn modelId="{58DC6E95-29A8-4FD3-8ED6-31D3D4570772}" type="presOf" srcId="{9042E0FC-B430-4B81-AEE8-302800A4B8C2}" destId="{9B8E686C-6FE1-4562-99A4-AB335A4AE4C4}" srcOrd="0" destOrd="0" presId="urn:microsoft.com/office/officeart/2008/layout/RadialCluster"/>
    <dgm:cxn modelId="{75EA6797-001A-4F30-9163-FD3767BFBBD5}" srcId="{B70E812B-B5EE-4500-9C54-ABD372E924EB}" destId="{25EB835B-9F54-4EA9-BFAB-E5DCF18657CB}" srcOrd="0" destOrd="0" parTransId="{39C5CF57-569D-4D35-8A3D-1CFEF576D8FB}" sibTransId="{3D89BCF7-EBEF-45D4-AB7B-392772A32698}"/>
    <dgm:cxn modelId="{C1C7C5AC-504F-492E-BB0A-F65D6818263A}" type="presOf" srcId="{780226A6-DDAE-4A72-9ABA-EA766FACA451}" destId="{BC32BE2F-9C9A-471B-9974-D4FAE6380AD8}" srcOrd="0" destOrd="0" presId="urn:microsoft.com/office/officeart/2008/layout/RadialCluster"/>
    <dgm:cxn modelId="{53265FB3-D613-4670-B0B7-806DE7F39F67}" type="presOf" srcId="{7764FBAD-58DB-4D4D-AA03-B17695F7A3E5}" destId="{124DEBC5-639C-4283-A015-B2A162B868D5}" srcOrd="0" destOrd="0" presId="urn:microsoft.com/office/officeart/2008/layout/RadialCluster"/>
    <dgm:cxn modelId="{1D2F10B7-1666-443F-BF08-C27B7BBF7466}" srcId="{25EB835B-9F54-4EA9-BFAB-E5DCF18657CB}" destId="{2528BAF6-43D5-463D-902C-2A1F9624CD9C}" srcOrd="0" destOrd="0" parTransId="{092426A5-F9A9-4CB1-AACD-542A19CB4EA4}" sibTransId="{A1BF3596-ED45-4AE3-9BB7-61A0CBA19C87}"/>
    <dgm:cxn modelId="{85F18AC2-4507-45D0-B257-0F5F7BF57F52}" type="presOf" srcId="{092426A5-F9A9-4CB1-AACD-542A19CB4EA4}" destId="{DF358042-6B4E-491E-9236-B4FBDBED2FA5}" srcOrd="0" destOrd="0" presId="urn:microsoft.com/office/officeart/2008/layout/RadialCluster"/>
    <dgm:cxn modelId="{70E219ED-16DA-4030-AE4E-185D1DBEE6D4}" type="presOf" srcId="{25EB835B-9F54-4EA9-BFAB-E5DCF18657CB}" destId="{EDA5B689-382F-4199-BF9F-D5E5BE666B3A}" srcOrd="0" destOrd="0" presId="urn:microsoft.com/office/officeart/2008/layout/RadialCluster"/>
    <dgm:cxn modelId="{A8E10CF8-93D2-40D8-BABA-9593A7431274}" type="presOf" srcId="{C84C3D29-FEFA-44D1-85F5-78134322FDE0}" destId="{A5704918-588F-42E7-8C80-24D8C252E71F}" srcOrd="0" destOrd="0" presId="urn:microsoft.com/office/officeart/2008/layout/RadialCluster"/>
    <dgm:cxn modelId="{C0393BF9-9D70-454E-AD09-FF9D30C68B44}" type="presOf" srcId="{182E8F06-453A-4EAA-8542-97652594CE3C}" destId="{A674A63C-7ABF-4177-AEAE-BD68BA5EB423}" srcOrd="0" destOrd="0" presId="urn:microsoft.com/office/officeart/2008/layout/RadialCluster"/>
    <dgm:cxn modelId="{150F358F-833E-4D7C-B1A9-3D9F1E183DDB}" type="presParOf" srcId="{8A9FE31B-6C38-429C-B086-9212D35B2712}" destId="{D724BB52-8E67-40A4-9702-2B5C159B4AB9}" srcOrd="0" destOrd="0" presId="urn:microsoft.com/office/officeart/2008/layout/RadialCluster"/>
    <dgm:cxn modelId="{57386EAC-1D00-4062-9954-A7316CE071C8}" type="presParOf" srcId="{D724BB52-8E67-40A4-9702-2B5C159B4AB9}" destId="{EDA5B689-382F-4199-BF9F-D5E5BE666B3A}" srcOrd="0" destOrd="0" presId="urn:microsoft.com/office/officeart/2008/layout/RadialCluster"/>
    <dgm:cxn modelId="{90668FF7-6B51-42CC-A76E-704CAD28E107}" type="presParOf" srcId="{D724BB52-8E67-40A4-9702-2B5C159B4AB9}" destId="{DF358042-6B4E-491E-9236-B4FBDBED2FA5}" srcOrd="1" destOrd="0" presId="urn:microsoft.com/office/officeart/2008/layout/RadialCluster"/>
    <dgm:cxn modelId="{0A209483-CA21-491F-9528-31C1D28B6396}" type="presParOf" srcId="{D724BB52-8E67-40A4-9702-2B5C159B4AB9}" destId="{A0153CE3-01DD-4731-9FC1-26971C04926C}" srcOrd="2" destOrd="0" presId="urn:microsoft.com/office/officeart/2008/layout/RadialCluster"/>
    <dgm:cxn modelId="{93126ABE-7480-411D-B501-AD4BC3C38DB5}" type="presParOf" srcId="{D724BB52-8E67-40A4-9702-2B5C159B4AB9}" destId="{0C1138A6-D73A-4C05-AD44-B75E4E06F488}" srcOrd="3" destOrd="0" presId="urn:microsoft.com/office/officeart/2008/layout/RadialCluster"/>
    <dgm:cxn modelId="{23B109EF-C2A8-4F33-BEFA-6D38DF0ED1F4}" type="presParOf" srcId="{D724BB52-8E67-40A4-9702-2B5C159B4AB9}" destId="{C330CB7E-469F-458F-90FD-4284602D642F}" srcOrd="4" destOrd="0" presId="urn:microsoft.com/office/officeart/2008/layout/RadialCluster"/>
    <dgm:cxn modelId="{40CCB006-4914-44C4-8810-84F13EB2430F}" type="presParOf" srcId="{D724BB52-8E67-40A4-9702-2B5C159B4AB9}" destId="{9B8E686C-6FE1-4562-99A4-AB335A4AE4C4}" srcOrd="5" destOrd="0" presId="urn:microsoft.com/office/officeart/2008/layout/RadialCluster"/>
    <dgm:cxn modelId="{4D676097-FE21-4C79-BCEE-65C465733471}" type="presParOf" srcId="{D724BB52-8E67-40A4-9702-2B5C159B4AB9}" destId="{BC32BE2F-9C9A-471B-9974-D4FAE6380AD8}" srcOrd="6" destOrd="0" presId="urn:microsoft.com/office/officeart/2008/layout/RadialCluster"/>
    <dgm:cxn modelId="{3A6D3942-8D08-4D81-B74A-1F8E5A7A81F1}" type="presParOf" srcId="{D724BB52-8E67-40A4-9702-2B5C159B4AB9}" destId="{A674A63C-7ABF-4177-AEAE-BD68BA5EB423}" srcOrd="7" destOrd="0" presId="urn:microsoft.com/office/officeart/2008/layout/RadialCluster"/>
    <dgm:cxn modelId="{93417304-3592-40EE-A927-68E17D4DD093}" type="presParOf" srcId="{D724BB52-8E67-40A4-9702-2B5C159B4AB9}" destId="{124DEBC5-639C-4283-A015-B2A162B868D5}" srcOrd="8" destOrd="0" presId="urn:microsoft.com/office/officeart/2008/layout/RadialCluster"/>
    <dgm:cxn modelId="{5653DA3F-6A24-4359-B58C-88FBF9A80ACB}" type="presParOf" srcId="{D724BB52-8E67-40A4-9702-2B5C159B4AB9}" destId="{21DE551F-0C46-480E-8D81-80CDE9B98348}" srcOrd="9" destOrd="0" presId="urn:microsoft.com/office/officeart/2008/layout/RadialCluster"/>
    <dgm:cxn modelId="{6287778D-AE6D-4A57-A971-EC3600929E1C}" type="presParOf" srcId="{D724BB52-8E67-40A4-9702-2B5C159B4AB9}" destId="{A5704918-588F-42E7-8C80-24D8C252E71F}" srcOrd="10" destOrd="0" presId="urn:microsoft.com/office/officeart/2008/layout/RadialCluster"/>
    <dgm:cxn modelId="{88CAFF31-19B2-43CB-B4EE-DE592BED1A6D}" type="presParOf" srcId="{D724BB52-8E67-40A4-9702-2B5C159B4AB9}" destId="{74835837-BA36-4A2B-8B38-6FEDB2252913}" srcOrd="11" destOrd="0" presId="urn:microsoft.com/office/officeart/2008/layout/RadialCluster"/>
    <dgm:cxn modelId="{149B1633-BCB4-4252-885B-79CC6D501E68}" type="presParOf" srcId="{D724BB52-8E67-40A4-9702-2B5C159B4AB9}" destId="{A3B300A3-E7C2-48B5-B833-683CAB1F3ACD}" srcOrd="12" destOrd="0" presId="urn:microsoft.com/office/officeart/2008/layout/RadialCluster"/>
    <dgm:cxn modelId="{9C0E73A3-0392-41A1-8900-3DB36B79172D}" type="presParOf" srcId="{D724BB52-8E67-40A4-9702-2B5C159B4AB9}" destId="{017A3794-E448-428F-A0D8-9D53A96E01F1}" srcOrd="13" destOrd="0" presId="urn:microsoft.com/office/officeart/2008/layout/RadialCluster"/>
    <dgm:cxn modelId="{E5349C03-1A6D-43D4-8282-94DD0FACF7E0}" type="presParOf" srcId="{D724BB52-8E67-40A4-9702-2B5C159B4AB9}" destId="{1186CF45-0DA8-4C8C-AB48-261FA4372B15}" srcOrd="14"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5B689-382F-4199-BF9F-D5E5BE666B3A}">
      <dsp:nvSpPr>
        <dsp:cNvPr id="0" name=""/>
        <dsp:cNvSpPr/>
      </dsp:nvSpPr>
      <dsp:spPr>
        <a:xfrm>
          <a:off x="6642396" y="4743483"/>
          <a:ext cx="3151767" cy="1445148"/>
        </a:xfrm>
        <a:prstGeom prst="roundRect">
          <a:avLst/>
        </a:prstGeom>
        <a:solidFill>
          <a:srgbClr val="CCCCCC"/>
        </a:solidFill>
        <a:ln w="25400" cap="flat" cmpd="sng" algn="ctr">
          <a:solidFill>
            <a:srgbClr val="AA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accent4"/>
              </a:solidFill>
            </a:rPr>
            <a:t>INFLAMMATION</a:t>
          </a:r>
        </a:p>
      </dsp:txBody>
      <dsp:txXfrm>
        <a:off x="6712942" y="4814029"/>
        <a:ext cx="3010675" cy="1304056"/>
      </dsp:txXfrm>
    </dsp:sp>
    <dsp:sp modelId="{DF358042-6B4E-491E-9236-B4FBDBED2FA5}">
      <dsp:nvSpPr>
        <dsp:cNvPr id="0" name=""/>
        <dsp:cNvSpPr/>
      </dsp:nvSpPr>
      <dsp:spPr>
        <a:xfrm rot="13082518">
          <a:off x="6103490" y="4332786"/>
          <a:ext cx="1332914" cy="0"/>
        </a:xfrm>
        <a:custGeom>
          <a:avLst/>
          <a:gdLst/>
          <a:ahLst/>
          <a:cxnLst/>
          <a:rect l="0" t="0" r="0" b="0"/>
          <a:pathLst>
            <a:path>
              <a:moveTo>
                <a:pt x="0" y="0"/>
              </a:moveTo>
              <a:lnTo>
                <a:pt x="1332914" y="0"/>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A0153CE3-01DD-4731-9FC1-26971C04926C}">
      <dsp:nvSpPr>
        <dsp:cNvPr id="0" name=""/>
        <dsp:cNvSpPr/>
      </dsp:nvSpPr>
      <dsp:spPr>
        <a:xfrm>
          <a:off x="4461673" y="2783511"/>
          <a:ext cx="2111684" cy="1138577"/>
        </a:xfrm>
        <a:prstGeom prst="roundRect">
          <a:avLst/>
        </a:prstGeom>
        <a:solidFill>
          <a:srgbClr val="CCCCCC"/>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Treatment Regiment</a:t>
          </a:r>
        </a:p>
      </dsp:txBody>
      <dsp:txXfrm>
        <a:off x="4517254" y="2839092"/>
        <a:ext cx="2000522" cy="1027415"/>
      </dsp:txXfrm>
    </dsp:sp>
    <dsp:sp modelId="{0C1138A6-D73A-4C05-AD44-B75E4E06F488}">
      <dsp:nvSpPr>
        <dsp:cNvPr id="0" name=""/>
        <dsp:cNvSpPr/>
      </dsp:nvSpPr>
      <dsp:spPr>
        <a:xfrm rot="16101334">
          <a:off x="7783732" y="4341388"/>
          <a:ext cx="804521" cy="0"/>
        </a:xfrm>
        <a:custGeom>
          <a:avLst/>
          <a:gdLst/>
          <a:ahLst/>
          <a:cxnLst/>
          <a:rect l="0" t="0" r="0" b="0"/>
          <a:pathLst>
            <a:path>
              <a:moveTo>
                <a:pt x="0" y="0"/>
              </a:moveTo>
              <a:lnTo>
                <a:pt x="804521" y="0"/>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C330CB7E-469F-458F-90FD-4284602D642F}">
      <dsp:nvSpPr>
        <dsp:cNvPr id="0" name=""/>
        <dsp:cNvSpPr/>
      </dsp:nvSpPr>
      <dsp:spPr>
        <a:xfrm>
          <a:off x="7102263" y="2800715"/>
          <a:ext cx="2111684" cy="1138577"/>
        </a:xfrm>
        <a:prstGeom prst="roundRect">
          <a:avLst/>
        </a:prstGeom>
        <a:solidFill>
          <a:srgbClr val="CCCCCC"/>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4"/>
              </a:solidFill>
            </a:rPr>
            <a:t>Tumor Development</a:t>
          </a:r>
        </a:p>
      </dsp:txBody>
      <dsp:txXfrm>
        <a:off x="7157844" y="2856296"/>
        <a:ext cx="2000522" cy="1027415"/>
      </dsp:txXfrm>
    </dsp:sp>
    <dsp:sp modelId="{9B8E686C-6FE1-4562-99A4-AB335A4AE4C4}">
      <dsp:nvSpPr>
        <dsp:cNvPr id="0" name=""/>
        <dsp:cNvSpPr/>
      </dsp:nvSpPr>
      <dsp:spPr>
        <a:xfrm rot="19265626">
          <a:off x="8969359" y="4335162"/>
          <a:ext cx="1300284" cy="0"/>
        </a:xfrm>
        <a:custGeom>
          <a:avLst/>
          <a:gdLst/>
          <a:ahLst/>
          <a:cxnLst/>
          <a:rect l="0" t="0" r="0" b="0"/>
          <a:pathLst>
            <a:path>
              <a:moveTo>
                <a:pt x="0" y="0"/>
              </a:moveTo>
              <a:lnTo>
                <a:pt x="1300284" y="0"/>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BC32BE2F-9C9A-471B-9974-D4FAE6380AD8}">
      <dsp:nvSpPr>
        <dsp:cNvPr id="0" name=""/>
        <dsp:cNvSpPr/>
      </dsp:nvSpPr>
      <dsp:spPr>
        <a:xfrm>
          <a:off x="9617517" y="2788264"/>
          <a:ext cx="2426557" cy="1138577"/>
        </a:xfrm>
        <a:prstGeom prst="roundRect">
          <a:avLst/>
        </a:prstGeom>
        <a:solidFill>
          <a:srgbClr val="CCCCCC"/>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4"/>
              </a:solidFill>
            </a:rPr>
            <a:t>Patient Characteristics</a:t>
          </a:r>
        </a:p>
      </dsp:txBody>
      <dsp:txXfrm>
        <a:off x="9673098" y="2843845"/>
        <a:ext cx="2315395" cy="1027415"/>
      </dsp:txXfrm>
    </dsp:sp>
    <dsp:sp modelId="{A674A63C-7ABF-4177-AEAE-BD68BA5EB423}">
      <dsp:nvSpPr>
        <dsp:cNvPr id="0" name=""/>
        <dsp:cNvSpPr/>
      </dsp:nvSpPr>
      <dsp:spPr>
        <a:xfrm rot="6757622">
          <a:off x="6076898" y="7415267"/>
          <a:ext cx="2657850" cy="0"/>
        </a:xfrm>
        <a:custGeom>
          <a:avLst/>
          <a:gdLst/>
          <a:ahLst/>
          <a:cxnLst/>
          <a:rect l="0" t="0" r="0" b="0"/>
          <a:pathLst>
            <a:path>
              <a:moveTo>
                <a:pt x="0" y="0"/>
              </a:moveTo>
              <a:lnTo>
                <a:pt x="2657850"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124DEBC5-639C-4283-A015-B2A162B868D5}">
      <dsp:nvSpPr>
        <dsp:cNvPr id="0" name=""/>
        <dsp:cNvSpPr/>
      </dsp:nvSpPr>
      <dsp:spPr>
        <a:xfrm>
          <a:off x="5601415" y="8641903"/>
          <a:ext cx="2111684" cy="1138577"/>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4"/>
              </a:solidFill>
            </a:rPr>
            <a:t>Structural Damage</a:t>
          </a:r>
        </a:p>
      </dsp:txBody>
      <dsp:txXfrm>
        <a:off x="5656996" y="8697484"/>
        <a:ext cx="2000522" cy="1027415"/>
      </dsp:txXfrm>
    </dsp:sp>
    <dsp:sp modelId="{21DE551F-0C46-480E-8D81-80CDE9B98348}">
      <dsp:nvSpPr>
        <dsp:cNvPr id="0" name=""/>
        <dsp:cNvSpPr/>
      </dsp:nvSpPr>
      <dsp:spPr>
        <a:xfrm rot="8514535">
          <a:off x="5838113" y="6692074"/>
          <a:ext cx="1632135" cy="0"/>
        </a:xfrm>
        <a:custGeom>
          <a:avLst/>
          <a:gdLst/>
          <a:ahLst/>
          <a:cxnLst/>
          <a:rect l="0" t="0" r="0" b="0"/>
          <a:pathLst>
            <a:path>
              <a:moveTo>
                <a:pt x="0" y="0"/>
              </a:moveTo>
              <a:lnTo>
                <a:pt x="1632135"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A5704918-588F-42E7-8C80-24D8C252E71F}">
      <dsp:nvSpPr>
        <dsp:cNvPr id="0" name=""/>
        <dsp:cNvSpPr/>
      </dsp:nvSpPr>
      <dsp:spPr>
        <a:xfrm>
          <a:off x="4229794" y="7195518"/>
          <a:ext cx="2111684" cy="1138577"/>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4"/>
              </a:solidFill>
            </a:rPr>
            <a:t>DNA Damage</a:t>
          </a:r>
        </a:p>
      </dsp:txBody>
      <dsp:txXfrm>
        <a:off x="4285375" y="7251099"/>
        <a:ext cx="2000522" cy="1027415"/>
      </dsp:txXfrm>
    </dsp:sp>
    <dsp:sp modelId="{74835837-BA36-4A2B-8B38-6FEDB2252913}">
      <dsp:nvSpPr>
        <dsp:cNvPr id="0" name=""/>
        <dsp:cNvSpPr/>
      </dsp:nvSpPr>
      <dsp:spPr>
        <a:xfrm rot="2230971">
          <a:off x="9006914" y="6675932"/>
          <a:ext cx="1612614" cy="0"/>
        </a:xfrm>
        <a:custGeom>
          <a:avLst/>
          <a:gdLst/>
          <a:ahLst/>
          <a:cxnLst/>
          <a:rect l="0" t="0" r="0" b="0"/>
          <a:pathLst>
            <a:path>
              <a:moveTo>
                <a:pt x="0" y="0"/>
              </a:moveTo>
              <a:lnTo>
                <a:pt x="1612614"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A3B300A3-E7C2-48B5-B833-683CAB1F3ACD}">
      <dsp:nvSpPr>
        <dsp:cNvPr id="0" name=""/>
        <dsp:cNvSpPr/>
      </dsp:nvSpPr>
      <dsp:spPr>
        <a:xfrm>
          <a:off x="10041699" y="7163232"/>
          <a:ext cx="2328786" cy="1138577"/>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4"/>
              </a:solidFill>
            </a:rPr>
            <a:t>Impaired Neurogenesis</a:t>
          </a:r>
        </a:p>
      </dsp:txBody>
      <dsp:txXfrm>
        <a:off x="10097280" y="7218813"/>
        <a:ext cx="2217624" cy="1027415"/>
      </dsp:txXfrm>
    </dsp:sp>
    <dsp:sp modelId="{017A3794-E448-428F-A0D8-9D53A96E01F1}">
      <dsp:nvSpPr>
        <dsp:cNvPr id="0" name=""/>
        <dsp:cNvSpPr/>
      </dsp:nvSpPr>
      <dsp:spPr>
        <a:xfrm rot="3906221">
          <a:off x="7777463" y="7404541"/>
          <a:ext cx="2680958" cy="0"/>
        </a:xfrm>
        <a:custGeom>
          <a:avLst/>
          <a:gdLst/>
          <a:ahLst/>
          <a:cxnLst/>
          <a:rect l="0" t="0" r="0" b="0"/>
          <a:pathLst>
            <a:path>
              <a:moveTo>
                <a:pt x="0" y="0"/>
              </a:moveTo>
              <a:lnTo>
                <a:pt x="2680958" y="0"/>
              </a:lnTo>
            </a:path>
          </a:pathLst>
        </a:custGeom>
        <a:noFill/>
        <a:ln w="254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1186CF45-0DA8-4C8C-AB48-261FA4372B15}">
      <dsp:nvSpPr>
        <dsp:cNvPr id="0" name=""/>
        <dsp:cNvSpPr/>
      </dsp:nvSpPr>
      <dsp:spPr>
        <a:xfrm>
          <a:off x="8276872" y="8620451"/>
          <a:ext cx="3339185" cy="1138577"/>
        </a:xfrm>
        <a:prstGeom prst="roundRect">
          <a:avLst/>
        </a:prstGeom>
        <a:solidFill>
          <a:srgbClr val="CCCCCC"/>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4"/>
              </a:solidFill>
            </a:rPr>
            <a:t>Compromised Neurotransmission</a:t>
          </a:r>
        </a:p>
      </dsp:txBody>
      <dsp:txXfrm>
        <a:off x="8332453" y="8676032"/>
        <a:ext cx="3228023" cy="1027415"/>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46CF9AC-58DC-032A-D332-D918E609C593}"/>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t" anchorCtr="0" compatLnSpc="1">
            <a:prstTxWarp prst="textNoShape">
              <a:avLst/>
            </a:prstTxWarp>
          </a:bodyPr>
          <a:lstStyle>
            <a:lvl1pPr defTabSz="973138"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F847004F-455D-AA98-F88A-8665B96B28AD}"/>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t" anchorCtr="0" compatLnSpc="1">
            <a:prstTxWarp prst="textNoShape">
              <a:avLst/>
            </a:prstTxWarp>
          </a:bodyPr>
          <a:lstStyle>
            <a:lvl1pPr algn="r" defTabSz="973138" eaLnBrk="1" hangingPunct="1">
              <a:defRPr sz="1200"/>
            </a:lvl1pPr>
          </a:lstStyle>
          <a:p>
            <a:pPr>
              <a:defRPr/>
            </a:pPr>
            <a:endParaRPr lang="en-US" altLang="en-US"/>
          </a:p>
        </p:txBody>
      </p:sp>
      <p:sp>
        <p:nvSpPr>
          <p:cNvPr id="5124" name="Rectangle 4">
            <a:extLst>
              <a:ext uri="{FF2B5EF4-FFF2-40B4-BE49-F238E27FC236}">
                <a16:creationId xmlns:a16="http://schemas.microsoft.com/office/drawing/2014/main" id="{24493F85-659B-F48C-3553-B0FA6D84F88F}"/>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b" anchorCtr="0" compatLnSpc="1">
            <a:prstTxWarp prst="textNoShape">
              <a:avLst/>
            </a:prstTxWarp>
          </a:bodyPr>
          <a:lstStyle>
            <a:lvl1pPr defTabSz="973138" eaLnBrk="1" hangingPunct="1">
              <a:defRPr sz="1200"/>
            </a:lvl1pPr>
          </a:lstStyle>
          <a:p>
            <a:pPr>
              <a:defRPr/>
            </a:pPr>
            <a:endParaRPr lang="en-US" altLang="en-US"/>
          </a:p>
        </p:txBody>
      </p:sp>
      <p:sp>
        <p:nvSpPr>
          <p:cNvPr id="5125" name="Rectangle 5">
            <a:extLst>
              <a:ext uri="{FF2B5EF4-FFF2-40B4-BE49-F238E27FC236}">
                <a16:creationId xmlns:a16="http://schemas.microsoft.com/office/drawing/2014/main" id="{4DFFEAA5-FFFF-4D1F-AC0A-F1027E281C8C}"/>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454" tIns="48727" rIns="97454" bIns="48727" numCol="1" anchor="b" anchorCtr="0" compatLnSpc="1">
            <a:prstTxWarp prst="textNoShape">
              <a:avLst/>
            </a:prstTxWarp>
          </a:bodyPr>
          <a:lstStyle>
            <a:lvl1pPr algn="r" defTabSz="973138" eaLnBrk="1" hangingPunct="1">
              <a:defRPr sz="1200"/>
            </a:lvl1pPr>
          </a:lstStyle>
          <a:p>
            <a:fld id="{2A9FDE32-9DE7-46D7-97DF-02CA25E651E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F041E8-4663-F684-8EFF-25059A4CEB3C}"/>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EE0B1C27-347B-FA55-C0D9-FC59E3D6CBCC}"/>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hangingPunct="1">
              <a:defRPr sz="1200"/>
            </a:lvl1pPr>
          </a:lstStyle>
          <a:p>
            <a:pPr>
              <a:defRPr/>
            </a:pPr>
            <a:fld id="{97ABE77E-3940-4AF1-86E3-B2968DF173A0}" type="datetimeFigureOut">
              <a:rPr lang="en-US"/>
              <a:pPr>
                <a:defRPr/>
              </a:pPr>
              <a:t>7/4/2024</a:t>
            </a:fld>
            <a:endParaRPr lang="en-US"/>
          </a:p>
        </p:txBody>
      </p:sp>
      <p:sp>
        <p:nvSpPr>
          <p:cNvPr id="4" name="Slide Image Placeholder 3">
            <a:extLst>
              <a:ext uri="{FF2B5EF4-FFF2-40B4-BE49-F238E27FC236}">
                <a16:creationId xmlns:a16="http://schemas.microsoft.com/office/drawing/2014/main" id="{83A10983-4BC0-95A0-AF40-F50F5E7F830D}"/>
              </a:ext>
            </a:extLst>
          </p:cNvPr>
          <p:cNvSpPr>
            <a:spLocks noGrp="1" noRot="1" noChangeAspect="1"/>
          </p:cNvSpPr>
          <p:nvPr>
            <p:ph type="sldImg" idx="2"/>
          </p:nvPr>
        </p:nvSpPr>
        <p:spPr>
          <a:xfrm>
            <a:off x="2308225" y="720725"/>
            <a:ext cx="269875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48AF420-2572-554F-270E-A49C4E465B08}"/>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F0829FA-3E1E-D5A0-B0D6-A00A26725063}"/>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5C1107E4-740B-740C-D5D2-80EFA25C2FCA}"/>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9F19BD1-0161-49A0-BDFA-7EBE76FC32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61" kern="1200">
        <a:solidFill>
          <a:schemeClr val="tx1"/>
        </a:solidFill>
        <a:latin typeface="+mn-lt"/>
        <a:ea typeface="+mn-ea"/>
        <a:cs typeface="+mn-cs"/>
      </a:defRPr>
    </a:lvl1pPr>
    <a:lvl2pPr marL="480517" algn="l" rtl="0" eaLnBrk="0" fontAlgn="base" hangingPunct="0">
      <a:spcBef>
        <a:spcPct val="30000"/>
      </a:spcBef>
      <a:spcAft>
        <a:spcPct val="0"/>
      </a:spcAft>
      <a:defRPr sz="1261" kern="1200">
        <a:solidFill>
          <a:schemeClr val="tx1"/>
        </a:solidFill>
        <a:latin typeface="+mn-lt"/>
        <a:ea typeface="+mn-ea"/>
        <a:cs typeface="+mn-cs"/>
      </a:defRPr>
    </a:lvl2pPr>
    <a:lvl3pPr marL="961034" algn="l" rtl="0" eaLnBrk="0" fontAlgn="base" hangingPunct="0">
      <a:spcBef>
        <a:spcPct val="30000"/>
      </a:spcBef>
      <a:spcAft>
        <a:spcPct val="0"/>
      </a:spcAft>
      <a:defRPr sz="1261" kern="1200">
        <a:solidFill>
          <a:schemeClr val="tx1"/>
        </a:solidFill>
        <a:latin typeface="+mn-lt"/>
        <a:ea typeface="+mn-ea"/>
        <a:cs typeface="+mn-cs"/>
      </a:defRPr>
    </a:lvl3pPr>
    <a:lvl4pPr marL="1441552" algn="l" rtl="0" eaLnBrk="0" fontAlgn="base" hangingPunct="0">
      <a:spcBef>
        <a:spcPct val="30000"/>
      </a:spcBef>
      <a:spcAft>
        <a:spcPct val="0"/>
      </a:spcAft>
      <a:defRPr sz="1261" kern="1200">
        <a:solidFill>
          <a:schemeClr val="tx1"/>
        </a:solidFill>
        <a:latin typeface="+mn-lt"/>
        <a:ea typeface="+mn-ea"/>
        <a:cs typeface="+mn-cs"/>
      </a:defRPr>
    </a:lvl4pPr>
    <a:lvl5pPr marL="1922069" algn="l" rtl="0" eaLnBrk="0" fontAlgn="base" hangingPunct="0">
      <a:spcBef>
        <a:spcPct val="30000"/>
      </a:spcBef>
      <a:spcAft>
        <a:spcPct val="0"/>
      </a:spcAft>
      <a:defRPr sz="1261" kern="1200">
        <a:solidFill>
          <a:schemeClr val="tx1"/>
        </a:solidFill>
        <a:latin typeface="+mn-lt"/>
        <a:ea typeface="+mn-ea"/>
        <a:cs typeface="+mn-cs"/>
      </a:defRPr>
    </a:lvl5pPr>
    <a:lvl6pPr marL="2402586" algn="l" defTabSz="961034" rtl="0" eaLnBrk="1" latinLnBrk="0" hangingPunct="1">
      <a:defRPr sz="1261" kern="1200">
        <a:solidFill>
          <a:schemeClr val="tx1"/>
        </a:solidFill>
        <a:latin typeface="+mn-lt"/>
        <a:ea typeface="+mn-ea"/>
        <a:cs typeface="+mn-cs"/>
      </a:defRPr>
    </a:lvl6pPr>
    <a:lvl7pPr marL="2883103" algn="l" defTabSz="961034" rtl="0" eaLnBrk="1" latinLnBrk="0" hangingPunct="1">
      <a:defRPr sz="1261" kern="1200">
        <a:solidFill>
          <a:schemeClr val="tx1"/>
        </a:solidFill>
        <a:latin typeface="+mn-lt"/>
        <a:ea typeface="+mn-ea"/>
        <a:cs typeface="+mn-cs"/>
      </a:defRPr>
    </a:lvl7pPr>
    <a:lvl8pPr marL="3363620" algn="l" defTabSz="961034" rtl="0" eaLnBrk="1" latinLnBrk="0" hangingPunct="1">
      <a:defRPr sz="1261" kern="1200">
        <a:solidFill>
          <a:schemeClr val="tx1"/>
        </a:solidFill>
        <a:latin typeface="+mn-lt"/>
        <a:ea typeface="+mn-ea"/>
        <a:cs typeface="+mn-cs"/>
      </a:defRPr>
    </a:lvl8pPr>
    <a:lvl9pPr marL="3844138" algn="l" defTabSz="961034" rtl="0" eaLnBrk="1" latinLnBrk="0" hangingPunct="1">
      <a:defRPr sz="12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D7818CDF-D9C7-6E49-7673-9599E6C550A1}"/>
              </a:ext>
            </a:extLst>
          </p:cNvPr>
          <p:cNvSpPr>
            <a:spLocks noGrp="1" noRot="1" noChangeAspect="1" noTextEdit="1"/>
          </p:cNvSpPr>
          <p:nvPr>
            <p:ph type="sldImg"/>
          </p:nvPr>
        </p:nvSpPr>
        <p:spPr bwMode="auto">
          <a:xfrm>
            <a:off x="2308225" y="720725"/>
            <a:ext cx="269875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30DAD69C-7441-4B4D-4E3A-7B6DBE4A99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0B01505-6309-5B8F-9E69-77810EAED5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03CA97-E6ED-433A-AEEC-598D3EF4A167}"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2" y="13635567"/>
            <a:ext cx="27980640" cy="9406466"/>
          </a:xfrm>
        </p:spPr>
        <p:txBody>
          <a:bodyPr/>
          <a:lstStyle/>
          <a:p>
            <a:r>
              <a:rPr lang="en-US"/>
              <a:t>Click to edit Master title style</a:t>
            </a:r>
          </a:p>
        </p:txBody>
      </p:sp>
      <p:sp>
        <p:nvSpPr>
          <p:cNvPr id="3" name="Subtitle 2"/>
          <p:cNvSpPr>
            <a:spLocks noGrp="1"/>
          </p:cNvSpPr>
          <p:nvPr>
            <p:ph type="subTitle" idx="1"/>
          </p:nvPr>
        </p:nvSpPr>
        <p:spPr>
          <a:xfrm>
            <a:off x="4937762" y="24870834"/>
            <a:ext cx="23042880" cy="11218334"/>
          </a:xfrm>
        </p:spPr>
        <p:txBody>
          <a:bodyPr/>
          <a:lstStyle>
            <a:lvl1pPr marL="0" indent="0" algn="ctr">
              <a:buNone/>
              <a:defRPr/>
            </a:lvl1pPr>
            <a:lvl2pPr marL="378448" indent="0" algn="ctr">
              <a:buNone/>
              <a:defRPr/>
            </a:lvl2pPr>
            <a:lvl3pPr marL="756894" indent="0" algn="ctr">
              <a:buNone/>
              <a:defRPr/>
            </a:lvl3pPr>
            <a:lvl4pPr marL="1135342" indent="0" algn="ctr">
              <a:buNone/>
              <a:defRPr/>
            </a:lvl4pPr>
            <a:lvl5pPr marL="1513790" indent="0" algn="ctr">
              <a:buNone/>
              <a:defRPr/>
            </a:lvl5pPr>
            <a:lvl6pPr marL="1892237" indent="0" algn="ctr">
              <a:buNone/>
              <a:defRPr/>
            </a:lvl6pPr>
            <a:lvl7pPr marL="2270685" indent="0" algn="ctr">
              <a:buNone/>
              <a:defRPr/>
            </a:lvl7pPr>
            <a:lvl8pPr marL="2649132" indent="0" algn="ctr">
              <a:buNone/>
              <a:defRPr/>
            </a:lvl8pPr>
            <a:lvl9pPr marL="3027579"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BBC64A6-5D31-DE48-D323-20404893F4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3B4002F-F52D-986C-48B5-F5602BE94A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BBA0CEC-E5F8-AC92-3743-B1D80A685B6B}"/>
              </a:ext>
            </a:extLst>
          </p:cNvPr>
          <p:cNvSpPr>
            <a:spLocks noGrp="1" noChangeArrowheads="1"/>
          </p:cNvSpPr>
          <p:nvPr>
            <p:ph type="sldNum" sz="quarter" idx="12"/>
          </p:nvPr>
        </p:nvSpPr>
        <p:spPr>
          <a:ln/>
        </p:spPr>
        <p:txBody>
          <a:bodyPr/>
          <a:lstStyle>
            <a:lvl1pPr>
              <a:defRPr/>
            </a:lvl1pPr>
          </a:lstStyle>
          <a:p>
            <a:fld id="{6D720EA4-E608-4B40-A2DA-95C09CD04827}" type="slidenum">
              <a:rPr lang="en-US" altLang="en-US"/>
              <a:pPr/>
              <a:t>‹#›</a:t>
            </a:fld>
            <a:endParaRPr lang="en-US" altLang="en-US"/>
          </a:p>
        </p:txBody>
      </p:sp>
    </p:spTree>
    <p:extLst>
      <p:ext uri="{BB962C8B-B14F-4D97-AF65-F5344CB8AC3E}">
        <p14:creationId xmlns:p14="http://schemas.microsoft.com/office/powerpoint/2010/main" val="142355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9B6D576-0354-3B75-F4D0-5D3AEF7B59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EEED5B4-6C1E-C005-9CE9-7CD0701C279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7207381-5EAD-A717-9839-649B9B9019F6}"/>
              </a:ext>
            </a:extLst>
          </p:cNvPr>
          <p:cNvSpPr>
            <a:spLocks noGrp="1" noChangeArrowheads="1"/>
          </p:cNvSpPr>
          <p:nvPr>
            <p:ph type="sldNum" sz="quarter" idx="12"/>
          </p:nvPr>
        </p:nvSpPr>
        <p:spPr>
          <a:ln/>
        </p:spPr>
        <p:txBody>
          <a:bodyPr/>
          <a:lstStyle>
            <a:lvl1pPr>
              <a:defRPr/>
            </a:lvl1pPr>
          </a:lstStyle>
          <a:p>
            <a:fld id="{86E6875E-B905-477A-85E0-A7B5E785EF22}" type="slidenum">
              <a:rPr lang="en-US" altLang="en-US"/>
              <a:pPr/>
              <a:t>‹#›</a:t>
            </a:fld>
            <a:endParaRPr lang="en-US" altLang="en-US"/>
          </a:p>
        </p:txBody>
      </p:sp>
    </p:spTree>
    <p:extLst>
      <p:ext uri="{BB962C8B-B14F-4D97-AF65-F5344CB8AC3E}">
        <p14:creationId xmlns:p14="http://schemas.microsoft.com/office/powerpoint/2010/main" val="297826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360" y="3901019"/>
            <a:ext cx="6995160" cy="351133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1" y="3901019"/>
            <a:ext cx="20848320" cy="351133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FE0502-32E8-87BF-6773-75621AFD160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0EABDB4-0273-80AE-C0DB-7AD263BFC9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A246ACA-8F19-B1F4-F2FD-427D94F082F9}"/>
              </a:ext>
            </a:extLst>
          </p:cNvPr>
          <p:cNvSpPr>
            <a:spLocks noGrp="1" noChangeArrowheads="1"/>
          </p:cNvSpPr>
          <p:nvPr>
            <p:ph type="sldNum" sz="quarter" idx="12"/>
          </p:nvPr>
        </p:nvSpPr>
        <p:spPr>
          <a:ln/>
        </p:spPr>
        <p:txBody>
          <a:bodyPr/>
          <a:lstStyle>
            <a:lvl1pPr>
              <a:defRPr/>
            </a:lvl1pPr>
          </a:lstStyle>
          <a:p>
            <a:fld id="{71CEEC5D-F077-4811-883F-F646C33AA6F5}" type="slidenum">
              <a:rPr lang="en-US" altLang="en-US"/>
              <a:pPr/>
              <a:t>‹#›</a:t>
            </a:fld>
            <a:endParaRPr lang="en-US" altLang="en-US"/>
          </a:p>
        </p:txBody>
      </p:sp>
    </p:spTree>
    <p:extLst>
      <p:ext uri="{BB962C8B-B14F-4D97-AF65-F5344CB8AC3E}">
        <p14:creationId xmlns:p14="http://schemas.microsoft.com/office/powerpoint/2010/main" val="8426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E65E767-17F3-02FB-FD74-B521C4F3E2A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0065972-AC64-016E-92D1-CB464386CDF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29A8E65-8DB0-F4F9-805C-F8F852B17197}"/>
              </a:ext>
            </a:extLst>
          </p:cNvPr>
          <p:cNvSpPr>
            <a:spLocks noGrp="1" noChangeArrowheads="1"/>
          </p:cNvSpPr>
          <p:nvPr>
            <p:ph type="sldNum" sz="quarter" idx="12"/>
          </p:nvPr>
        </p:nvSpPr>
        <p:spPr>
          <a:ln/>
        </p:spPr>
        <p:txBody>
          <a:bodyPr/>
          <a:lstStyle>
            <a:lvl1pPr>
              <a:defRPr/>
            </a:lvl1pPr>
          </a:lstStyle>
          <a:p>
            <a:fld id="{4D05C1F3-A0D4-4014-8376-4E00F03001C9}" type="slidenum">
              <a:rPr lang="en-US" altLang="en-US"/>
              <a:pPr/>
              <a:t>‹#›</a:t>
            </a:fld>
            <a:endParaRPr lang="en-US" altLang="en-US"/>
          </a:p>
        </p:txBody>
      </p:sp>
    </p:spTree>
    <p:extLst>
      <p:ext uri="{BB962C8B-B14F-4D97-AF65-F5344CB8AC3E}">
        <p14:creationId xmlns:p14="http://schemas.microsoft.com/office/powerpoint/2010/main" val="417614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7"/>
            <a:ext cx="27980640" cy="8716433"/>
          </a:xfrm>
        </p:spPr>
        <p:txBody>
          <a:bodyPr anchor="t"/>
          <a:lstStyle>
            <a:lvl1pPr algn="l">
              <a:defRPr sz="3311" b="1" cap="all"/>
            </a:lvl1pPr>
          </a:lstStyle>
          <a:p>
            <a:r>
              <a:rPr lang="en-US"/>
              <a:t>Click to edit Master title style</a:t>
            </a:r>
          </a:p>
        </p:txBody>
      </p:sp>
      <p:sp>
        <p:nvSpPr>
          <p:cNvPr id="3" name="Text Placeholder 2"/>
          <p:cNvSpPr>
            <a:spLocks noGrp="1"/>
          </p:cNvSpPr>
          <p:nvPr>
            <p:ph type="body" idx="1"/>
          </p:nvPr>
        </p:nvSpPr>
        <p:spPr>
          <a:xfrm>
            <a:off x="2600326" y="18603384"/>
            <a:ext cx="27980640" cy="9601200"/>
          </a:xfrm>
        </p:spPr>
        <p:txBody>
          <a:bodyPr anchor="b"/>
          <a:lstStyle>
            <a:lvl1pPr marL="0" indent="0">
              <a:buNone/>
              <a:defRPr sz="1655"/>
            </a:lvl1pPr>
            <a:lvl2pPr marL="378448" indent="0">
              <a:buNone/>
              <a:defRPr sz="1490"/>
            </a:lvl2pPr>
            <a:lvl3pPr marL="756894" indent="0">
              <a:buNone/>
              <a:defRPr sz="1324"/>
            </a:lvl3pPr>
            <a:lvl4pPr marL="1135342" indent="0">
              <a:buNone/>
              <a:defRPr sz="1159"/>
            </a:lvl4pPr>
            <a:lvl5pPr marL="1513790" indent="0">
              <a:buNone/>
              <a:defRPr sz="1159"/>
            </a:lvl5pPr>
            <a:lvl6pPr marL="1892237" indent="0">
              <a:buNone/>
              <a:defRPr sz="1159"/>
            </a:lvl6pPr>
            <a:lvl7pPr marL="2270685" indent="0">
              <a:buNone/>
              <a:defRPr sz="1159"/>
            </a:lvl7pPr>
            <a:lvl8pPr marL="2649132" indent="0">
              <a:buNone/>
              <a:defRPr sz="1159"/>
            </a:lvl8pPr>
            <a:lvl9pPr marL="3027579" indent="0">
              <a:buNone/>
              <a:defRPr sz="1159"/>
            </a:lvl9pPr>
          </a:lstStyle>
          <a:p>
            <a:pPr lvl="0"/>
            <a:r>
              <a:rPr lang="en-US"/>
              <a:t>Click to edit Master text styles</a:t>
            </a:r>
          </a:p>
        </p:txBody>
      </p:sp>
      <p:sp>
        <p:nvSpPr>
          <p:cNvPr id="4" name="Rectangle 4">
            <a:extLst>
              <a:ext uri="{FF2B5EF4-FFF2-40B4-BE49-F238E27FC236}">
                <a16:creationId xmlns:a16="http://schemas.microsoft.com/office/drawing/2014/main" id="{37C17AE1-C55D-E1A8-8D6C-1A3016BDFDD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58A60A0-CA95-F9CC-03BE-4BEF3B0671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C88FA1C-B501-8E1B-76D5-0D0442A40768}"/>
              </a:ext>
            </a:extLst>
          </p:cNvPr>
          <p:cNvSpPr>
            <a:spLocks noGrp="1" noChangeArrowheads="1"/>
          </p:cNvSpPr>
          <p:nvPr>
            <p:ph type="sldNum" sz="quarter" idx="12"/>
          </p:nvPr>
        </p:nvSpPr>
        <p:spPr>
          <a:ln/>
        </p:spPr>
        <p:txBody>
          <a:bodyPr/>
          <a:lstStyle>
            <a:lvl1pPr>
              <a:defRPr/>
            </a:lvl1pPr>
          </a:lstStyle>
          <a:p>
            <a:fld id="{604BE961-3763-4C89-A473-B61DDA363566}" type="slidenum">
              <a:rPr lang="en-US" altLang="en-US"/>
              <a:pPr/>
              <a:t>‹#›</a:t>
            </a:fld>
            <a:endParaRPr lang="en-US" altLang="en-US"/>
          </a:p>
        </p:txBody>
      </p:sp>
    </p:spTree>
    <p:extLst>
      <p:ext uri="{BB962C8B-B14F-4D97-AF65-F5344CB8AC3E}">
        <p14:creationId xmlns:p14="http://schemas.microsoft.com/office/powerpoint/2010/main" val="248639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12678836"/>
            <a:ext cx="13921740" cy="26335566"/>
          </a:xfrm>
        </p:spPr>
        <p:txBody>
          <a:bodyPr/>
          <a:lstStyle>
            <a:lvl1pPr>
              <a:defRPr sz="2318"/>
            </a:lvl1pPr>
            <a:lvl2pPr>
              <a:defRPr sz="1986"/>
            </a:lvl2pPr>
            <a:lvl3pPr>
              <a:defRPr sz="1655"/>
            </a:lvl3pPr>
            <a:lvl4pPr>
              <a:defRPr sz="1490"/>
            </a:lvl4pPr>
            <a:lvl5pPr>
              <a:defRPr sz="1490"/>
            </a:lvl5pPr>
            <a:lvl6pPr>
              <a:defRPr sz="1490"/>
            </a:lvl6pPr>
            <a:lvl7pPr>
              <a:defRPr sz="1490"/>
            </a:lvl7pPr>
            <a:lvl8pPr>
              <a:defRPr sz="1490"/>
            </a:lvl8pPr>
            <a:lvl9pPr>
              <a:defRPr sz="14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7780" y="12678836"/>
            <a:ext cx="13921740" cy="26335566"/>
          </a:xfrm>
        </p:spPr>
        <p:txBody>
          <a:bodyPr/>
          <a:lstStyle>
            <a:lvl1pPr>
              <a:defRPr sz="2318"/>
            </a:lvl1pPr>
            <a:lvl2pPr>
              <a:defRPr sz="1986"/>
            </a:lvl2pPr>
            <a:lvl3pPr>
              <a:defRPr sz="1655"/>
            </a:lvl3pPr>
            <a:lvl4pPr>
              <a:defRPr sz="1490"/>
            </a:lvl4pPr>
            <a:lvl5pPr>
              <a:defRPr sz="1490"/>
            </a:lvl5pPr>
            <a:lvl6pPr>
              <a:defRPr sz="1490"/>
            </a:lvl6pPr>
            <a:lvl7pPr>
              <a:defRPr sz="1490"/>
            </a:lvl7pPr>
            <a:lvl8pPr>
              <a:defRPr sz="1490"/>
            </a:lvl8pPr>
            <a:lvl9pPr>
              <a:defRPr sz="14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CA4B511-4C32-555A-1B47-ACBBEC0133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BEC66B7-91C7-BD9B-F008-B39ED9DD055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B91DB6D-3A9B-2F9A-EABC-A6A4241D14E0}"/>
              </a:ext>
            </a:extLst>
          </p:cNvPr>
          <p:cNvSpPr>
            <a:spLocks noGrp="1" noChangeArrowheads="1"/>
          </p:cNvSpPr>
          <p:nvPr>
            <p:ph type="sldNum" sz="quarter" idx="12"/>
          </p:nvPr>
        </p:nvSpPr>
        <p:spPr>
          <a:ln/>
        </p:spPr>
        <p:txBody>
          <a:bodyPr/>
          <a:lstStyle>
            <a:lvl1pPr>
              <a:defRPr/>
            </a:lvl1pPr>
          </a:lstStyle>
          <a:p>
            <a:fld id="{CA244751-1C7A-4231-AE92-69E92F9A11A0}" type="slidenum">
              <a:rPr lang="en-US" altLang="en-US"/>
              <a:pPr/>
              <a:t>‹#›</a:t>
            </a:fld>
            <a:endParaRPr lang="en-US" altLang="en-US"/>
          </a:p>
        </p:txBody>
      </p:sp>
    </p:spTree>
    <p:extLst>
      <p:ext uri="{BB962C8B-B14F-4D97-AF65-F5344CB8AC3E}">
        <p14:creationId xmlns:p14="http://schemas.microsoft.com/office/powerpoint/2010/main" val="407873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1" y="1756833"/>
            <a:ext cx="29626560" cy="731520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5569"/>
            <a:ext cx="14544676" cy="4093634"/>
          </a:xfrm>
        </p:spPr>
        <p:txBody>
          <a:bodyPr anchor="b"/>
          <a:lstStyle>
            <a:lvl1pPr marL="0" indent="0">
              <a:buNone/>
              <a:defRPr sz="1986" b="1"/>
            </a:lvl1pPr>
            <a:lvl2pPr marL="378448" indent="0">
              <a:buNone/>
              <a:defRPr sz="1655" b="1"/>
            </a:lvl2pPr>
            <a:lvl3pPr marL="756894" indent="0">
              <a:buNone/>
              <a:defRPr sz="1490" b="1"/>
            </a:lvl3pPr>
            <a:lvl4pPr marL="1135342" indent="0">
              <a:buNone/>
              <a:defRPr sz="1324" b="1"/>
            </a:lvl4pPr>
            <a:lvl5pPr marL="1513790" indent="0">
              <a:buNone/>
              <a:defRPr sz="1324" b="1"/>
            </a:lvl5pPr>
            <a:lvl6pPr marL="1892237" indent="0">
              <a:buNone/>
              <a:defRPr sz="1324" b="1"/>
            </a:lvl6pPr>
            <a:lvl7pPr marL="2270685" indent="0">
              <a:buNone/>
              <a:defRPr sz="1324" b="1"/>
            </a:lvl7pPr>
            <a:lvl8pPr marL="2649132" indent="0">
              <a:buNone/>
              <a:defRPr sz="1324" b="1"/>
            </a:lvl8pPr>
            <a:lvl9pPr marL="3027579" indent="0">
              <a:buNone/>
              <a:defRPr sz="1324" b="1"/>
            </a:lvl9pPr>
          </a:lstStyle>
          <a:p>
            <a:pPr lvl="0"/>
            <a:r>
              <a:rPr lang="en-US"/>
              <a:t>Click to edit Master text styles</a:t>
            </a:r>
          </a:p>
        </p:txBody>
      </p:sp>
      <p:sp>
        <p:nvSpPr>
          <p:cNvPr id="4" name="Content Placeholder 3"/>
          <p:cNvSpPr>
            <a:spLocks noGrp="1"/>
          </p:cNvSpPr>
          <p:nvPr>
            <p:ph sz="half" idx="2"/>
          </p:nvPr>
        </p:nvSpPr>
        <p:spPr>
          <a:xfrm>
            <a:off x="1645921" y="13919202"/>
            <a:ext cx="14544676" cy="25287817"/>
          </a:xfrm>
        </p:spPr>
        <p:txBody>
          <a:bodyPr/>
          <a:lstStyle>
            <a:lvl1pPr>
              <a:defRPr sz="1986"/>
            </a:lvl1pPr>
            <a:lvl2pPr>
              <a:defRPr sz="1655"/>
            </a:lvl2pPr>
            <a:lvl3pPr>
              <a:defRPr sz="1490"/>
            </a:lvl3pPr>
            <a:lvl4pPr>
              <a:defRPr sz="1324"/>
            </a:lvl4pPr>
            <a:lvl5pPr>
              <a:defRPr sz="1324"/>
            </a:lvl5pPr>
            <a:lvl6pPr>
              <a:defRPr sz="1324"/>
            </a:lvl6pPr>
            <a:lvl7pPr>
              <a:defRPr sz="1324"/>
            </a:lvl7pPr>
            <a:lvl8pPr>
              <a:defRPr sz="1324"/>
            </a:lvl8pPr>
            <a:lvl9pPr>
              <a:defRPr sz="13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9825569"/>
            <a:ext cx="14550390" cy="4093634"/>
          </a:xfrm>
        </p:spPr>
        <p:txBody>
          <a:bodyPr anchor="b"/>
          <a:lstStyle>
            <a:lvl1pPr marL="0" indent="0">
              <a:buNone/>
              <a:defRPr sz="1986" b="1"/>
            </a:lvl1pPr>
            <a:lvl2pPr marL="378448" indent="0">
              <a:buNone/>
              <a:defRPr sz="1655" b="1"/>
            </a:lvl2pPr>
            <a:lvl3pPr marL="756894" indent="0">
              <a:buNone/>
              <a:defRPr sz="1490" b="1"/>
            </a:lvl3pPr>
            <a:lvl4pPr marL="1135342" indent="0">
              <a:buNone/>
              <a:defRPr sz="1324" b="1"/>
            </a:lvl4pPr>
            <a:lvl5pPr marL="1513790" indent="0">
              <a:buNone/>
              <a:defRPr sz="1324" b="1"/>
            </a:lvl5pPr>
            <a:lvl6pPr marL="1892237" indent="0">
              <a:buNone/>
              <a:defRPr sz="1324" b="1"/>
            </a:lvl6pPr>
            <a:lvl7pPr marL="2270685" indent="0">
              <a:buNone/>
              <a:defRPr sz="1324" b="1"/>
            </a:lvl7pPr>
            <a:lvl8pPr marL="2649132" indent="0">
              <a:buNone/>
              <a:defRPr sz="1324" b="1"/>
            </a:lvl8pPr>
            <a:lvl9pPr marL="3027579" indent="0">
              <a:buNone/>
              <a:defRPr sz="1324" b="1"/>
            </a:lvl9pPr>
          </a:lstStyle>
          <a:p>
            <a:pPr lvl="0"/>
            <a:r>
              <a:rPr lang="en-US"/>
              <a:t>Click to edit Master text styles</a:t>
            </a:r>
          </a:p>
        </p:txBody>
      </p:sp>
      <p:sp>
        <p:nvSpPr>
          <p:cNvPr id="6" name="Content Placeholder 5"/>
          <p:cNvSpPr>
            <a:spLocks noGrp="1"/>
          </p:cNvSpPr>
          <p:nvPr>
            <p:ph sz="quarter" idx="4"/>
          </p:nvPr>
        </p:nvSpPr>
        <p:spPr>
          <a:xfrm>
            <a:off x="16722091" y="13919202"/>
            <a:ext cx="14550390" cy="25287817"/>
          </a:xfrm>
        </p:spPr>
        <p:txBody>
          <a:bodyPr/>
          <a:lstStyle>
            <a:lvl1pPr>
              <a:defRPr sz="1986"/>
            </a:lvl1pPr>
            <a:lvl2pPr>
              <a:defRPr sz="1655"/>
            </a:lvl2pPr>
            <a:lvl3pPr>
              <a:defRPr sz="1490"/>
            </a:lvl3pPr>
            <a:lvl4pPr>
              <a:defRPr sz="1324"/>
            </a:lvl4pPr>
            <a:lvl5pPr>
              <a:defRPr sz="1324"/>
            </a:lvl5pPr>
            <a:lvl6pPr>
              <a:defRPr sz="1324"/>
            </a:lvl6pPr>
            <a:lvl7pPr>
              <a:defRPr sz="1324"/>
            </a:lvl7pPr>
            <a:lvl8pPr>
              <a:defRPr sz="1324"/>
            </a:lvl8pPr>
            <a:lvl9pPr>
              <a:defRPr sz="13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A28B919-90CB-5C14-C60C-963665C82D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6DC1D285-0296-FBF8-A759-CDE7482262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28A803AA-C7BC-5DA1-941D-FA110F3C4E8A}"/>
              </a:ext>
            </a:extLst>
          </p:cNvPr>
          <p:cNvSpPr>
            <a:spLocks noGrp="1" noChangeArrowheads="1"/>
          </p:cNvSpPr>
          <p:nvPr>
            <p:ph type="sldNum" sz="quarter" idx="12"/>
          </p:nvPr>
        </p:nvSpPr>
        <p:spPr>
          <a:ln/>
        </p:spPr>
        <p:txBody>
          <a:bodyPr/>
          <a:lstStyle>
            <a:lvl1pPr>
              <a:defRPr/>
            </a:lvl1pPr>
          </a:lstStyle>
          <a:p>
            <a:fld id="{03805F51-F91B-40EC-A9C9-AAADFD481E8F}" type="slidenum">
              <a:rPr lang="en-US" altLang="en-US"/>
              <a:pPr/>
              <a:t>‹#›</a:t>
            </a:fld>
            <a:endParaRPr lang="en-US" altLang="en-US"/>
          </a:p>
        </p:txBody>
      </p:sp>
    </p:spTree>
    <p:extLst>
      <p:ext uri="{BB962C8B-B14F-4D97-AF65-F5344CB8AC3E}">
        <p14:creationId xmlns:p14="http://schemas.microsoft.com/office/powerpoint/2010/main" val="191917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D1C7945-037F-3B7F-EF06-3962306695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F46D32B-3008-1D16-3F34-C97FC88FF35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9C68F63-0683-B448-8DF1-6DCA0DE8FC2E}"/>
              </a:ext>
            </a:extLst>
          </p:cNvPr>
          <p:cNvSpPr>
            <a:spLocks noGrp="1" noChangeArrowheads="1"/>
          </p:cNvSpPr>
          <p:nvPr>
            <p:ph type="sldNum" sz="quarter" idx="12"/>
          </p:nvPr>
        </p:nvSpPr>
        <p:spPr>
          <a:ln/>
        </p:spPr>
        <p:txBody>
          <a:bodyPr/>
          <a:lstStyle>
            <a:lvl1pPr>
              <a:defRPr/>
            </a:lvl1pPr>
          </a:lstStyle>
          <a:p>
            <a:fld id="{2B48551B-91FA-41A7-B6BD-40714FD7E34D}" type="slidenum">
              <a:rPr lang="en-US" altLang="en-US"/>
              <a:pPr/>
              <a:t>‹#›</a:t>
            </a:fld>
            <a:endParaRPr lang="en-US" altLang="en-US"/>
          </a:p>
        </p:txBody>
      </p:sp>
    </p:spTree>
    <p:extLst>
      <p:ext uri="{BB962C8B-B14F-4D97-AF65-F5344CB8AC3E}">
        <p14:creationId xmlns:p14="http://schemas.microsoft.com/office/powerpoint/2010/main" val="376777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76CEE8-3A75-04A9-A00E-DA6D0E0341C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3D2E1D56-2133-56FC-B0BD-DC8CE72E00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B5A20C5-9D03-AC5E-5087-D92E4C49D454}"/>
              </a:ext>
            </a:extLst>
          </p:cNvPr>
          <p:cNvSpPr>
            <a:spLocks noGrp="1" noChangeArrowheads="1"/>
          </p:cNvSpPr>
          <p:nvPr>
            <p:ph type="sldNum" sz="quarter" idx="12"/>
          </p:nvPr>
        </p:nvSpPr>
        <p:spPr>
          <a:ln/>
        </p:spPr>
        <p:txBody>
          <a:bodyPr/>
          <a:lstStyle>
            <a:lvl1pPr>
              <a:defRPr/>
            </a:lvl1pPr>
          </a:lstStyle>
          <a:p>
            <a:fld id="{FAA14CC1-EF90-4060-B5FD-74A8D1723C58}" type="slidenum">
              <a:rPr lang="en-US" altLang="en-US"/>
              <a:pPr/>
              <a:t>‹#›</a:t>
            </a:fld>
            <a:endParaRPr lang="en-US" altLang="en-US"/>
          </a:p>
        </p:txBody>
      </p:sp>
    </p:spTree>
    <p:extLst>
      <p:ext uri="{BB962C8B-B14F-4D97-AF65-F5344CB8AC3E}">
        <p14:creationId xmlns:p14="http://schemas.microsoft.com/office/powerpoint/2010/main" val="260216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1" y="1748367"/>
            <a:ext cx="10829925" cy="7435851"/>
          </a:xfrm>
        </p:spPr>
        <p:txBody>
          <a:bodyPr anchor="b"/>
          <a:lstStyle>
            <a:lvl1pPr algn="l">
              <a:defRPr sz="1655" b="1"/>
            </a:lvl1pPr>
          </a:lstStyle>
          <a:p>
            <a:r>
              <a:rPr lang="en-US"/>
              <a:t>Click to edit Master title style</a:t>
            </a:r>
          </a:p>
        </p:txBody>
      </p:sp>
      <p:sp>
        <p:nvSpPr>
          <p:cNvPr id="3" name="Content Placeholder 2"/>
          <p:cNvSpPr>
            <a:spLocks noGrp="1"/>
          </p:cNvSpPr>
          <p:nvPr>
            <p:ph idx="1"/>
          </p:nvPr>
        </p:nvSpPr>
        <p:spPr>
          <a:xfrm>
            <a:off x="12870180" y="1748369"/>
            <a:ext cx="18402300" cy="37458651"/>
          </a:xfrm>
        </p:spPr>
        <p:txBody>
          <a:bodyPr/>
          <a:lstStyle>
            <a:lvl1pPr>
              <a:defRPr sz="2649"/>
            </a:lvl1pPr>
            <a:lvl2pPr>
              <a:defRPr sz="2318"/>
            </a:lvl2pPr>
            <a:lvl3pPr>
              <a:defRPr sz="1986"/>
            </a:lvl3pPr>
            <a:lvl4pPr>
              <a:defRPr sz="1655"/>
            </a:lvl4pPr>
            <a:lvl5pPr>
              <a:defRPr sz="1655"/>
            </a:lvl5pPr>
            <a:lvl6pPr>
              <a:defRPr sz="1655"/>
            </a:lvl6pPr>
            <a:lvl7pPr>
              <a:defRPr sz="1655"/>
            </a:lvl7pPr>
            <a:lvl8pPr>
              <a:defRPr sz="1655"/>
            </a:lvl8pPr>
            <a:lvl9pPr>
              <a:defRPr sz="16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1" y="9184217"/>
            <a:ext cx="10829925" cy="30022800"/>
          </a:xfrm>
        </p:spPr>
        <p:txBody>
          <a:bodyPr/>
          <a:lstStyle>
            <a:lvl1pPr marL="0" indent="0">
              <a:buNone/>
              <a:defRPr sz="1159"/>
            </a:lvl1pPr>
            <a:lvl2pPr marL="378448" indent="0">
              <a:buNone/>
              <a:defRPr sz="993"/>
            </a:lvl2pPr>
            <a:lvl3pPr marL="756894" indent="0">
              <a:buNone/>
              <a:defRPr sz="828"/>
            </a:lvl3pPr>
            <a:lvl4pPr marL="1135342" indent="0">
              <a:buNone/>
              <a:defRPr sz="745"/>
            </a:lvl4pPr>
            <a:lvl5pPr marL="1513790" indent="0">
              <a:buNone/>
              <a:defRPr sz="745"/>
            </a:lvl5pPr>
            <a:lvl6pPr marL="1892237" indent="0">
              <a:buNone/>
              <a:defRPr sz="745"/>
            </a:lvl6pPr>
            <a:lvl7pPr marL="2270685" indent="0">
              <a:buNone/>
              <a:defRPr sz="745"/>
            </a:lvl7pPr>
            <a:lvl8pPr marL="2649132" indent="0">
              <a:buNone/>
              <a:defRPr sz="745"/>
            </a:lvl8pPr>
            <a:lvl9pPr marL="3027579" indent="0">
              <a:buNone/>
              <a:defRPr sz="745"/>
            </a:lvl9pPr>
          </a:lstStyle>
          <a:p>
            <a:pPr lvl="0"/>
            <a:r>
              <a:rPr lang="en-US"/>
              <a:t>Click to edit Master text styles</a:t>
            </a:r>
          </a:p>
        </p:txBody>
      </p:sp>
      <p:sp>
        <p:nvSpPr>
          <p:cNvPr id="5" name="Rectangle 4">
            <a:extLst>
              <a:ext uri="{FF2B5EF4-FFF2-40B4-BE49-F238E27FC236}">
                <a16:creationId xmlns:a16="http://schemas.microsoft.com/office/drawing/2014/main" id="{3FEAA201-B452-E315-EF85-51C8EBA3092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263F997-76AE-5033-9F8F-08A113A9A8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F2C2A9B-A620-1939-BF12-EBBF174BA6AD}"/>
              </a:ext>
            </a:extLst>
          </p:cNvPr>
          <p:cNvSpPr>
            <a:spLocks noGrp="1" noChangeArrowheads="1"/>
          </p:cNvSpPr>
          <p:nvPr>
            <p:ph type="sldNum" sz="quarter" idx="12"/>
          </p:nvPr>
        </p:nvSpPr>
        <p:spPr>
          <a:ln/>
        </p:spPr>
        <p:txBody>
          <a:bodyPr/>
          <a:lstStyle>
            <a:lvl1pPr>
              <a:defRPr/>
            </a:lvl1pPr>
          </a:lstStyle>
          <a:p>
            <a:fld id="{FAF81346-9D92-4303-824B-0919FF9D28F5}" type="slidenum">
              <a:rPr lang="en-US" altLang="en-US"/>
              <a:pPr/>
              <a:t>‹#›</a:t>
            </a:fld>
            <a:endParaRPr lang="en-US" altLang="en-US"/>
          </a:p>
        </p:txBody>
      </p:sp>
    </p:spTree>
    <p:extLst>
      <p:ext uri="{BB962C8B-B14F-4D97-AF65-F5344CB8AC3E}">
        <p14:creationId xmlns:p14="http://schemas.microsoft.com/office/powerpoint/2010/main" val="16484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5" y="30723420"/>
            <a:ext cx="19751040" cy="3627967"/>
          </a:xfrm>
        </p:spPr>
        <p:txBody>
          <a:bodyPr anchor="b"/>
          <a:lstStyle>
            <a:lvl1pPr algn="l">
              <a:defRPr sz="1655" b="1"/>
            </a:lvl1pPr>
          </a:lstStyle>
          <a:p>
            <a:r>
              <a:rPr lang="en-US"/>
              <a:t>Click to edit Master title style</a:t>
            </a:r>
          </a:p>
        </p:txBody>
      </p:sp>
      <p:sp>
        <p:nvSpPr>
          <p:cNvPr id="3" name="Picture Placeholder 2"/>
          <p:cNvSpPr>
            <a:spLocks noGrp="1"/>
          </p:cNvSpPr>
          <p:nvPr>
            <p:ph type="pic" idx="1"/>
          </p:nvPr>
        </p:nvSpPr>
        <p:spPr>
          <a:xfrm>
            <a:off x="6452235" y="3922186"/>
            <a:ext cx="19751040" cy="26333450"/>
          </a:xfrm>
        </p:spPr>
        <p:txBody>
          <a:bodyPr/>
          <a:lstStyle>
            <a:lvl1pPr marL="0" indent="0">
              <a:buNone/>
              <a:defRPr sz="2649"/>
            </a:lvl1pPr>
            <a:lvl2pPr marL="378448" indent="0">
              <a:buNone/>
              <a:defRPr sz="2318"/>
            </a:lvl2pPr>
            <a:lvl3pPr marL="756894" indent="0">
              <a:buNone/>
              <a:defRPr sz="1986"/>
            </a:lvl3pPr>
            <a:lvl4pPr marL="1135342" indent="0">
              <a:buNone/>
              <a:defRPr sz="1655"/>
            </a:lvl4pPr>
            <a:lvl5pPr marL="1513790" indent="0">
              <a:buNone/>
              <a:defRPr sz="1655"/>
            </a:lvl5pPr>
            <a:lvl6pPr marL="1892237" indent="0">
              <a:buNone/>
              <a:defRPr sz="1655"/>
            </a:lvl6pPr>
            <a:lvl7pPr marL="2270685" indent="0">
              <a:buNone/>
              <a:defRPr sz="1655"/>
            </a:lvl7pPr>
            <a:lvl8pPr marL="2649132" indent="0">
              <a:buNone/>
              <a:defRPr sz="1655"/>
            </a:lvl8pPr>
            <a:lvl9pPr marL="3027579" indent="0">
              <a:buNone/>
              <a:defRPr sz="1655"/>
            </a:lvl9pPr>
          </a:lstStyle>
          <a:p>
            <a:pPr lvl="0"/>
            <a:endParaRPr lang="en-US" noProof="0"/>
          </a:p>
        </p:txBody>
      </p:sp>
      <p:sp>
        <p:nvSpPr>
          <p:cNvPr id="4" name="Text Placeholder 3"/>
          <p:cNvSpPr>
            <a:spLocks noGrp="1"/>
          </p:cNvSpPr>
          <p:nvPr>
            <p:ph type="body" sz="half" idx="2"/>
          </p:nvPr>
        </p:nvSpPr>
        <p:spPr>
          <a:xfrm>
            <a:off x="6452235" y="34351386"/>
            <a:ext cx="19751040" cy="5149849"/>
          </a:xfrm>
        </p:spPr>
        <p:txBody>
          <a:bodyPr/>
          <a:lstStyle>
            <a:lvl1pPr marL="0" indent="0">
              <a:buNone/>
              <a:defRPr sz="1159"/>
            </a:lvl1pPr>
            <a:lvl2pPr marL="378448" indent="0">
              <a:buNone/>
              <a:defRPr sz="993"/>
            </a:lvl2pPr>
            <a:lvl3pPr marL="756894" indent="0">
              <a:buNone/>
              <a:defRPr sz="828"/>
            </a:lvl3pPr>
            <a:lvl4pPr marL="1135342" indent="0">
              <a:buNone/>
              <a:defRPr sz="745"/>
            </a:lvl4pPr>
            <a:lvl5pPr marL="1513790" indent="0">
              <a:buNone/>
              <a:defRPr sz="745"/>
            </a:lvl5pPr>
            <a:lvl6pPr marL="1892237" indent="0">
              <a:buNone/>
              <a:defRPr sz="745"/>
            </a:lvl6pPr>
            <a:lvl7pPr marL="2270685" indent="0">
              <a:buNone/>
              <a:defRPr sz="745"/>
            </a:lvl7pPr>
            <a:lvl8pPr marL="2649132" indent="0">
              <a:buNone/>
              <a:defRPr sz="745"/>
            </a:lvl8pPr>
            <a:lvl9pPr marL="3027579" indent="0">
              <a:buNone/>
              <a:defRPr sz="745"/>
            </a:lvl9pPr>
          </a:lstStyle>
          <a:p>
            <a:pPr lvl="0"/>
            <a:r>
              <a:rPr lang="en-US"/>
              <a:t>Click to edit Master text styles</a:t>
            </a:r>
          </a:p>
        </p:txBody>
      </p:sp>
      <p:sp>
        <p:nvSpPr>
          <p:cNvPr id="5" name="Rectangle 4">
            <a:extLst>
              <a:ext uri="{FF2B5EF4-FFF2-40B4-BE49-F238E27FC236}">
                <a16:creationId xmlns:a16="http://schemas.microsoft.com/office/drawing/2014/main" id="{FEAD916A-3D51-B6B8-7F8B-E1E6672B12A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55745A2-23B4-9B3F-7AF9-B65CADB406B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7A6725F-909F-6F17-B7BA-A6EC752F5B34}"/>
              </a:ext>
            </a:extLst>
          </p:cNvPr>
          <p:cNvSpPr>
            <a:spLocks noGrp="1" noChangeArrowheads="1"/>
          </p:cNvSpPr>
          <p:nvPr>
            <p:ph type="sldNum" sz="quarter" idx="12"/>
          </p:nvPr>
        </p:nvSpPr>
        <p:spPr>
          <a:ln/>
        </p:spPr>
        <p:txBody>
          <a:bodyPr/>
          <a:lstStyle>
            <a:lvl1pPr>
              <a:defRPr/>
            </a:lvl1pPr>
          </a:lstStyle>
          <a:p>
            <a:fld id="{F09D0647-BA3E-48AE-98CB-B2614D18A0E4}" type="slidenum">
              <a:rPr lang="en-US" altLang="en-US"/>
              <a:pPr/>
              <a:t>‹#›</a:t>
            </a:fld>
            <a:endParaRPr lang="en-US" altLang="en-US"/>
          </a:p>
        </p:txBody>
      </p:sp>
    </p:spTree>
    <p:extLst>
      <p:ext uri="{BB962C8B-B14F-4D97-AF65-F5344CB8AC3E}">
        <p14:creationId xmlns:p14="http://schemas.microsoft.com/office/powerpoint/2010/main" val="38577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C00471-0970-16C1-EC98-F34DEDC4C977}"/>
              </a:ext>
            </a:extLst>
          </p:cNvPr>
          <p:cNvSpPr>
            <a:spLocks noGrp="1" noChangeArrowheads="1"/>
          </p:cNvSpPr>
          <p:nvPr>
            <p:ph type="title"/>
          </p:nvPr>
        </p:nvSpPr>
        <p:spPr bwMode="auto">
          <a:xfrm>
            <a:off x="2468882" y="3901017"/>
            <a:ext cx="27980640" cy="731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5FCB4EB-DB3E-D5A6-0529-B02CF7D8C2AA}"/>
              </a:ext>
            </a:extLst>
          </p:cNvPr>
          <p:cNvSpPr>
            <a:spLocks noGrp="1" noChangeArrowheads="1"/>
          </p:cNvSpPr>
          <p:nvPr>
            <p:ph type="body" idx="1"/>
          </p:nvPr>
        </p:nvSpPr>
        <p:spPr bwMode="auto">
          <a:xfrm>
            <a:off x="2468882" y="12678836"/>
            <a:ext cx="27980640" cy="263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87C5927-7A6A-EE88-FBBC-220160666B84}"/>
              </a:ext>
            </a:extLst>
          </p:cNvPr>
          <p:cNvSpPr>
            <a:spLocks noGrp="1" noChangeArrowheads="1"/>
          </p:cNvSpPr>
          <p:nvPr>
            <p:ph type="dt" sz="half" idx="2"/>
          </p:nvPr>
        </p:nvSpPr>
        <p:spPr bwMode="auto">
          <a:xfrm>
            <a:off x="2468880" y="39990186"/>
            <a:ext cx="6858000" cy="2925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lvl1pPr defTabSz="3978954" eaLnBrk="1" hangingPunct="1">
              <a:defRPr sz="6125"/>
            </a:lvl1pPr>
          </a:lstStyle>
          <a:p>
            <a:pPr>
              <a:defRPr/>
            </a:pPr>
            <a:endParaRPr lang="en-US" altLang="en-US"/>
          </a:p>
        </p:txBody>
      </p:sp>
      <p:sp>
        <p:nvSpPr>
          <p:cNvPr id="1029" name="Rectangle 5">
            <a:extLst>
              <a:ext uri="{FF2B5EF4-FFF2-40B4-BE49-F238E27FC236}">
                <a16:creationId xmlns:a16="http://schemas.microsoft.com/office/drawing/2014/main" id="{EA264523-C2C6-E96D-E922-D3DB2E531704}"/>
              </a:ext>
            </a:extLst>
          </p:cNvPr>
          <p:cNvSpPr>
            <a:spLocks noGrp="1" noChangeArrowheads="1"/>
          </p:cNvSpPr>
          <p:nvPr>
            <p:ph type="ftr" sz="quarter" idx="3"/>
          </p:nvPr>
        </p:nvSpPr>
        <p:spPr bwMode="auto">
          <a:xfrm>
            <a:off x="11247122" y="39990186"/>
            <a:ext cx="10424160" cy="2925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lvl1pPr algn="ctr" defTabSz="3978954" eaLnBrk="1" hangingPunct="1">
              <a:defRPr sz="6125"/>
            </a:lvl1pPr>
          </a:lstStyle>
          <a:p>
            <a:pPr>
              <a:defRPr/>
            </a:pPr>
            <a:endParaRPr lang="en-US" altLang="en-US"/>
          </a:p>
        </p:txBody>
      </p:sp>
      <p:sp>
        <p:nvSpPr>
          <p:cNvPr id="1030" name="Rectangle 6">
            <a:extLst>
              <a:ext uri="{FF2B5EF4-FFF2-40B4-BE49-F238E27FC236}">
                <a16:creationId xmlns:a16="http://schemas.microsoft.com/office/drawing/2014/main" id="{30923AA1-8746-50EA-1B66-108F22D5F4DD}"/>
              </a:ext>
            </a:extLst>
          </p:cNvPr>
          <p:cNvSpPr>
            <a:spLocks noGrp="1" noChangeArrowheads="1"/>
          </p:cNvSpPr>
          <p:nvPr>
            <p:ph type="sldNum" sz="quarter" idx="4"/>
          </p:nvPr>
        </p:nvSpPr>
        <p:spPr bwMode="auto">
          <a:xfrm>
            <a:off x="23591520" y="39990186"/>
            <a:ext cx="6858000" cy="2925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numCol="1" anchor="t" anchorCtr="0" compatLnSpc="1">
            <a:prstTxWarp prst="textNoShape">
              <a:avLst/>
            </a:prstTxWarp>
          </a:bodyPr>
          <a:lstStyle>
            <a:lvl1pPr algn="r" defTabSz="3978954" eaLnBrk="1" hangingPunct="1">
              <a:defRPr sz="6125"/>
            </a:lvl1pPr>
          </a:lstStyle>
          <a:p>
            <a:fld id="{B5AF3642-CF2B-4937-9CDE-39EAE649F0D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78954" rtl="0" eaLnBrk="0" fontAlgn="base" hangingPunct="0">
        <a:spcBef>
          <a:spcPct val="0"/>
        </a:spcBef>
        <a:spcAft>
          <a:spcPct val="0"/>
        </a:spcAft>
        <a:defRPr sz="19121">
          <a:solidFill>
            <a:schemeClr val="tx2"/>
          </a:solidFill>
          <a:latin typeface="+mj-lt"/>
          <a:ea typeface="+mj-ea"/>
          <a:cs typeface="+mj-cs"/>
        </a:defRPr>
      </a:lvl1pPr>
      <a:lvl2pPr algn="ctr" defTabSz="3978954" rtl="0" eaLnBrk="0" fontAlgn="base" hangingPunct="0">
        <a:spcBef>
          <a:spcPct val="0"/>
        </a:spcBef>
        <a:spcAft>
          <a:spcPct val="0"/>
        </a:spcAft>
        <a:defRPr sz="19121">
          <a:solidFill>
            <a:schemeClr val="tx2"/>
          </a:solidFill>
          <a:latin typeface="Times New Roman" pitchFamily="18" charset="0"/>
        </a:defRPr>
      </a:lvl2pPr>
      <a:lvl3pPr algn="ctr" defTabSz="3978954" rtl="0" eaLnBrk="0" fontAlgn="base" hangingPunct="0">
        <a:spcBef>
          <a:spcPct val="0"/>
        </a:spcBef>
        <a:spcAft>
          <a:spcPct val="0"/>
        </a:spcAft>
        <a:defRPr sz="19121">
          <a:solidFill>
            <a:schemeClr val="tx2"/>
          </a:solidFill>
          <a:latin typeface="Times New Roman" pitchFamily="18" charset="0"/>
        </a:defRPr>
      </a:lvl3pPr>
      <a:lvl4pPr algn="ctr" defTabSz="3978954" rtl="0" eaLnBrk="0" fontAlgn="base" hangingPunct="0">
        <a:spcBef>
          <a:spcPct val="0"/>
        </a:spcBef>
        <a:spcAft>
          <a:spcPct val="0"/>
        </a:spcAft>
        <a:defRPr sz="19121">
          <a:solidFill>
            <a:schemeClr val="tx2"/>
          </a:solidFill>
          <a:latin typeface="Times New Roman" pitchFamily="18" charset="0"/>
        </a:defRPr>
      </a:lvl4pPr>
      <a:lvl5pPr algn="ctr" defTabSz="3978954" rtl="0" eaLnBrk="0" fontAlgn="base" hangingPunct="0">
        <a:spcBef>
          <a:spcPct val="0"/>
        </a:spcBef>
        <a:spcAft>
          <a:spcPct val="0"/>
        </a:spcAft>
        <a:defRPr sz="19121">
          <a:solidFill>
            <a:schemeClr val="tx2"/>
          </a:solidFill>
          <a:latin typeface="Times New Roman" pitchFamily="18" charset="0"/>
        </a:defRPr>
      </a:lvl5pPr>
      <a:lvl6pPr marL="378448" algn="ctr" defTabSz="3978954" rtl="0" fontAlgn="base">
        <a:spcBef>
          <a:spcPct val="0"/>
        </a:spcBef>
        <a:spcAft>
          <a:spcPct val="0"/>
        </a:spcAft>
        <a:defRPr sz="19121">
          <a:solidFill>
            <a:schemeClr val="tx2"/>
          </a:solidFill>
          <a:latin typeface="Times New Roman" pitchFamily="18" charset="0"/>
        </a:defRPr>
      </a:lvl6pPr>
      <a:lvl7pPr marL="756894" algn="ctr" defTabSz="3978954" rtl="0" fontAlgn="base">
        <a:spcBef>
          <a:spcPct val="0"/>
        </a:spcBef>
        <a:spcAft>
          <a:spcPct val="0"/>
        </a:spcAft>
        <a:defRPr sz="19121">
          <a:solidFill>
            <a:schemeClr val="tx2"/>
          </a:solidFill>
          <a:latin typeface="Times New Roman" pitchFamily="18" charset="0"/>
        </a:defRPr>
      </a:lvl7pPr>
      <a:lvl8pPr marL="1135342" algn="ctr" defTabSz="3978954" rtl="0" fontAlgn="base">
        <a:spcBef>
          <a:spcPct val="0"/>
        </a:spcBef>
        <a:spcAft>
          <a:spcPct val="0"/>
        </a:spcAft>
        <a:defRPr sz="19121">
          <a:solidFill>
            <a:schemeClr val="tx2"/>
          </a:solidFill>
          <a:latin typeface="Times New Roman" pitchFamily="18" charset="0"/>
        </a:defRPr>
      </a:lvl8pPr>
      <a:lvl9pPr marL="1513790" algn="ctr" defTabSz="3978954" rtl="0" fontAlgn="base">
        <a:spcBef>
          <a:spcPct val="0"/>
        </a:spcBef>
        <a:spcAft>
          <a:spcPct val="0"/>
        </a:spcAft>
        <a:defRPr sz="19121">
          <a:solidFill>
            <a:schemeClr val="tx2"/>
          </a:solidFill>
          <a:latin typeface="Times New Roman" pitchFamily="18" charset="0"/>
        </a:defRPr>
      </a:lvl9pPr>
    </p:titleStyle>
    <p:bodyStyle>
      <a:lvl1pPr marL="1492765" indent="-1492765" algn="l" defTabSz="3978954" rtl="0" eaLnBrk="0" fontAlgn="base" hangingPunct="0">
        <a:spcBef>
          <a:spcPct val="20000"/>
        </a:spcBef>
        <a:spcAft>
          <a:spcPct val="0"/>
        </a:spcAft>
        <a:buChar char="•"/>
        <a:defRPr sz="13906">
          <a:solidFill>
            <a:schemeClr val="tx1"/>
          </a:solidFill>
          <a:latin typeface="+mn-lt"/>
          <a:ea typeface="+mn-ea"/>
          <a:cs typeface="+mn-cs"/>
        </a:defRPr>
      </a:lvl1pPr>
      <a:lvl2pPr marL="3232572" indent="-1243094" algn="l" defTabSz="3978954" rtl="0" eaLnBrk="0" fontAlgn="base" hangingPunct="0">
        <a:spcBef>
          <a:spcPct val="20000"/>
        </a:spcBef>
        <a:spcAft>
          <a:spcPct val="0"/>
        </a:spcAft>
        <a:buChar char="–"/>
        <a:defRPr sz="12168">
          <a:solidFill>
            <a:schemeClr val="tx1"/>
          </a:solidFill>
          <a:latin typeface="+mn-lt"/>
        </a:defRPr>
      </a:lvl2pPr>
      <a:lvl3pPr marL="4973693" indent="-994739" algn="l" defTabSz="3978954" rtl="0" eaLnBrk="0" fontAlgn="base" hangingPunct="0">
        <a:spcBef>
          <a:spcPct val="20000"/>
        </a:spcBef>
        <a:spcAft>
          <a:spcPct val="0"/>
        </a:spcAft>
        <a:buChar char="•"/>
        <a:defRPr sz="10430">
          <a:solidFill>
            <a:schemeClr val="tx1"/>
          </a:solidFill>
          <a:latin typeface="+mn-lt"/>
        </a:defRPr>
      </a:lvl3pPr>
      <a:lvl4pPr marL="6963170" indent="-994739" algn="l" defTabSz="3978954" rtl="0" eaLnBrk="0" fontAlgn="base" hangingPunct="0">
        <a:spcBef>
          <a:spcPct val="20000"/>
        </a:spcBef>
        <a:spcAft>
          <a:spcPct val="0"/>
        </a:spcAft>
        <a:buChar char="–"/>
        <a:defRPr sz="8692">
          <a:solidFill>
            <a:schemeClr val="tx1"/>
          </a:solidFill>
          <a:latin typeface="+mn-lt"/>
        </a:defRPr>
      </a:lvl4pPr>
      <a:lvl5pPr marL="8952647" indent="-994739" algn="l" defTabSz="3978954" rtl="0" eaLnBrk="0" fontAlgn="base" hangingPunct="0">
        <a:spcBef>
          <a:spcPct val="20000"/>
        </a:spcBef>
        <a:spcAft>
          <a:spcPct val="0"/>
        </a:spcAft>
        <a:buChar char="»"/>
        <a:defRPr sz="8692">
          <a:solidFill>
            <a:schemeClr val="tx1"/>
          </a:solidFill>
          <a:latin typeface="+mn-lt"/>
        </a:defRPr>
      </a:lvl5pPr>
      <a:lvl6pPr marL="9331094" indent="-994739" algn="l" defTabSz="3978954" rtl="0" fontAlgn="base">
        <a:spcBef>
          <a:spcPct val="20000"/>
        </a:spcBef>
        <a:spcAft>
          <a:spcPct val="0"/>
        </a:spcAft>
        <a:buChar char="»"/>
        <a:defRPr sz="8692">
          <a:solidFill>
            <a:schemeClr val="tx1"/>
          </a:solidFill>
          <a:latin typeface="+mn-lt"/>
        </a:defRPr>
      </a:lvl6pPr>
      <a:lvl7pPr marL="9709542" indent="-994739" algn="l" defTabSz="3978954" rtl="0" fontAlgn="base">
        <a:spcBef>
          <a:spcPct val="20000"/>
        </a:spcBef>
        <a:spcAft>
          <a:spcPct val="0"/>
        </a:spcAft>
        <a:buChar char="»"/>
        <a:defRPr sz="8692">
          <a:solidFill>
            <a:schemeClr val="tx1"/>
          </a:solidFill>
          <a:latin typeface="+mn-lt"/>
        </a:defRPr>
      </a:lvl7pPr>
      <a:lvl8pPr marL="10087989" indent="-994739" algn="l" defTabSz="3978954" rtl="0" fontAlgn="base">
        <a:spcBef>
          <a:spcPct val="20000"/>
        </a:spcBef>
        <a:spcAft>
          <a:spcPct val="0"/>
        </a:spcAft>
        <a:buChar char="»"/>
        <a:defRPr sz="8692">
          <a:solidFill>
            <a:schemeClr val="tx1"/>
          </a:solidFill>
          <a:latin typeface="+mn-lt"/>
        </a:defRPr>
      </a:lvl8pPr>
      <a:lvl9pPr marL="10466437" indent="-994739" algn="l" defTabSz="3978954" rtl="0" fontAlgn="base">
        <a:spcBef>
          <a:spcPct val="20000"/>
        </a:spcBef>
        <a:spcAft>
          <a:spcPct val="0"/>
        </a:spcAft>
        <a:buChar char="»"/>
        <a:defRPr sz="8692">
          <a:solidFill>
            <a:schemeClr val="tx1"/>
          </a:solidFill>
          <a:latin typeface="+mn-lt"/>
        </a:defRPr>
      </a:lvl9pPr>
    </p:bodyStyle>
    <p:otherStyle>
      <a:defPPr>
        <a:defRPr lang="en-US"/>
      </a:defPPr>
      <a:lvl1pPr marL="0" algn="l" defTabSz="756894" rtl="0" eaLnBrk="1" latinLnBrk="0" hangingPunct="1">
        <a:defRPr sz="1490" kern="1200">
          <a:solidFill>
            <a:schemeClr val="tx1"/>
          </a:solidFill>
          <a:latin typeface="+mn-lt"/>
          <a:ea typeface="+mn-ea"/>
          <a:cs typeface="+mn-cs"/>
        </a:defRPr>
      </a:lvl1pPr>
      <a:lvl2pPr marL="378448" algn="l" defTabSz="756894" rtl="0" eaLnBrk="1" latinLnBrk="0" hangingPunct="1">
        <a:defRPr sz="1490" kern="1200">
          <a:solidFill>
            <a:schemeClr val="tx1"/>
          </a:solidFill>
          <a:latin typeface="+mn-lt"/>
          <a:ea typeface="+mn-ea"/>
          <a:cs typeface="+mn-cs"/>
        </a:defRPr>
      </a:lvl2pPr>
      <a:lvl3pPr marL="756894" algn="l" defTabSz="756894" rtl="0" eaLnBrk="1" latinLnBrk="0" hangingPunct="1">
        <a:defRPr sz="1490" kern="1200">
          <a:solidFill>
            <a:schemeClr val="tx1"/>
          </a:solidFill>
          <a:latin typeface="+mn-lt"/>
          <a:ea typeface="+mn-ea"/>
          <a:cs typeface="+mn-cs"/>
        </a:defRPr>
      </a:lvl3pPr>
      <a:lvl4pPr marL="1135342" algn="l" defTabSz="756894" rtl="0" eaLnBrk="1" latinLnBrk="0" hangingPunct="1">
        <a:defRPr sz="1490" kern="1200">
          <a:solidFill>
            <a:schemeClr val="tx1"/>
          </a:solidFill>
          <a:latin typeface="+mn-lt"/>
          <a:ea typeface="+mn-ea"/>
          <a:cs typeface="+mn-cs"/>
        </a:defRPr>
      </a:lvl4pPr>
      <a:lvl5pPr marL="1513790" algn="l" defTabSz="756894" rtl="0" eaLnBrk="1" latinLnBrk="0" hangingPunct="1">
        <a:defRPr sz="1490" kern="1200">
          <a:solidFill>
            <a:schemeClr val="tx1"/>
          </a:solidFill>
          <a:latin typeface="+mn-lt"/>
          <a:ea typeface="+mn-ea"/>
          <a:cs typeface="+mn-cs"/>
        </a:defRPr>
      </a:lvl5pPr>
      <a:lvl6pPr marL="1892237" algn="l" defTabSz="756894" rtl="0" eaLnBrk="1" latinLnBrk="0" hangingPunct="1">
        <a:defRPr sz="1490" kern="1200">
          <a:solidFill>
            <a:schemeClr val="tx1"/>
          </a:solidFill>
          <a:latin typeface="+mn-lt"/>
          <a:ea typeface="+mn-ea"/>
          <a:cs typeface="+mn-cs"/>
        </a:defRPr>
      </a:lvl6pPr>
      <a:lvl7pPr marL="2270685" algn="l" defTabSz="756894" rtl="0" eaLnBrk="1" latinLnBrk="0" hangingPunct="1">
        <a:defRPr sz="1490" kern="1200">
          <a:solidFill>
            <a:schemeClr val="tx1"/>
          </a:solidFill>
          <a:latin typeface="+mn-lt"/>
          <a:ea typeface="+mn-ea"/>
          <a:cs typeface="+mn-cs"/>
        </a:defRPr>
      </a:lvl7pPr>
      <a:lvl8pPr marL="2649132" algn="l" defTabSz="756894" rtl="0" eaLnBrk="1" latinLnBrk="0" hangingPunct="1">
        <a:defRPr sz="1490" kern="1200">
          <a:solidFill>
            <a:schemeClr val="tx1"/>
          </a:solidFill>
          <a:latin typeface="+mn-lt"/>
          <a:ea typeface="+mn-ea"/>
          <a:cs typeface="+mn-cs"/>
        </a:defRPr>
      </a:lvl8pPr>
      <a:lvl9pPr marL="3027579" algn="l" defTabSz="756894"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Data" Target="../diagrams/data1.xml"/><Relationship Id="rId12"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jpe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54C03A-F9C4-112F-187C-9979B3634BF3}"/>
              </a:ext>
            </a:extLst>
          </p:cNvPr>
          <p:cNvSpPr>
            <a:spLocks noChangeAspect="1"/>
          </p:cNvSpPr>
          <p:nvPr/>
        </p:nvSpPr>
        <p:spPr>
          <a:xfrm>
            <a:off x="1321308" y="544068"/>
            <a:ext cx="30312360" cy="42854774"/>
          </a:xfrm>
          <a:prstGeom prst="rect">
            <a:avLst/>
          </a:prstGeom>
          <a:solidFill>
            <a:srgbClr val="CCCC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8" name="Rectangle 223">
            <a:extLst>
              <a:ext uri="{FF2B5EF4-FFF2-40B4-BE49-F238E27FC236}">
                <a16:creationId xmlns:a16="http://schemas.microsoft.com/office/drawing/2014/main" id="{2433D1ED-7EC4-2CFB-2A53-F82FC5B2C130}"/>
              </a:ext>
            </a:extLst>
          </p:cNvPr>
          <p:cNvSpPr>
            <a:spLocks noChangeArrowheads="1"/>
          </p:cNvSpPr>
          <p:nvPr/>
        </p:nvSpPr>
        <p:spPr bwMode="auto">
          <a:xfrm>
            <a:off x="1606218" y="6910131"/>
            <a:ext cx="29707552" cy="35890202"/>
          </a:xfrm>
          <a:prstGeom prst="rect">
            <a:avLst/>
          </a:prstGeom>
          <a:solidFill>
            <a:schemeClr val="bg1"/>
          </a:solidFill>
          <a:ln w="9525">
            <a:solidFill>
              <a:schemeClr val="tx1"/>
            </a:solidFill>
            <a:miter lim="800000"/>
            <a:headEnd/>
            <a:tailEnd/>
          </a:ln>
          <a:effectLst/>
        </p:spPr>
        <p:txBody>
          <a:bodyPr wrap="none"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1986"/>
          </a:p>
        </p:txBody>
      </p:sp>
      <p:sp>
        <p:nvSpPr>
          <p:cNvPr id="2272" name="AutoShape 224">
            <a:extLst>
              <a:ext uri="{FF2B5EF4-FFF2-40B4-BE49-F238E27FC236}">
                <a16:creationId xmlns:a16="http://schemas.microsoft.com/office/drawing/2014/main" id="{B0469913-8EAC-9823-4648-BFBE73C6C2BD}"/>
              </a:ext>
            </a:extLst>
          </p:cNvPr>
          <p:cNvSpPr>
            <a:spLocks noChangeArrowheads="1"/>
          </p:cNvSpPr>
          <p:nvPr/>
        </p:nvSpPr>
        <p:spPr bwMode="auto">
          <a:xfrm>
            <a:off x="5232799" y="1419069"/>
            <a:ext cx="22452802" cy="2182601"/>
          </a:xfrm>
          <a:prstGeom prst="roundRect">
            <a:avLst>
              <a:gd name="adj" fmla="val 50000"/>
            </a:avLst>
          </a:prstGeom>
          <a:solidFill>
            <a:srgbClr val="000062"/>
          </a:solidFill>
          <a:ln>
            <a:noFill/>
          </a:ln>
          <a:effectLst>
            <a:outerShdw dist="278822" dir="1804115" algn="ctr" rotWithShape="0">
              <a:srgbClr val="787878"/>
            </a:outerShdw>
          </a:effectLst>
          <a:extLst>
            <a:ext uri="{91240B29-F687-4F45-9708-019B960494DF}">
              <a14:hiddenLine xmlns:a14="http://schemas.microsoft.com/office/drawing/2010/main" w="12700">
                <a:solidFill>
                  <a:schemeClr val="tx1"/>
                </a:solidFill>
                <a:round/>
                <a:headEnd/>
                <a:tailEnd/>
              </a14:hiddenLine>
            </a:ext>
          </a:extLst>
        </p:spPr>
        <p:txBody>
          <a:bodyPr lIns="162376" tIns="151376" rIns="162376" bIns="83676" anchor="ctr" anchorCtr="1"/>
          <a:lstStyle>
            <a:lvl1pPr algn="ctr" defTabSz="4806950">
              <a:defRPr sz="23100">
                <a:solidFill>
                  <a:schemeClr val="tx2"/>
                </a:solidFill>
                <a:latin typeface="Times New Roman" pitchFamily="18" charset="0"/>
              </a:defRPr>
            </a:lvl1pPr>
            <a:lvl2pPr algn="ctr" defTabSz="4806950">
              <a:defRPr sz="23100">
                <a:solidFill>
                  <a:schemeClr val="tx2"/>
                </a:solidFill>
                <a:latin typeface="Times New Roman" pitchFamily="18" charset="0"/>
              </a:defRPr>
            </a:lvl2pPr>
            <a:lvl3pPr algn="ctr" defTabSz="4806950">
              <a:defRPr sz="23100">
                <a:solidFill>
                  <a:schemeClr val="tx2"/>
                </a:solidFill>
                <a:latin typeface="Times New Roman" pitchFamily="18" charset="0"/>
              </a:defRPr>
            </a:lvl3pPr>
            <a:lvl4pPr algn="ctr" defTabSz="4806950">
              <a:defRPr sz="23100">
                <a:solidFill>
                  <a:schemeClr val="tx2"/>
                </a:solidFill>
                <a:latin typeface="Times New Roman" pitchFamily="18" charset="0"/>
              </a:defRPr>
            </a:lvl4pPr>
            <a:lvl5pPr algn="ctr" defTabSz="4806950">
              <a:defRPr sz="23100">
                <a:solidFill>
                  <a:schemeClr val="tx2"/>
                </a:solidFill>
                <a:latin typeface="Times New Roman" pitchFamily="18" charset="0"/>
              </a:defRPr>
            </a:lvl5pPr>
            <a:lvl6pPr marL="457200" algn="ctr" defTabSz="4806950" fontAlgn="base">
              <a:spcBef>
                <a:spcPct val="0"/>
              </a:spcBef>
              <a:spcAft>
                <a:spcPct val="0"/>
              </a:spcAft>
              <a:defRPr sz="23100">
                <a:solidFill>
                  <a:schemeClr val="tx2"/>
                </a:solidFill>
                <a:latin typeface="Times New Roman" pitchFamily="18" charset="0"/>
              </a:defRPr>
            </a:lvl6pPr>
            <a:lvl7pPr marL="914400" algn="ctr" defTabSz="4806950" fontAlgn="base">
              <a:spcBef>
                <a:spcPct val="0"/>
              </a:spcBef>
              <a:spcAft>
                <a:spcPct val="0"/>
              </a:spcAft>
              <a:defRPr sz="23100">
                <a:solidFill>
                  <a:schemeClr val="tx2"/>
                </a:solidFill>
                <a:latin typeface="Times New Roman" pitchFamily="18" charset="0"/>
              </a:defRPr>
            </a:lvl7pPr>
            <a:lvl8pPr marL="1371600" algn="ctr" defTabSz="4806950" fontAlgn="base">
              <a:spcBef>
                <a:spcPct val="0"/>
              </a:spcBef>
              <a:spcAft>
                <a:spcPct val="0"/>
              </a:spcAft>
              <a:defRPr sz="23100">
                <a:solidFill>
                  <a:schemeClr val="tx2"/>
                </a:solidFill>
                <a:latin typeface="Times New Roman" pitchFamily="18" charset="0"/>
              </a:defRPr>
            </a:lvl8pPr>
            <a:lvl9pPr marL="1828800" algn="ctr" defTabSz="4806950" fontAlgn="base">
              <a:spcBef>
                <a:spcPct val="0"/>
              </a:spcBef>
              <a:spcAft>
                <a:spcPct val="0"/>
              </a:spcAft>
              <a:defRPr sz="23100">
                <a:solidFill>
                  <a:schemeClr val="tx2"/>
                </a:solidFill>
                <a:latin typeface="Times New Roman" pitchFamily="18" charset="0"/>
              </a:defRPr>
            </a:lvl9pPr>
          </a:lstStyle>
          <a:p>
            <a:pPr eaLnBrk="1" hangingPunct="1">
              <a:defRPr/>
            </a:pPr>
            <a:r>
              <a:rPr lang="en-US" altLang="en-US" sz="4470" b="1" dirty="0">
                <a:solidFill>
                  <a:schemeClr val="bg1"/>
                </a:solidFill>
                <a:effectLst>
                  <a:outerShdw blurRad="38100" dist="38100" dir="2700000" algn="tl">
                    <a:srgbClr val="000000"/>
                  </a:outerShdw>
                </a:effectLst>
                <a:latin typeface="Verdana" pitchFamily="34" charset="0"/>
              </a:rPr>
              <a:t>Utilizing Response Time Assessments of Cognitive Function: The First Step in Understanding Cancer-Related Cognitive Impairment</a:t>
            </a:r>
            <a:endParaRPr lang="en-US" altLang="en-US" sz="4470" b="1" i="1" baseline="30000" dirty="0">
              <a:solidFill>
                <a:schemeClr val="bg1"/>
              </a:solidFill>
              <a:effectLst>
                <a:outerShdw blurRad="38100" dist="38100" dir="2700000" algn="tl">
                  <a:srgbClr val="000000"/>
                </a:outerShdw>
              </a:effectLst>
              <a:latin typeface="Verdana" pitchFamily="34" charset="0"/>
            </a:endParaRPr>
          </a:p>
        </p:txBody>
      </p:sp>
      <p:sp>
        <p:nvSpPr>
          <p:cNvPr id="4106" name="Rectangle 233">
            <a:extLst>
              <a:ext uri="{FF2B5EF4-FFF2-40B4-BE49-F238E27FC236}">
                <a16:creationId xmlns:a16="http://schemas.microsoft.com/office/drawing/2014/main" id="{2F2E1D1C-2B00-658A-4836-A2AAFC3EEDD3}"/>
              </a:ext>
            </a:extLst>
          </p:cNvPr>
          <p:cNvSpPr>
            <a:spLocks noChangeArrowheads="1"/>
          </p:cNvSpPr>
          <p:nvPr/>
        </p:nvSpPr>
        <p:spPr bwMode="auto">
          <a:xfrm>
            <a:off x="1698721" y="25856149"/>
            <a:ext cx="9079936" cy="4288988"/>
          </a:xfrm>
          <a:prstGeom prst="rect">
            <a:avLst/>
          </a:prstGeom>
          <a:noFill/>
          <a:ln>
            <a:noFill/>
          </a:ln>
          <a:effectLst/>
          <a:extLst>
            <a:ext uri="{909E8E84-426E-40DD-AFC4-6F175D3DCCD1}">
              <a14:hiddenFill xmlns:a14="http://schemas.microsoft.com/office/drawing/2010/main">
                <a:solidFill>
                  <a:srgbClr val="DB012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spcBef>
                <a:spcPct val="50000"/>
              </a:spcBef>
              <a:buFontTx/>
              <a:buNone/>
            </a:pPr>
            <a:br>
              <a:rPr lang="en-US" altLang="en-US" sz="2318">
                <a:solidFill>
                  <a:srgbClr val="000066"/>
                </a:solidFill>
                <a:latin typeface="Arial" panose="020B0604020202020204" pitchFamily="34" charset="0"/>
              </a:rPr>
            </a:br>
            <a:endParaRPr lang="en-US" altLang="en-US" sz="2318">
              <a:solidFill>
                <a:srgbClr val="000066"/>
              </a:solidFill>
              <a:latin typeface="Arial" panose="020B0604020202020204" pitchFamily="34" charset="0"/>
            </a:endParaRPr>
          </a:p>
        </p:txBody>
      </p:sp>
      <p:sp>
        <p:nvSpPr>
          <p:cNvPr id="4109" name="Text Box 238">
            <a:extLst>
              <a:ext uri="{FF2B5EF4-FFF2-40B4-BE49-F238E27FC236}">
                <a16:creationId xmlns:a16="http://schemas.microsoft.com/office/drawing/2014/main" id="{981F7214-3149-4255-A21B-B43906DAE9C4}"/>
              </a:ext>
            </a:extLst>
          </p:cNvPr>
          <p:cNvSpPr txBox="1">
            <a:spLocks noChangeArrowheads="1"/>
          </p:cNvSpPr>
          <p:nvPr/>
        </p:nvSpPr>
        <p:spPr bwMode="auto">
          <a:xfrm>
            <a:off x="1700034" y="15764412"/>
            <a:ext cx="9079936" cy="8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endParaRPr lang="en-US" altLang="en-US" sz="1986">
              <a:solidFill>
                <a:srgbClr val="000062"/>
              </a:solidFill>
              <a:latin typeface="Arial" panose="020B0604020202020204" pitchFamily="34" charset="0"/>
            </a:endParaRPr>
          </a:p>
          <a:p>
            <a:pPr eaLnBrk="1" hangingPunct="1">
              <a:spcBef>
                <a:spcPct val="50000"/>
              </a:spcBef>
              <a:buFontTx/>
              <a:buNone/>
            </a:pPr>
            <a:endParaRPr lang="en-US" altLang="en-US" sz="1986">
              <a:solidFill>
                <a:srgbClr val="000062"/>
              </a:solidFill>
              <a:latin typeface="Arial" panose="020B0604020202020204" pitchFamily="34" charset="0"/>
            </a:endParaRPr>
          </a:p>
        </p:txBody>
      </p:sp>
      <p:sp>
        <p:nvSpPr>
          <p:cNvPr id="4112" name="Text Box 255">
            <a:extLst>
              <a:ext uri="{FF2B5EF4-FFF2-40B4-BE49-F238E27FC236}">
                <a16:creationId xmlns:a16="http://schemas.microsoft.com/office/drawing/2014/main" id="{8212E37A-AF44-04CC-328A-B653EBE8A1EE}"/>
              </a:ext>
            </a:extLst>
          </p:cNvPr>
          <p:cNvSpPr txBox="1">
            <a:spLocks noChangeArrowheads="1"/>
          </p:cNvSpPr>
          <p:nvPr/>
        </p:nvSpPr>
        <p:spPr bwMode="auto">
          <a:xfrm>
            <a:off x="2145090" y="8666322"/>
            <a:ext cx="9208710" cy="123648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r>
              <a:rPr lang="en-US" altLang="en-US" sz="2800" dirty="0">
                <a:latin typeface="Arial" panose="020B0604020202020204" pitchFamily="34" charset="0"/>
              </a:rPr>
              <a:t>According to the World Cancer Research Fund International, there were 18.1 million </a:t>
            </a:r>
            <a:r>
              <a:rPr lang="en-US" altLang="en-US" sz="2800" i="1" dirty="0">
                <a:latin typeface="Arial" panose="020B0604020202020204" pitchFamily="34" charset="0"/>
              </a:rPr>
              <a:t>new</a:t>
            </a:r>
            <a:r>
              <a:rPr lang="en-US" altLang="en-US" sz="2800" dirty="0">
                <a:latin typeface="Arial" panose="020B0604020202020204" pitchFamily="34" charset="0"/>
              </a:rPr>
              <a:t> cancer cases diagnosed worldwide in 2020. At the same time, the average 5-year cancer survival rate has climbed to 68%. While the increases in survivability are encouraging, there is a growing need to address patient quality-of-life during and after cancer. One of the many symptoms impacting quality-of-life is </a:t>
            </a:r>
            <a:r>
              <a:rPr lang="en-US" altLang="en-US" sz="2800" b="1" dirty="0">
                <a:solidFill>
                  <a:srgbClr val="000062"/>
                </a:solidFill>
                <a:latin typeface="Arial" panose="020B0604020202020204" pitchFamily="34" charset="0"/>
              </a:rPr>
              <a:t>cancer-related cognitive impairment</a:t>
            </a:r>
            <a:r>
              <a:rPr lang="en-US" altLang="en-US" sz="2800" b="1" dirty="0">
                <a:latin typeface="Arial" panose="020B0604020202020204" pitchFamily="34" charset="0"/>
              </a:rPr>
              <a:t> </a:t>
            </a:r>
            <a:r>
              <a:rPr lang="en-US" altLang="en-US" sz="2800" dirty="0">
                <a:latin typeface="Arial" panose="020B0604020202020204" pitchFamily="34" charset="0"/>
              </a:rPr>
              <a:t>(CRCI), commonly referred to as “chemo-brain.” This form of dysfunction can be debilitating, and patient experiences often include:</a:t>
            </a:r>
          </a:p>
          <a:p>
            <a:pPr marL="378448" indent="-378448" eaLnBrk="1" hangingPunct="1">
              <a:spcBef>
                <a:spcPct val="50000"/>
              </a:spcBef>
            </a:pPr>
            <a:r>
              <a:rPr lang="en-US" altLang="en-US" sz="2800" dirty="0">
                <a:latin typeface="Arial" panose="020B0604020202020204" pitchFamily="34" charset="0"/>
              </a:rPr>
              <a:t>Forgetting how to complete common tasks</a:t>
            </a:r>
          </a:p>
          <a:p>
            <a:pPr marL="378448" indent="-378448" eaLnBrk="1" hangingPunct="1">
              <a:spcBef>
                <a:spcPct val="50000"/>
              </a:spcBef>
            </a:pPr>
            <a:r>
              <a:rPr lang="en-US" altLang="en-US" sz="2800" dirty="0">
                <a:latin typeface="Arial" panose="020B0604020202020204" pitchFamily="34" charset="0"/>
              </a:rPr>
              <a:t>Getting lost on familiar routes and other directional difficulties</a:t>
            </a:r>
          </a:p>
          <a:p>
            <a:pPr marL="378448" indent="-378448" eaLnBrk="1" hangingPunct="1">
              <a:spcBef>
                <a:spcPct val="50000"/>
              </a:spcBef>
            </a:pPr>
            <a:r>
              <a:rPr lang="en-US" altLang="en-US" sz="2800" dirty="0">
                <a:latin typeface="Arial" panose="020B0604020202020204" pitchFamily="34" charset="0"/>
              </a:rPr>
              <a:t>Inability to multitask</a:t>
            </a:r>
          </a:p>
          <a:p>
            <a:pPr marL="378448" indent="-378448" eaLnBrk="1" hangingPunct="1">
              <a:spcBef>
                <a:spcPct val="50000"/>
              </a:spcBef>
            </a:pPr>
            <a:r>
              <a:rPr lang="en-US" altLang="en-US" sz="2800" dirty="0">
                <a:latin typeface="Arial" panose="020B0604020202020204" pitchFamily="34" charset="0"/>
              </a:rPr>
              <a:t>Forgetting words, or struggling with sentence formation</a:t>
            </a:r>
          </a:p>
          <a:p>
            <a:pPr eaLnBrk="1" hangingPunct="1">
              <a:spcBef>
                <a:spcPct val="50000"/>
              </a:spcBef>
              <a:buFontTx/>
              <a:buNone/>
            </a:pPr>
            <a:r>
              <a:rPr lang="en-US" altLang="en-US" sz="2800" dirty="0">
                <a:latin typeface="Arial" panose="020B0604020202020204" pitchFamily="34" charset="0"/>
              </a:rPr>
              <a:t>These symptoms often have deeper ramifications, including loss of social relationships, difficulties when returning to school or work, medication nonadherence, and lower survival rates. As these ripple effects can drastically impact a patient’s quality-of-life, there has been a surge to understand what is causing CRCI, so we can create treatments (or even prevent) this dysfunction. </a:t>
            </a:r>
          </a:p>
        </p:txBody>
      </p:sp>
      <p:sp>
        <p:nvSpPr>
          <p:cNvPr id="4113" name="Text Box 256">
            <a:extLst>
              <a:ext uri="{FF2B5EF4-FFF2-40B4-BE49-F238E27FC236}">
                <a16:creationId xmlns:a16="http://schemas.microsoft.com/office/drawing/2014/main" id="{0A9CF2BB-15E3-4468-7E53-044B0751236A}"/>
              </a:ext>
            </a:extLst>
          </p:cNvPr>
          <p:cNvSpPr txBox="1">
            <a:spLocks noChangeArrowheads="1"/>
          </p:cNvSpPr>
          <p:nvPr/>
        </p:nvSpPr>
        <p:spPr bwMode="auto">
          <a:xfrm>
            <a:off x="11921646" y="28956000"/>
            <a:ext cx="92087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In one example, the shifted-Wald model, each of the three parameters (shift, drift rate, and response threshold) are informative of unique, underlying cognitive processes.</a:t>
            </a:r>
          </a:p>
        </p:txBody>
      </p:sp>
      <p:sp>
        <p:nvSpPr>
          <p:cNvPr id="4114" name="Text Box 257">
            <a:extLst>
              <a:ext uri="{FF2B5EF4-FFF2-40B4-BE49-F238E27FC236}">
                <a16:creationId xmlns:a16="http://schemas.microsoft.com/office/drawing/2014/main" id="{B664119C-6B31-10DE-A258-01E41FADB680}"/>
              </a:ext>
            </a:extLst>
          </p:cNvPr>
          <p:cNvSpPr txBox="1">
            <a:spLocks noChangeArrowheads="1"/>
          </p:cNvSpPr>
          <p:nvPr/>
        </p:nvSpPr>
        <p:spPr bwMode="auto">
          <a:xfrm>
            <a:off x="2045328" y="38049522"/>
            <a:ext cx="9208710" cy="8886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numCol="1"/>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ts val="993"/>
              </a:spcBef>
              <a:buNone/>
            </a:pPr>
            <a:r>
              <a:rPr lang="en-US" altLang="en-US" sz="2800" dirty="0">
                <a:latin typeface="Arial" panose="020B0604020202020204" pitchFamily="34" charset="0"/>
              </a:rPr>
              <a:t>The experience often varies between patients, but common cognitive domains impacted by CRCI include:</a:t>
            </a:r>
          </a:p>
        </p:txBody>
      </p:sp>
      <p:sp>
        <p:nvSpPr>
          <p:cNvPr id="4116" name="Text Box 260">
            <a:extLst>
              <a:ext uri="{FF2B5EF4-FFF2-40B4-BE49-F238E27FC236}">
                <a16:creationId xmlns:a16="http://schemas.microsoft.com/office/drawing/2014/main" id="{A3DD3ED9-3561-F197-7F7D-46200D04337B}"/>
              </a:ext>
            </a:extLst>
          </p:cNvPr>
          <p:cNvSpPr txBox="1">
            <a:spLocks noChangeArrowheads="1"/>
          </p:cNvSpPr>
          <p:nvPr/>
        </p:nvSpPr>
        <p:spPr bwMode="auto">
          <a:xfrm>
            <a:off x="1964234" y="22252698"/>
            <a:ext cx="9271784" cy="1378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Over the last 20 years, research has shifted to a focus on how inflammation may be the underlying factor driving the multiple components causing CRCI. </a:t>
            </a:r>
          </a:p>
          <a:p>
            <a:pPr algn="just" eaLnBrk="1" hangingPunct="1">
              <a:spcBef>
                <a:spcPct val="50000"/>
              </a:spcBef>
              <a:buNone/>
            </a:pPr>
            <a:endParaRPr lang="en-US" altLang="en-US" sz="2318" dirty="0">
              <a:latin typeface="Arial" panose="020B0604020202020204" pitchFamily="34" charset="0"/>
            </a:endParaRPr>
          </a:p>
          <a:p>
            <a:pPr algn="just" eaLnBrk="1" hangingPunct="1">
              <a:spcBef>
                <a:spcPct val="50000"/>
              </a:spcBef>
              <a:buNone/>
            </a:pPr>
            <a:endParaRPr lang="en-US" altLang="en-US" sz="2318" dirty="0">
              <a:latin typeface="Arial" panose="020B0604020202020204" pitchFamily="34" charset="0"/>
            </a:endParaRPr>
          </a:p>
          <a:p>
            <a:pPr algn="just" eaLnBrk="1" hangingPunct="1">
              <a:spcBef>
                <a:spcPct val="50000"/>
              </a:spcBef>
              <a:buNone/>
            </a:pPr>
            <a:endParaRPr lang="en-US" altLang="en-US" sz="2318" dirty="0">
              <a:latin typeface="Arial" panose="020B0604020202020204" pitchFamily="34" charset="0"/>
            </a:endParaRPr>
          </a:p>
          <a:p>
            <a:pPr algn="just" eaLnBrk="1" hangingPunct="1">
              <a:spcBef>
                <a:spcPct val="50000"/>
              </a:spcBef>
              <a:buNone/>
            </a:pPr>
            <a:endParaRPr lang="en-US" altLang="en-US" sz="2318" dirty="0">
              <a:latin typeface="Arial" panose="020B0604020202020204" pitchFamily="34" charset="0"/>
            </a:endParaRPr>
          </a:p>
          <a:p>
            <a:pPr algn="just" eaLnBrk="1" hangingPunct="1">
              <a:spcBef>
                <a:spcPct val="50000"/>
              </a:spcBef>
              <a:buNone/>
            </a:pPr>
            <a:endParaRPr lang="en-US" altLang="en-US" sz="2318" dirty="0">
              <a:latin typeface="Arial" panose="020B0604020202020204" pitchFamily="34" charset="0"/>
            </a:endParaRPr>
          </a:p>
        </p:txBody>
      </p:sp>
      <p:sp>
        <p:nvSpPr>
          <p:cNvPr id="4118" name="Text Box 265">
            <a:extLst>
              <a:ext uri="{FF2B5EF4-FFF2-40B4-BE49-F238E27FC236}">
                <a16:creationId xmlns:a16="http://schemas.microsoft.com/office/drawing/2014/main" id="{7FD3C181-0476-C0A1-37E5-4EF56BD1CCEF}"/>
              </a:ext>
            </a:extLst>
          </p:cNvPr>
          <p:cNvSpPr txBox="1">
            <a:spLocks noChangeArrowheads="1"/>
          </p:cNvSpPr>
          <p:nvPr/>
        </p:nvSpPr>
        <p:spPr bwMode="auto">
          <a:xfrm>
            <a:off x="16396127" y="18224272"/>
            <a:ext cx="4352062" cy="4490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endParaRPr lang="en-US" altLang="en-US" sz="2318">
              <a:latin typeface="Arial" panose="020B0604020202020204" pitchFamily="34" charset="0"/>
            </a:endParaRPr>
          </a:p>
        </p:txBody>
      </p:sp>
      <p:sp>
        <p:nvSpPr>
          <p:cNvPr id="2319" name="AutoShape 271">
            <a:extLst>
              <a:ext uri="{FF2B5EF4-FFF2-40B4-BE49-F238E27FC236}">
                <a16:creationId xmlns:a16="http://schemas.microsoft.com/office/drawing/2014/main" id="{4B84B36E-BCAC-6308-7ED1-10ED9970F42B}"/>
              </a:ext>
            </a:extLst>
          </p:cNvPr>
          <p:cNvSpPr>
            <a:spLocks noChangeArrowheads="1"/>
          </p:cNvSpPr>
          <p:nvPr/>
        </p:nvSpPr>
        <p:spPr bwMode="auto">
          <a:xfrm>
            <a:off x="21703747" y="3131820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3642"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Considerations</a:t>
            </a:r>
          </a:p>
        </p:txBody>
      </p:sp>
      <p:sp>
        <p:nvSpPr>
          <p:cNvPr id="57" name="TextBox 56">
            <a:extLst>
              <a:ext uri="{FF2B5EF4-FFF2-40B4-BE49-F238E27FC236}">
                <a16:creationId xmlns:a16="http://schemas.microsoft.com/office/drawing/2014/main" id="{6E36C710-DBBB-8683-A223-F16B07F94DF8}"/>
              </a:ext>
            </a:extLst>
          </p:cNvPr>
          <p:cNvSpPr txBox="1"/>
          <p:nvPr/>
        </p:nvSpPr>
        <p:spPr>
          <a:xfrm>
            <a:off x="7369468" y="3925208"/>
            <a:ext cx="18179465" cy="2308774"/>
          </a:xfrm>
          <a:prstGeom prst="rect">
            <a:avLst/>
          </a:prstGeom>
          <a:noFill/>
        </p:spPr>
        <p:txBody>
          <a:bodyPr wrap="none">
            <a:spAutoFit/>
          </a:bodyPr>
          <a:lstStyle/>
          <a:p>
            <a:pPr algn="ctr" eaLnBrk="1" hangingPunct="1">
              <a:defRPr/>
            </a:pPr>
            <a:r>
              <a:rPr lang="en-US" sz="5463" dirty="0">
                <a:effectLst>
                  <a:outerShdw blurRad="50800" dist="25400" dir="5400000" algn="t" rotWithShape="0">
                    <a:schemeClr val="accent6">
                      <a:alpha val="40000"/>
                    </a:schemeClr>
                  </a:outerShdw>
                </a:effectLst>
                <a:latin typeface="Verdana" pitchFamily="34" charset="0"/>
                <a:cs typeface="Arial" pitchFamily="34" charset="0"/>
              </a:rPr>
              <a:t>B.L. Scheuler</a:t>
            </a:r>
            <a:r>
              <a:rPr lang="en-US" sz="5463" baseline="30000" dirty="0">
                <a:effectLst>
                  <a:outerShdw blurRad="50800" dist="25400" dir="5400000" algn="t" rotWithShape="0">
                    <a:schemeClr val="accent6">
                      <a:alpha val="40000"/>
                    </a:schemeClr>
                  </a:outerShdw>
                </a:effectLst>
                <a:latin typeface="Verdana" pitchFamily="34" charset="0"/>
                <a:cs typeface="Arial" pitchFamily="34" charset="0"/>
              </a:rPr>
              <a:t>1</a:t>
            </a:r>
            <a:r>
              <a:rPr lang="en-US" sz="5463" dirty="0">
                <a:effectLst>
                  <a:outerShdw blurRad="50800" dist="25400" dir="5400000" algn="t" rotWithShape="0">
                    <a:schemeClr val="accent6">
                      <a:alpha val="40000"/>
                    </a:schemeClr>
                  </a:outerShdw>
                </a:effectLst>
                <a:latin typeface="Verdana" pitchFamily="34" charset="0"/>
                <a:cs typeface="Arial" pitchFamily="34" charset="0"/>
              </a:rPr>
              <a:t>, J.W. Houpt</a:t>
            </a:r>
            <a:r>
              <a:rPr lang="en-US" sz="5463" baseline="30000" dirty="0">
                <a:effectLst>
                  <a:outerShdw blurRad="50800" dist="25400" dir="5400000" algn="t" rotWithShape="0">
                    <a:schemeClr val="accent6">
                      <a:alpha val="40000"/>
                    </a:schemeClr>
                  </a:outerShdw>
                </a:effectLst>
                <a:latin typeface="Verdana" pitchFamily="34" charset="0"/>
                <a:cs typeface="Arial" pitchFamily="34" charset="0"/>
              </a:rPr>
              <a:t>1</a:t>
            </a:r>
            <a:r>
              <a:rPr lang="en-US" sz="5463" dirty="0">
                <a:effectLst>
                  <a:outerShdw blurRad="50800" dist="25400" dir="5400000" algn="t" rotWithShape="0">
                    <a:schemeClr val="accent6">
                      <a:alpha val="40000"/>
                    </a:schemeClr>
                  </a:outerShdw>
                </a:effectLst>
                <a:latin typeface="Verdana" pitchFamily="34" charset="0"/>
                <a:cs typeface="Arial" pitchFamily="34" charset="0"/>
              </a:rPr>
              <a:t>, and D.C. Hughes</a:t>
            </a:r>
            <a:r>
              <a:rPr lang="en-US" sz="5463" baseline="30000" dirty="0">
                <a:effectLst>
                  <a:outerShdw blurRad="50800" dist="25400" dir="5400000" algn="t" rotWithShape="0">
                    <a:schemeClr val="accent6">
                      <a:alpha val="40000"/>
                    </a:schemeClr>
                  </a:outerShdw>
                </a:effectLst>
                <a:latin typeface="Verdana" pitchFamily="34" charset="0"/>
                <a:cs typeface="Arial" pitchFamily="34" charset="0"/>
              </a:rPr>
              <a:t>2</a:t>
            </a:r>
          </a:p>
          <a:p>
            <a:pPr algn="ctr" eaLnBrk="1" hangingPunct="1">
              <a:defRPr/>
            </a:pPr>
            <a:r>
              <a:rPr lang="en-US" sz="4470" baseline="30000" dirty="0">
                <a:effectLst>
                  <a:outerShdw blurRad="38100" dist="38100" dir="2700000" algn="tl">
                    <a:srgbClr val="000000">
                      <a:alpha val="43137"/>
                    </a:srgbClr>
                  </a:outerShdw>
                </a:effectLst>
                <a:latin typeface="Verdana" pitchFamily="34" charset="0"/>
                <a:cs typeface="Arial" pitchFamily="34" charset="0"/>
              </a:rPr>
              <a:t>1</a:t>
            </a:r>
            <a:r>
              <a:rPr lang="en-US" sz="447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a:t>
            </a:r>
            <a:br>
              <a:rPr lang="en-US" sz="4470" dirty="0">
                <a:effectLst>
                  <a:outerShdw blurRad="50800" dist="38100" dir="5400000" algn="t" rotWithShape="0">
                    <a:schemeClr val="accent6">
                      <a:alpha val="40000"/>
                    </a:schemeClr>
                  </a:outerShdw>
                </a:effectLst>
                <a:latin typeface="Verdana" pitchFamily="34" charset="0"/>
                <a:cs typeface="Arial" pitchFamily="34" charset="0"/>
              </a:rPr>
            </a:br>
            <a:r>
              <a:rPr lang="en-US" sz="4470" baseline="30000" dirty="0">
                <a:effectLst>
                  <a:outerShdw blurRad="50800" dist="38100" dir="5400000" algn="t" rotWithShape="0">
                    <a:schemeClr val="accent6">
                      <a:alpha val="40000"/>
                    </a:schemeClr>
                  </a:outerShdw>
                </a:effectLst>
                <a:latin typeface="Verdana" pitchFamily="34" charset="0"/>
                <a:cs typeface="Arial" pitchFamily="34" charset="0"/>
              </a:rPr>
              <a:t>2</a:t>
            </a:r>
            <a:r>
              <a:rPr lang="en-US" sz="4470" dirty="0">
                <a:effectLst>
                  <a:outerShdw blurRad="50800" dist="38100" dir="5400000" algn="t" rotWithShape="0">
                    <a:schemeClr val="accent6">
                      <a:alpha val="40000"/>
                    </a:schemeClr>
                  </a:outerShdw>
                </a:effectLst>
                <a:latin typeface="Verdana" pitchFamily="34" charset="0"/>
                <a:cs typeface="Arial" pitchFamily="34" charset="0"/>
              </a:rPr>
              <a:t>The University of Texas Health Science Center at San Antonio</a:t>
            </a:r>
          </a:p>
        </p:txBody>
      </p:sp>
      <p:pic>
        <p:nvPicPr>
          <p:cNvPr id="4152" name="Picture 56" descr="UTSA - The University of Texas at San Antonio - Home | Facebook">
            <a:extLst>
              <a:ext uri="{FF2B5EF4-FFF2-40B4-BE49-F238E27FC236}">
                <a16:creationId xmlns:a16="http://schemas.microsoft.com/office/drawing/2014/main" id="{9D98C299-7A98-9B6F-4A9F-42565E444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538" y="3620982"/>
            <a:ext cx="3017261" cy="30172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A85888D-5A0E-3871-1714-014B2C1ADADE}"/>
              </a:ext>
            </a:extLst>
          </p:cNvPr>
          <p:cNvPicPr>
            <a:picLocks noChangeAspect="1"/>
          </p:cNvPicPr>
          <p:nvPr/>
        </p:nvPicPr>
        <p:blipFill>
          <a:blip r:embed="rId4"/>
          <a:stretch>
            <a:fillRect/>
          </a:stretch>
        </p:blipFill>
        <p:spPr>
          <a:xfrm>
            <a:off x="12410433" y="30937201"/>
            <a:ext cx="8097535" cy="3948287"/>
          </a:xfrm>
          <a:prstGeom prst="rect">
            <a:avLst/>
          </a:prstGeom>
        </p:spPr>
      </p:pic>
      <p:sp>
        <p:nvSpPr>
          <p:cNvPr id="16" name="Text Box 256">
            <a:extLst>
              <a:ext uri="{FF2B5EF4-FFF2-40B4-BE49-F238E27FC236}">
                <a16:creationId xmlns:a16="http://schemas.microsoft.com/office/drawing/2014/main" id="{952AD00C-E70F-413B-0016-2A1EABE6CFB6}"/>
              </a:ext>
            </a:extLst>
          </p:cNvPr>
          <p:cNvSpPr txBox="1">
            <a:spLocks noChangeArrowheads="1"/>
          </p:cNvSpPr>
          <p:nvPr/>
        </p:nvSpPr>
        <p:spPr bwMode="auto">
          <a:xfrm>
            <a:off x="11698401" y="7610734"/>
            <a:ext cx="9208710" cy="5267067"/>
          </a:xfrm>
          <a:prstGeom prst="rect">
            <a:avLst/>
          </a:prstGeom>
          <a:solidFill>
            <a:srgbClr val="E6E6E6"/>
          </a:solidFill>
          <a:ln>
            <a:solidFill>
              <a:srgbClr val="000062"/>
            </a:solidFill>
          </a:ln>
          <a:effectLst/>
        </p:spPr>
        <p:txBody>
          <a:bodyPr lIns="151376" tIns="151376" rIns="151376" b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3200" dirty="0">
                <a:latin typeface="Arial" panose="020B0604020202020204" pitchFamily="34" charset="0"/>
              </a:rPr>
              <a:t>So what’s the problem?</a:t>
            </a:r>
          </a:p>
          <a:p>
            <a:pPr marL="378448" indent="-378448" eaLnBrk="1" hangingPunct="1"/>
            <a:r>
              <a:rPr lang="en-US" altLang="en-US" sz="3200" dirty="0">
                <a:latin typeface="Arial" panose="020B0604020202020204" pitchFamily="34" charset="0"/>
              </a:rPr>
              <a:t>Rate of CRCI incidence ranges from 15%-75%, depending on the study</a:t>
            </a:r>
          </a:p>
          <a:p>
            <a:pPr marL="378448" indent="-378448" eaLnBrk="1" hangingPunct="1"/>
            <a:r>
              <a:rPr lang="en-US" altLang="en-US" sz="3200" dirty="0">
                <a:latin typeface="Arial" panose="020B0604020202020204" pitchFamily="34" charset="0"/>
              </a:rPr>
              <a:t>Qualitative and quantitative measures frequently lack correlation</a:t>
            </a:r>
          </a:p>
          <a:p>
            <a:pPr marL="378448" indent="-378448" eaLnBrk="1" hangingPunct="1"/>
            <a:r>
              <a:rPr lang="en-US" altLang="en-US" sz="3200" dirty="0">
                <a:latin typeface="Arial" panose="020B0604020202020204" pitchFamily="34" charset="0"/>
              </a:rPr>
              <a:t>Across 34 articles, 61 different assessments were utilized, all meant to represent CRCI </a:t>
            </a:r>
          </a:p>
          <a:p>
            <a:pPr eaLnBrk="1" hangingPunct="1">
              <a:buFontTx/>
              <a:buNone/>
            </a:pPr>
            <a:r>
              <a:rPr lang="en-US" altLang="en-US" sz="3600" b="1" dirty="0">
                <a:solidFill>
                  <a:srgbClr val="000062"/>
                </a:solidFill>
                <a:latin typeface="Arial" panose="020B0604020202020204" pitchFamily="34" charset="0"/>
              </a:rPr>
              <a:t>Our measurements are not consistently capturing CRCI.</a:t>
            </a:r>
          </a:p>
        </p:txBody>
      </p:sp>
      <p:sp>
        <p:nvSpPr>
          <p:cNvPr id="17" name="Text Box 256">
            <a:extLst>
              <a:ext uri="{FF2B5EF4-FFF2-40B4-BE49-F238E27FC236}">
                <a16:creationId xmlns:a16="http://schemas.microsoft.com/office/drawing/2014/main" id="{493DB384-B8B9-0CB0-790E-72742536AD24}"/>
              </a:ext>
            </a:extLst>
          </p:cNvPr>
          <p:cNvSpPr txBox="1">
            <a:spLocks noChangeArrowheads="1"/>
          </p:cNvSpPr>
          <p:nvPr/>
        </p:nvSpPr>
        <p:spPr bwMode="auto">
          <a:xfrm>
            <a:off x="11921646" y="14687639"/>
            <a:ext cx="920871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None/>
            </a:pPr>
            <a:r>
              <a:rPr lang="en-US" altLang="en-US" sz="2800" dirty="0">
                <a:latin typeface="Arial" panose="020B0604020202020204" pitchFamily="34" charset="0"/>
              </a:rPr>
              <a:t>While neurocognitive tasks in CRCI research commonly measure response times, past analyses have relied on mean-based assessments. As Schwarz (2001) explained, “the decision to initiate and execute a specific overt response does not arise holistically, in an all-or-none fashion, but is rather preceded by a stage during which response-related information gradually accumulates over time.” How could assessing this accumulation of information improve our understanding of CRCI? By utilizing accumulator models to analyze the distribution of response times, we can gain more information than available when relying on averages.</a:t>
            </a:r>
          </a:p>
        </p:txBody>
      </p:sp>
      <p:pic>
        <p:nvPicPr>
          <p:cNvPr id="2" name="Picture 8" descr="UTHSA-Logo-V-1000x1000-11.14.51-AM-2f83b57dab31f792712c5df3b3edc43f - San  Antonio Report">
            <a:extLst>
              <a:ext uri="{FF2B5EF4-FFF2-40B4-BE49-F238E27FC236}">
                <a16:creationId xmlns:a16="http://schemas.microsoft.com/office/drawing/2014/main" id="{A430B8BD-9395-A525-A473-B6BDBE226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5601" y="3582949"/>
            <a:ext cx="3017261" cy="30172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18CC77-86EA-8022-436D-FEE59D5308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5860" y="21793201"/>
            <a:ext cx="9298140" cy="5365215"/>
          </a:xfrm>
          <a:prstGeom prst="rect">
            <a:avLst/>
          </a:prstGeom>
        </p:spPr>
      </p:pic>
      <p:sp>
        <p:nvSpPr>
          <p:cNvPr id="8" name="AutoShape 271">
            <a:extLst>
              <a:ext uri="{FF2B5EF4-FFF2-40B4-BE49-F238E27FC236}">
                <a16:creationId xmlns:a16="http://schemas.microsoft.com/office/drawing/2014/main" id="{5E89F020-15B8-5334-99DC-BBD73D4EEF89}"/>
              </a:ext>
            </a:extLst>
          </p:cNvPr>
          <p:cNvSpPr>
            <a:spLocks noChangeArrowheads="1"/>
          </p:cNvSpPr>
          <p:nvPr/>
        </p:nvSpPr>
        <p:spPr bwMode="auto">
          <a:xfrm>
            <a:off x="21703747" y="754380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The Planned Study</a:t>
            </a:r>
          </a:p>
        </p:txBody>
      </p:sp>
      <p:sp>
        <p:nvSpPr>
          <p:cNvPr id="9" name="AutoShape 271">
            <a:extLst>
              <a:ext uri="{FF2B5EF4-FFF2-40B4-BE49-F238E27FC236}">
                <a16:creationId xmlns:a16="http://schemas.microsoft.com/office/drawing/2014/main" id="{9EE7962C-8455-BD0F-8B7D-2FD4BD08DACA}"/>
              </a:ext>
            </a:extLst>
          </p:cNvPr>
          <p:cNvSpPr>
            <a:spLocks noChangeArrowheads="1"/>
          </p:cNvSpPr>
          <p:nvPr/>
        </p:nvSpPr>
        <p:spPr bwMode="auto">
          <a:xfrm>
            <a:off x="11854846" y="13542715"/>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Response Time Modeling</a:t>
            </a:r>
          </a:p>
        </p:txBody>
      </p:sp>
      <p:sp>
        <p:nvSpPr>
          <p:cNvPr id="10" name="AutoShape 271">
            <a:extLst>
              <a:ext uri="{FF2B5EF4-FFF2-40B4-BE49-F238E27FC236}">
                <a16:creationId xmlns:a16="http://schemas.microsoft.com/office/drawing/2014/main" id="{8472F062-9A7D-62CC-D21E-BF1EDE85666B}"/>
              </a:ext>
            </a:extLst>
          </p:cNvPr>
          <p:cNvSpPr>
            <a:spLocks noChangeArrowheads="1"/>
          </p:cNvSpPr>
          <p:nvPr/>
        </p:nvSpPr>
        <p:spPr bwMode="auto">
          <a:xfrm>
            <a:off x="11854846" y="2781300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3642"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Meaningful Parameters</a:t>
            </a:r>
          </a:p>
        </p:txBody>
      </p:sp>
      <p:sp>
        <p:nvSpPr>
          <p:cNvPr id="13" name="AutoShape 271">
            <a:extLst>
              <a:ext uri="{FF2B5EF4-FFF2-40B4-BE49-F238E27FC236}">
                <a16:creationId xmlns:a16="http://schemas.microsoft.com/office/drawing/2014/main" id="{42467EB8-62E8-5ED7-75CB-590C77F3D04E}"/>
              </a:ext>
            </a:extLst>
          </p:cNvPr>
          <p:cNvSpPr>
            <a:spLocks noChangeArrowheads="1"/>
          </p:cNvSpPr>
          <p:nvPr/>
        </p:nvSpPr>
        <p:spPr bwMode="auto">
          <a:xfrm>
            <a:off x="11732894" y="2065020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3800"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Better Representation of Data</a:t>
            </a:r>
          </a:p>
        </p:txBody>
      </p:sp>
      <p:sp>
        <p:nvSpPr>
          <p:cNvPr id="15" name="AutoShape 271">
            <a:extLst>
              <a:ext uri="{FF2B5EF4-FFF2-40B4-BE49-F238E27FC236}">
                <a16:creationId xmlns:a16="http://schemas.microsoft.com/office/drawing/2014/main" id="{F4CEEE45-0508-A935-1DDF-D15B9F008BB1}"/>
              </a:ext>
            </a:extLst>
          </p:cNvPr>
          <p:cNvSpPr>
            <a:spLocks noChangeArrowheads="1"/>
          </p:cNvSpPr>
          <p:nvPr/>
        </p:nvSpPr>
        <p:spPr bwMode="auto">
          <a:xfrm>
            <a:off x="1892864" y="3696212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3642"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Cognitive Domains</a:t>
            </a:r>
          </a:p>
        </p:txBody>
      </p:sp>
      <p:graphicFrame>
        <p:nvGraphicFramePr>
          <p:cNvPr id="23" name="Diagram 22">
            <a:extLst>
              <a:ext uri="{FF2B5EF4-FFF2-40B4-BE49-F238E27FC236}">
                <a16:creationId xmlns:a16="http://schemas.microsoft.com/office/drawing/2014/main" id="{CE31894A-D82C-1035-5023-4334E12775C1}"/>
              </a:ext>
            </a:extLst>
          </p:cNvPr>
          <p:cNvGraphicFramePr/>
          <p:nvPr>
            <p:extLst>
              <p:ext uri="{D42A27DB-BD31-4B8C-83A1-F6EECF244321}">
                <p14:modId xmlns:p14="http://schemas.microsoft.com/office/powerpoint/2010/main" val="1463877955"/>
              </p:ext>
            </p:extLst>
          </p:nvPr>
        </p:nvGraphicFramePr>
        <p:xfrm>
          <a:off x="-2004034" y="21435853"/>
          <a:ext cx="16485446" cy="105058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AutoShape 271">
            <a:extLst>
              <a:ext uri="{FF2B5EF4-FFF2-40B4-BE49-F238E27FC236}">
                <a16:creationId xmlns:a16="http://schemas.microsoft.com/office/drawing/2014/main" id="{44B72519-1C4A-23F3-ABBE-564B4980ECD9}"/>
              </a:ext>
            </a:extLst>
          </p:cNvPr>
          <p:cNvSpPr>
            <a:spLocks noChangeArrowheads="1"/>
          </p:cNvSpPr>
          <p:nvPr/>
        </p:nvSpPr>
        <p:spPr bwMode="auto">
          <a:xfrm>
            <a:off x="1892864" y="762512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3800"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Introduction to CRCI</a:t>
            </a:r>
          </a:p>
        </p:txBody>
      </p:sp>
      <p:sp>
        <p:nvSpPr>
          <p:cNvPr id="25" name="AutoShape 271">
            <a:extLst>
              <a:ext uri="{FF2B5EF4-FFF2-40B4-BE49-F238E27FC236}">
                <a16:creationId xmlns:a16="http://schemas.microsoft.com/office/drawing/2014/main" id="{887C9878-44EB-15F7-3729-3644F608587A}"/>
              </a:ext>
            </a:extLst>
          </p:cNvPr>
          <p:cNvSpPr>
            <a:spLocks noChangeArrowheads="1"/>
          </p:cNvSpPr>
          <p:nvPr/>
        </p:nvSpPr>
        <p:spPr bwMode="auto">
          <a:xfrm>
            <a:off x="1892864" y="21095131"/>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3800"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Pathways to Damage</a:t>
            </a:r>
          </a:p>
        </p:txBody>
      </p:sp>
      <p:graphicFrame>
        <p:nvGraphicFramePr>
          <p:cNvPr id="30" name="Table 29">
            <a:extLst>
              <a:ext uri="{FF2B5EF4-FFF2-40B4-BE49-F238E27FC236}">
                <a16:creationId xmlns:a16="http://schemas.microsoft.com/office/drawing/2014/main" id="{4B956D11-1EE5-B051-19B5-4F16CC28295B}"/>
              </a:ext>
            </a:extLst>
          </p:cNvPr>
          <p:cNvGraphicFramePr>
            <a:graphicFrameLocks noGrp="1"/>
          </p:cNvGraphicFramePr>
          <p:nvPr>
            <p:extLst>
              <p:ext uri="{D42A27DB-BD31-4B8C-83A1-F6EECF244321}">
                <p14:modId xmlns:p14="http://schemas.microsoft.com/office/powerpoint/2010/main" val="4088995901"/>
              </p:ext>
            </p:extLst>
          </p:nvPr>
        </p:nvGraphicFramePr>
        <p:xfrm>
          <a:off x="2187021" y="39186244"/>
          <a:ext cx="8637108" cy="2723757"/>
        </p:xfrm>
        <a:graphic>
          <a:graphicData uri="http://schemas.openxmlformats.org/drawingml/2006/table">
            <a:tbl>
              <a:tblPr firstRow="1" bandRow="1">
                <a:tableStyleId>{5C22544A-7EE6-4342-B048-85BDC9FD1C3A}</a:tableStyleId>
              </a:tblPr>
              <a:tblGrid>
                <a:gridCol w="4318554">
                  <a:extLst>
                    <a:ext uri="{9D8B030D-6E8A-4147-A177-3AD203B41FA5}">
                      <a16:colId xmlns:a16="http://schemas.microsoft.com/office/drawing/2014/main" val="4059486980"/>
                    </a:ext>
                  </a:extLst>
                </a:gridCol>
                <a:gridCol w="4318554">
                  <a:extLst>
                    <a:ext uri="{9D8B030D-6E8A-4147-A177-3AD203B41FA5}">
                      <a16:colId xmlns:a16="http://schemas.microsoft.com/office/drawing/2014/main" val="2060686526"/>
                    </a:ext>
                  </a:extLst>
                </a:gridCol>
              </a:tblGrid>
              <a:tr h="564594">
                <a:tc>
                  <a:txBody>
                    <a:bodyPr/>
                    <a:lstStyle/>
                    <a:p>
                      <a:pPr marL="0">
                        <a:lnSpc>
                          <a:spcPct val="150000"/>
                        </a:lnSpc>
                        <a:spcBef>
                          <a:spcPts val="600"/>
                        </a:spcBef>
                        <a:spcAft>
                          <a:spcPts val="600"/>
                        </a:spcAft>
                      </a:pPr>
                      <a:r>
                        <a:rPr lang="en-US" sz="3000" dirty="0">
                          <a:solidFill>
                            <a:schemeClr val="accent4"/>
                          </a:solidFill>
                        </a:rPr>
                        <a:t>Attention/ Orienting</a:t>
                      </a:r>
                    </a:p>
                  </a:txBody>
                  <a:tcPr marL="75688" marR="75688" marT="37844" marB="37844">
                    <a:solidFill>
                      <a:srgbClr val="E6E6E6"/>
                    </a:solidFill>
                  </a:tcPr>
                </a:tc>
                <a:tc>
                  <a:txBody>
                    <a:bodyPr/>
                    <a:lstStyle/>
                    <a:p>
                      <a:pPr marL="0">
                        <a:lnSpc>
                          <a:spcPct val="150000"/>
                        </a:lnSpc>
                        <a:spcBef>
                          <a:spcPts val="600"/>
                        </a:spcBef>
                        <a:spcAft>
                          <a:spcPts val="600"/>
                        </a:spcAft>
                      </a:pPr>
                      <a:r>
                        <a:rPr lang="en-US" sz="3000" b="0" dirty="0">
                          <a:solidFill>
                            <a:schemeClr val="accent4"/>
                          </a:solidFill>
                        </a:rPr>
                        <a:t>Visuospatial Reasoning</a:t>
                      </a:r>
                    </a:p>
                  </a:txBody>
                  <a:tcPr marL="75688" marR="75688" marT="37844" marB="37844">
                    <a:solidFill>
                      <a:srgbClr val="E6E6E6"/>
                    </a:solidFill>
                  </a:tcPr>
                </a:tc>
                <a:extLst>
                  <a:ext uri="{0D108BD9-81ED-4DB2-BD59-A6C34878D82A}">
                    <a16:rowId xmlns:a16="http://schemas.microsoft.com/office/drawing/2014/main" val="899391976"/>
                  </a:ext>
                </a:extLst>
              </a:tr>
              <a:tr h="564594">
                <a:tc>
                  <a:txBody>
                    <a:bodyPr/>
                    <a:lstStyle/>
                    <a:p>
                      <a:pPr marL="0">
                        <a:lnSpc>
                          <a:spcPct val="150000"/>
                        </a:lnSpc>
                        <a:spcBef>
                          <a:spcPts val="600"/>
                        </a:spcBef>
                        <a:spcAft>
                          <a:spcPts val="600"/>
                        </a:spcAft>
                      </a:pPr>
                      <a:r>
                        <a:rPr lang="en-US" sz="3000" b="1" dirty="0"/>
                        <a:t>Executive Control</a:t>
                      </a:r>
                    </a:p>
                  </a:txBody>
                  <a:tcPr marL="75688" marR="75688" marT="37844" marB="37844">
                    <a:solidFill>
                      <a:srgbClr val="F2F2F2"/>
                    </a:solidFill>
                  </a:tcPr>
                </a:tc>
                <a:tc>
                  <a:txBody>
                    <a:bodyPr/>
                    <a:lstStyle/>
                    <a:p>
                      <a:pPr marL="0">
                        <a:lnSpc>
                          <a:spcPct val="150000"/>
                        </a:lnSpc>
                        <a:spcBef>
                          <a:spcPts val="600"/>
                        </a:spcBef>
                        <a:spcAft>
                          <a:spcPts val="600"/>
                        </a:spcAft>
                      </a:pPr>
                      <a:r>
                        <a:rPr lang="en-US" sz="3000" dirty="0"/>
                        <a:t>Psychomotor Dexterity/ Speed</a:t>
                      </a:r>
                    </a:p>
                  </a:txBody>
                  <a:tcPr marL="75688" marR="75688" marT="37844" marB="37844">
                    <a:solidFill>
                      <a:srgbClr val="F2F2F2"/>
                    </a:solidFill>
                  </a:tcPr>
                </a:tc>
                <a:extLst>
                  <a:ext uri="{0D108BD9-81ED-4DB2-BD59-A6C34878D82A}">
                    <a16:rowId xmlns:a16="http://schemas.microsoft.com/office/drawing/2014/main" val="2554801367"/>
                  </a:ext>
                </a:extLst>
              </a:tr>
              <a:tr h="564594">
                <a:tc>
                  <a:txBody>
                    <a:bodyPr/>
                    <a:lstStyle/>
                    <a:p>
                      <a:pPr marL="0">
                        <a:lnSpc>
                          <a:spcPct val="150000"/>
                        </a:lnSpc>
                        <a:spcBef>
                          <a:spcPts val="600"/>
                        </a:spcBef>
                        <a:spcAft>
                          <a:spcPts val="600"/>
                        </a:spcAft>
                      </a:pPr>
                      <a:r>
                        <a:rPr lang="en-US" sz="3000" b="1" dirty="0"/>
                        <a:t>Working Memory</a:t>
                      </a:r>
                    </a:p>
                  </a:txBody>
                  <a:tcPr marL="75688" marR="75688" marT="37844" marB="37844">
                    <a:solidFill>
                      <a:srgbClr val="E6E6E6"/>
                    </a:solidFill>
                  </a:tcPr>
                </a:tc>
                <a:tc>
                  <a:txBody>
                    <a:bodyPr/>
                    <a:lstStyle/>
                    <a:p>
                      <a:pPr marL="0">
                        <a:lnSpc>
                          <a:spcPct val="150000"/>
                        </a:lnSpc>
                        <a:spcBef>
                          <a:spcPts val="600"/>
                        </a:spcBef>
                        <a:spcAft>
                          <a:spcPts val="600"/>
                        </a:spcAft>
                      </a:pPr>
                      <a:r>
                        <a:rPr lang="en-US" sz="3000" dirty="0"/>
                        <a:t>Verbal Fluency</a:t>
                      </a:r>
                    </a:p>
                  </a:txBody>
                  <a:tcPr marL="75688" marR="75688" marT="37844" marB="37844">
                    <a:solidFill>
                      <a:srgbClr val="E6E6E6"/>
                    </a:solidFill>
                  </a:tcPr>
                </a:tc>
                <a:extLst>
                  <a:ext uri="{0D108BD9-81ED-4DB2-BD59-A6C34878D82A}">
                    <a16:rowId xmlns:a16="http://schemas.microsoft.com/office/drawing/2014/main" val="3786975823"/>
                  </a:ext>
                </a:extLst>
              </a:tr>
            </a:tbl>
          </a:graphicData>
        </a:graphic>
      </p:graphicFrame>
      <p:sp>
        <p:nvSpPr>
          <p:cNvPr id="31" name="Text Box 256">
            <a:extLst>
              <a:ext uri="{FF2B5EF4-FFF2-40B4-BE49-F238E27FC236}">
                <a16:creationId xmlns:a16="http://schemas.microsoft.com/office/drawing/2014/main" id="{12629F92-5FF4-82FF-DC0E-638DD80EA36A}"/>
              </a:ext>
            </a:extLst>
          </p:cNvPr>
          <p:cNvSpPr txBox="1">
            <a:spLocks noChangeArrowheads="1"/>
          </p:cNvSpPr>
          <p:nvPr/>
        </p:nvSpPr>
        <p:spPr bwMode="auto">
          <a:xfrm>
            <a:off x="21574973" y="32425208"/>
            <a:ext cx="9208710" cy="750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2800" dirty="0">
                <a:latin typeface="Arial" panose="020B0604020202020204" pitchFamily="34" charset="0"/>
              </a:rPr>
              <a:t>Response time modeling approach provides a crucial avenue to improve CRCI assessment analysis. Future studies can focus on many components of implementing this approach, including:</a:t>
            </a:r>
          </a:p>
          <a:p>
            <a:pPr marL="378448" indent="-378448" eaLnBrk="1" hangingPunct="1"/>
            <a:r>
              <a:rPr lang="en-US" altLang="en-US" sz="2800" dirty="0">
                <a:latin typeface="Arial" panose="020B0604020202020204" pitchFamily="34" charset="0"/>
              </a:rPr>
              <a:t>Developing a reference point for this population</a:t>
            </a:r>
          </a:p>
          <a:p>
            <a:pPr marL="378448" indent="-378448" eaLnBrk="1" hangingPunct="1"/>
            <a:r>
              <a:rPr lang="en-US" altLang="en-US" sz="2800" dirty="0">
                <a:latin typeface="Arial" panose="020B0604020202020204" pitchFamily="34" charset="0"/>
              </a:rPr>
              <a:t>Establishing any differences for current cancer patients</a:t>
            </a:r>
          </a:p>
          <a:p>
            <a:pPr marL="378448" indent="-378448" eaLnBrk="1" hangingPunct="1"/>
            <a:r>
              <a:rPr lang="en-US" altLang="en-US" sz="2800" dirty="0">
                <a:latin typeface="Arial" panose="020B0604020202020204" pitchFamily="34" charset="0"/>
              </a:rPr>
              <a:t>Assessing how individuals vary in cognitive abilities before an intervention</a:t>
            </a:r>
          </a:p>
          <a:p>
            <a:pPr marL="378448" indent="-378448" eaLnBrk="1" hangingPunct="1"/>
            <a:r>
              <a:rPr lang="en-US" altLang="en-US" sz="2800" dirty="0">
                <a:latin typeface="Arial" panose="020B0604020202020204" pitchFamily="34" charset="0"/>
              </a:rPr>
              <a:t>Evaluating which CRCI tasks can be most benefited by a modeling approach</a:t>
            </a:r>
          </a:p>
          <a:p>
            <a:pPr marL="378448" indent="-378448" eaLnBrk="1" hangingPunct="1"/>
            <a:r>
              <a:rPr lang="en-US" altLang="en-US" sz="2800" dirty="0">
                <a:latin typeface="Arial" panose="020B0604020202020204" pitchFamily="34" charset="0"/>
              </a:rPr>
              <a:t>Determine the impact of compensation tactics on evaluating CRCI</a:t>
            </a:r>
          </a:p>
          <a:p>
            <a:pPr eaLnBrk="1" hangingPunct="1">
              <a:buNone/>
            </a:pPr>
            <a:r>
              <a:rPr lang="en-US" altLang="en-US" sz="2800" dirty="0">
                <a:latin typeface="Arial" panose="020B0604020202020204" pitchFamily="34" charset="0"/>
              </a:rPr>
              <a:t>Though challenging, there is great potential for improving CRCI measures by changing our approach.  </a:t>
            </a:r>
            <a:br>
              <a:rPr lang="en-US" altLang="en-US" sz="2800" dirty="0">
                <a:latin typeface="Arial" panose="020B0604020202020204" pitchFamily="34" charset="0"/>
              </a:rPr>
            </a:br>
            <a:endParaRPr lang="en-US" altLang="en-US" sz="2800" dirty="0">
              <a:latin typeface="Arial" panose="020B0604020202020204" pitchFamily="34" charset="0"/>
            </a:endParaRPr>
          </a:p>
        </p:txBody>
      </p:sp>
      <p:sp>
        <p:nvSpPr>
          <p:cNvPr id="34" name="Text Box 256">
            <a:extLst>
              <a:ext uri="{FF2B5EF4-FFF2-40B4-BE49-F238E27FC236}">
                <a16:creationId xmlns:a16="http://schemas.microsoft.com/office/drawing/2014/main" id="{384C595E-BD84-7F4C-B147-9078E6BA58BC}"/>
              </a:ext>
            </a:extLst>
          </p:cNvPr>
          <p:cNvSpPr txBox="1">
            <a:spLocks noChangeArrowheads="1"/>
          </p:cNvSpPr>
          <p:nvPr/>
        </p:nvSpPr>
        <p:spPr bwMode="auto">
          <a:xfrm>
            <a:off x="21652290" y="8637210"/>
            <a:ext cx="9208710" cy="827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2800" dirty="0">
                <a:latin typeface="Arial" panose="020B0604020202020204" pitchFamily="34" charset="0"/>
              </a:rPr>
              <a:t>In a collaboration with the HEAL team at UT-Health San Antonio, we plan to evaluate CRCI throughout a 6-month holistic, therapeutic yoga intervention. This project will be split between San Antonio and Laredo, Texas, with 35 Latino and 35 non-Latino breast cancer survivors. Throughout this study, the cancer survivors will receive dietary counseling and daily psychosocial support. At intervals throughout the 6-months, multiple facets of cancer survivor quality-of-life will be measured, including spiritual health, cognition, </a:t>
            </a:r>
            <a:r>
              <a:rPr lang="en-US" altLang="en-US" sz="2800" dirty="0" err="1">
                <a:latin typeface="Arial" panose="020B0604020202020204" pitchFamily="34" charset="0"/>
              </a:rPr>
              <a:t>FitBit</a:t>
            </a:r>
            <a:r>
              <a:rPr lang="en-US" altLang="en-US" sz="2800" dirty="0">
                <a:latin typeface="Arial" panose="020B0604020202020204" pitchFamily="34" charset="0"/>
              </a:rPr>
              <a:t> activity, physical functioning, body image, stress, motivation, social support, dietary choices, and </a:t>
            </a:r>
            <a:br>
              <a:rPr lang="en-US" altLang="en-US" sz="2800" dirty="0">
                <a:latin typeface="Arial" panose="020B0604020202020204" pitchFamily="34" charset="0"/>
              </a:rPr>
            </a:br>
            <a:r>
              <a:rPr lang="en-US" altLang="en-US" sz="2800" dirty="0">
                <a:latin typeface="Arial" panose="020B0604020202020204" pitchFamily="34" charset="0"/>
              </a:rPr>
              <a:t>inflammation biomarkers. This </a:t>
            </a:r>
            <a:br>
              <a:rPr lang="en-US" altLang="en-US" sz="2800" dirty="0">
                <a:latin typeface="Arial" panose="020B0604020202020204" pitchFamily="34" charset="0"/>
              </a:rPr>
            </a:br>
            <a:r>
              <a:rPr lang="en-US" altLang="en-US" sz="2800" dirty="0">
                <a:latin typeface="Arial" panose="020B0604020202020204" pitchFamily="34" charset="0"/>
              </a:rPr>
              <a:t>holistic approach is designed to </a:t>
            </a:r>
            <a:br>
              <a:rPr lang="en-US" altLang="en-US" sz="2800" dirty="0">
                <a:latin typeface="Arial" panose="020B0604020202020204" pitchFamily="34" charset="0"/>
              </a:rPr>
            </a:br>
            <a:r>
              <a:rPr lang="en-US" altLang="en-US" sz="2800" dirty="0">
                <a:latin typeface="Arial" panose="020B0604020202020204" pitchFamily="34" charset="0"/>
              </a:rPr>
              <a:t>evaluate the efficacy of a </a:t>
            </a:r>
            <a:br>
              <a:rPr lang="en-US" altLang="en-US" sz="2800" dirty="0">
                <a:latin typeface="Arial" panose="020B0604020202020204" pitchFamily="34" charset="0"/>
              </a:rPr>
            </a:br>
            <a:r>
              <a:rPr lang="en-US" altLang="en-US" sz="2800" dirty="0">
                <a:latin typeface="Arial" panose="020B0604020202020204" pitchFamily="34" charset="0"/>
              </a:rPr>
              <a:t>culturally-sensitive intervention, </a:t>
            </a:r>
            <a:br>
              <a:rPr lang="en-US" altLang="en-US" sz="2800" dirty="0">
                <a:latin typeface="Arial" panose="020B0604020202020204" pitchFamily="34" charset="0"/>
              </a:rPr>
            </a:br>
            <a:r>
              <a:rPr lang="en-US" altLang="en-US" sz="2800" dirty="0">
                <a:latin typeface="Arial" panose="020B0604020202020204" pitchFamily="34" charset="0"/>
              </a:rPr>
              <a:t>while assessing the </a:t>
            </a:r>
            <a:br>
              <a:rPr lang="en-US" altLang="en-US" sz="2800" dirty="0">
                <a:latin typeface="Arial" panose="020B0604020202020204" pitchFamily="34" charset="0"/>
              </a:rPr>
            </a:br>
            <a:r>
              <a:rPr lang="en-US" altLang="en-US" sz="2800" dirty="0">
                <a:latin typeface="Arial" panose="020B0604020202020204" pitchFamily="34" charset="0"/>
              </a:rPr>
              <a:t>multi-dimensional changes in </a:t>
            </a:r>
            <a:br>
              <a:rPr lang="en-US" altLang="en-US" sz="2800" dirty="0">
                <a:latin typeface="Arial" panose="020B0604020202020204" pitchFamily="34" charset="0"/>
              </a:rPr>
            </a:br>
            <a:r>
              <a:rPr lang="en-US" altLang="en-US" sz="2800" dirty="0">
                <a:latin typeface="Arial" panose="020B0604020202020204" pitchFamily="34" charset="0"/>
              </a:rPr>
              <a:t>survivor quality-of-life.</a:t>
            </a:r>
          </a:p>
        </p:txBody>
      </p:sp>
      <p:sp>
        <p:nvSpPr>
          <p:cNvPr id="35" name="Text Box 256">
            <a:extLst>
              <a:ext uri="{FF2B5EF4-FFF2-40B4-BE49-F238E27FC236}">
                <a16:creationId xmlns:a16="http://schemas.microsoft.com/office/drawing/2014/main" id="{3CBA6292-6A5F-0454-3618-8491FD0AAF73}"/>
              </a:ext>
            </a:extLst>
          </p:cNvPr>
          <p:cNvSpPr txBox="1">
            <a:spLocks noChangeArrowheads="1"/>
          </p:cNvSpPr>
          <p:nvPr/>
        </p:nvSpPr>
        <p:spPr bwMode="auto">
          <a:xfrm>
            <a:off x="22562584" y="39815632"/>
            <a:ext cx="426174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FontTx/>
              <a:buNone/>
            </a:pPr>
            <a:r>
              <a:rPr lang="en-US" altLang="en-US" sz="2800" i="1" dirty="0">
                <a:latin typeface="Arial" panose="020B0604020202020204" pitchFamily="34" charset="0"/>
              </a:rPr>
              <a:t>For references, contact information, and more, please see QR code. Questions, concerns, or ideas are welcome.</a:t>
            </a:r>
          </a:p>
        </p:txBody>
      </p:sp>
      <p:sp>
        <p:nvSpPr>
          <p:cNvPr id="36" name="Text Box 256">
            <a:extLst>
              <a:ext uri="{FF2B5EF4-FFF2-40B4-BE49-F238E27FC236}">
                <a16:creationId xmlns:a16="http://schemas.microsoft.com/office/drawing/2014/main" id="{387EE3C0-5485-3632-81AC-6C823BB3B1D1}"/>
              </a:ext>
            </a:extLst>
          </p:cNvPr>
          <p:cNvSpPr txBox="1">
            <a:spLocks noChangeArrowheads="1"/>
          </p:cNvSpPr>
          <p:nvPr/>
        </p:nvSpPr>
        <p:spPr bwMode="auto">
          <a:xfrm>
            <a:off x="11921647" y="36880801"/>
            <a:ext cx="90491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Utilizing a response time modeling approach is not the only step we will need to take to understand CRCI, but it is still an important step. It remove the vagueness of a change in average response time, and provides a way to map theory onto empirical data.  </a:t>
            </a:r>
          </a:p>
        </p:txBody>
      </p:sp>
      <p:sp>
        <p:nvSpPr>
          <p:cNvPr id="37" name="Text Box 256">
            <a:extLst>
              <a:ext uri="{FF2B5EF4-FFF2-40B4-BE49-F238E27FC236}">
                <a16:creationId xmlns:a16="http://schemas.microsoft.com/office/drawing/2014/main" id="{B6E6CAFB-F249-B344-E688-F03BF13DB565}"/>
              </a:ext>
            </a:extLst>
          </p:cNvPr>
          <p:cNvSpPr txBox="1">
            <a:spLocks noChangeArrowheads="1"/>
          </p:cNvSpPr>
          <p:nvPr/>
        </p:nvSpPr>
        <p:spPr bwMode="auto">
          <a:xfrm>
            <a:off x="11963401" y="41910001"/>
            <a:ext cx="90491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3200" b="1" dirty="0">
                <a:solidFill>
                  <a:srgbClr val="000062"/>
                </a:solidFill>
                <a:latin typeface="Arial" panose="020B0604020202020204" pitchFamily="34" charset="0"/>
              </a:rPr>
              <a:t>We can do better, so we should do better.</a:t>
            </a:r>
          </a:p>
        </p:txBody>
      </p:sp>
      <p:grpSp>
        <p:nvGrpSpPr>
          <p:cNvPr id="5" name="Group 4">
            <a:extLst>
              <a:ext uri="{FF2B5EF4-FFF2-40B4-BE49-F238E27FC236}">
                <a16:creationId xmlns:a16="http://schemas.microsoft.com/office/drawing/2014/main" id="{1C3FEC61-AA69-C5A5-657D-D62AEE8F182B}"/>
              </a:ext>
            </a:extLst>
          </p:cNvPr>
          <p:cNvGrpSpPr/>
          <p:nvPr/>
        </p:nvGrpSpPr>
        <p:grpSpPr>
          <a:xfrm>
            <a:off x="12388854" y="39374164"/>
            <a:ext cx="8472800" cy="2374297"/>
            <a:chOff x="20860072" y="16283804"/>
            <a:chExt cx="8342893" cy="2468995"/>
          </a:xfrm>
        </p:grpSpPr>
        <p:sp>
          <p:nvSpPr>
            <p:cNvPr id="39" name="Rectangle: Rounded Corners 38">
              <a:extLst>
                <a:ext uri="{FF2B5EF4-FFF2-40B4-BE49-F238E27FC236}">
                  <a16:creationId xmlns:a16="http://schemas.microsoft.com/office/drawing/2014/main" id="{1E361019-599A-D336-FE2F-E04E7BDA90FF}"/>
                </a:ext>
              </a:extLst>
            </p:cNvPr>
            <p:cNvSpPr/>
            <p:nvPr/>
          </p:nvSpPr>
          <p:spPr>
            <a:xfrm>
              <a:off x="20860072" y="16456907"/>
              <a:ext cx="2081421" cy="1959786"/>
            </a:xfrm>
            <a:prstGeom prst="roundRect">
              <a:avLst/>
            </a:prstGeom>
            <a:solidFill>
              <a:srgbClr val="F2F2F2"/>
            </a:solidFill>
            <a:ln>
              <a:solidFill>
                <a:srgbClr val="00006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86"/>
            </a:p>
          </p:txBody>
        </p:sp>
        <p:sp>
          <p:nvSpPr>
            <p:cNvPr id="40" name="Rectangle: Rounded Corners 39">
              <a:extLst>
                <a:ext uri="{FF2B5EF4-FFF2-40B4-BE49-F238E27FC236}">
                  <a16:creationId xmlns:a16="http://schemas.microsoft.com/office/drawing/2014/main" id="{D47C0549-5F1D-F505-2536-9DE9A57FB8E7}"/>
                </a:ext>
              </a:extLst>
            </p:cNvPr>
            <p:cNvSpPr/>
            <p:nvPr/>
          </p:nvSpPr>
          <p:spPr>
            <a:xfrm>
              <a:off x="27121544" y="16456906"/>
              <a:ext cx="2081421" cy="1959786"/>
            </a:xfrm>
            <a:prstGeom prst="roundRect">
              <a:avLst/>
            </a:prstGeom>
            <a:solidFill>
              <a:srgbClr val="F2F2F2"/>
            </a:solidFill>
            <a:ln>
              <a:solidFill>
                <a:srgbClr val="00006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86"/>
            </a:p>
          </p:txBody>
        </p:sp>
        <p:sp>
          <p:nvSpPr>
            <p:cNvPr id="41" name="Text Box 256">
              <a:extLst>
                <a:ext uri="{FF2B5EF4-FFF2-40B4-BE49-F238E27FC236}">
                  <a16:creationId xmlns:a16="http://schemas.microsoft.com/office/drawing/2014/main" id="{B3FFE94E-823A-8558-4782-F260B9902D20}"/>
                </a:ext>
              </a:extLst>
            </p:cNvPr>
            <p:cNvSpPr txBox="1">
              <a:spLocks noChangeArrowheads="1"/>
            </p:cNvSpPr>
            <p:nvPr/>
          </p:nvSpPr>
          <p:spPr bwMode="auto">
            <a:xfrm>
              <a:off x="21229361" y="17276282"/>
              <a:ext cx="1434897" cy="51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649" b="1" dirty="0">
                  <a:latin typeface="Arial" panose="020B0604020202020204" pitchFamily="34" charset="0"/>
                </a:rPr>
                <a:t>Theory</a:t>
              </a:r>
            </a:p>
          </p:txBody>
        </p:sp>
        <p:sp>
          <p:nvSpPr>
            <p:cNvPr id="42" name="Text Box 256">
              <a:extLst>
                <a:ext uri="{FF2B5EF4-FFF2-40B4-BE49-F238E27FC236}">
                  <a16:creationId xmlns:a16="http://schemas.microsoft.com/office/drawing/2014/main" id="{59B33CE2-87F3-F2BE-C319-C765113FDF16}"/>
                </a:ext>
              </a:extLst>
            </p:cNvPr>
            <p:cNvSpPr txBox="1">
              <a:spLocks noChangeArrowheads="1"/>
            </p:cNvSpPr>
            <p:nvPr/>
          </p:nvSpPr>
          <p:spPr bwMode="auto">
            <a:xfrm>
              <a:off x="27678500" y="17276282"/>
              <a:ext cx="1082952" cy="51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649" b="1" dirty="0">
                  <a:latin typeface="Arial" panose="020B0604020202020204" pitchFamily="34" charset="0"/>
                </a:rPr>
                <a:t>Data</a:t>
              </a:r>
            </a:p>
          </p:txBody>
        </p:sp>
        <p:sp>
          <p:nvSpPr>
            <p:cNvPr id="4" name="Arrow: Left-Right 3">
              <a:extLst>
                <a:ext uri="{FF2B5EF4-FFF2-40B4-BE49-F238E27FC236}">
                  <a16:creationId xmlns:a16="http://schemas.microsoft.com/office/drawing/2014/main" id="{5A11452C-2E1E-7C9D-6EF3-5FDF69C98B27}"/>
                </a:ext>
              </a:extLst>
            </p:cNvPr>
            <p:cNvSpPr/>
            <p:nvPr/>
          </p:nvSpPr>
          <p:spPr>
            <a:xfrm>
              <a:off x="22937437" y="16283804"/>
              <a:ext cx="4196406" cy="2468995"/>
            </a:xfrm>
            <a:prstGeom prst="leftRightArrow">
              <a:avLst/>
            </a:prstGeom>
            <a:solidFill>
              <a:srgbClr val="CCCCCC"/>
            </a:solidFill>
            <a:ln>
              <a:solidFill>
                <a:srgbClr val="00006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86"/>
            </a:p>
          </p:txBody>
        </p:sp>
        <p:sp>
          <p:nvSpPr>
            <p:cNvPr id="43" name="Text Box 256">
              <a:extLst>
                <a:ext uri="{FF2B5EF4-FFF2-40B4-BE49-F238E27FC236}">
                  <a16:creationId xmlns:a16="http://schemas.microsoft.com/office/drawing/2014/main" id="{3B721772-969E-C63A-3EE2-922A17F9592E}"/>
                </a:ext>
              </a:extLst>
            </p:cNvPr>
            <p:cNvSpPr txBox="1">
              <a:spLocks noChangeArrowheads="1"/>
            </p:cNvSpPr>
            <p:nvPr/>
          </p:nvSpPr>
          <p:spPr bwMode="auto">
            <a:xfrm>
              <a:off x="23589436" y="17072475"/>
              <a:ext cx="2946640" cy="94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buFontTx/>
                <a:buNone/>
              </a:pPr>
              <a:r>
                <a:rPr lang="en-US" altLang="en-US" sz="2649" b="1" dirty="0">
                  <a:latin typeface="Arial" panose="020B0604020202020204" pitchFamily="34" charset="0"/>
                </a:rPr>
                <a:t>Response Time Modeling</a:t>
              </a:r>
            </a:p>
          </p:txBody>
        </p:sp>
      </p:grpSp>
      <p:sp>
        <p:nvSpPr>
          <p:cNvPr id="6" name="AutoShape 271">
            <a:extLst>
              <a:ext uri="{FF2B5EF4-FFF2-40B4-BE49-F238E27FC236}">
                <a16:creationId xmlns:a16="http://schemas.microsoft.com/office/drawing/2014/main" id="{045B1ABF-C27C-45C9-C968-FDEA0077CA23}"/>
              </a:ext>
            </a:extLst>
          </p:cNvPr>
          <p:cNvSpPr>
            <a:spLocks noChangeArrowheads="1"/>
          </p:cNvSpPr>
          <p:nvPr/>
        </p:nvSpPr>
        <p:spPr bwMode="auto">
          <a:xfrm>
            <a:off x="11854846" y="3573780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3642"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Why It Matters</a:t>
            </a:r>
          </a:p>
        </p:txBody>
      </p:sp>
      <p:sp>
        <p:nvSpPr>
          <p:cNvPr id="11" name="AutoShape 271">
            <a:extLst>
              <a:ext uri="{FF2B5EF4-FFF2-40B4-BE49-F238E27FC236}">
                <a16:creationId xmlns:a16="http://schemas.microsoft.com/office/drawing/2014/main" id="{EE150351-47A0-F142-3EA4-4583F7DDE468}"/>
              </a:ext>
            </a:extLst>
          </p:cNvPr>
          <p:cNvSpPr>
            <a:spLocks noChangeArrowheads="1"/>
          </p:cNvSpPr>
          <p:nvPr/>
        </p:nvSpPr>
        <p:spPr bwMode="auto">
          <a:xfrm>
            <a:off x="21703747" y="17602200"/>
            <a:ext cx="9079936" cy="756880"/>
          </a:xfrm>
          <a:prstGeom prst="roundRect">
            <a:avLst>
              <a:gd name="adj" fmla="val 50000"/>
            </a:avLst>
          </a:prstGeom>
          <a:solidFill>
            <a:srgbClr val="000062"/>
          </a:solidFill>
          <a:ln>
            <a:noFill/>
          </a:ln>
          <a:effectLst>
            <a:outerShdw dist="251447" dir="2700000" algn="ctr" rotWithShape="0">
              <a:srgbClr val="787878"/>
            </a:outerShdw>
          </a:effectLst>
          <a:extLst>
            <a:ext uri="{91240B29-F687-4F45-9708-019B960494DF}">
              <a14:hiddenLine xmlns:a14="http://schemas.microsoft.com/office/drawing/2010/main" w="50800">
                <a:solidFill>
                  <a:srgbClr val="990000"/>
                </a:solidFill>
                <a:round/>
                <a:headEnd/>
                <a:tailEnd/>
              </a14:hiddenLine>
            </a:ext>
          </a:extLst>
        </p:spPr>
        <p:txBody>
          <a:bodyPr wrap="none" lIns="36212" tIns="17483" rIns="36212" bIns="17483" anchor="ctr"/>
          <a:lstStyle>
            <a:lvl1pPr defTabSz="412750">
              <a:defRPr sz="2400">
                <a:solidFill>
                  <a:schemeClr val="tx1"/>
                </a:solidFill>
                <a:latin typeface="Times New Roman" pitchFamily="18" charset="0"/>
              </a:defRPr>
            </a:lvl1pPr>
            <a:lvl2pPr marL="196850" defTabSz="412750">
              <a:defRPr sz="2400">
                <a:solidFill>
                  <a:schemeClr val="tx1"/>
                </a:solidFill>
                <a:latin typeface="Times New Roman" pitchFamily="18" charset="0"/>
              </a:defRPr>
            </a:lvl2pPr>
            <a:lvl3pPr marL="412750" defTabSz="412750">
              <a:defRPr sz="2400">
                <a:solidFill>
                  <a:schemeClr val="tx1"/>
                </a:solidFill>
                <a:latin typeface="Times New Roman" pitchFamily="18" charset="0"/>
              </a:defRPr>
            </a:lvl3pPr>
            <a:lvl4pPr marL="609600" defTabSz="412750">
              <a:defRPr sz="2400">
                <a:solidFill>
                  <a:schemeClr val="tx1"/>
                </a:solidFill>
                <a:latin typeface="Times New Roman" pitchFamily="18" charset="0"/>
              </a:defRPr>
            </a:lvl4pPr>
            <a:lvl5pPr marL="815975" defTabSz="412750">
              <a:defRPr sz="2400">
                <a:solidFill>
                  <a:schemeClr val="tx1"/>
                </a:solidFill>
                <a:latin typeface="Times New Roman" pitchFamily="18" charset="0"/>
              </a:defRPr>
            </a:lvl5pPr>
            <a:lvl6pPr marL="1273175" defTabSz="412750" fontAlgn="base">
              <a:spcBef>
                <a:spcPct val="0"/>
              </a:spcBef>
              <a:spcAft>
                <a:spcPct val="0"/>
              </a:spcAft>
              <a:defRPr sz="2400">
                <a:solidFill>
                  <a:schemeClr val="tx1"/>
                </a:solidFill>
                <a:latin typeface="Times New Roman" pitchFamily="18" charset="0"/>
              </a:defRPr>
            </a:lvl6pPr>
            <a:lvl7pPr marL="1730375" defTabSz="412750" fontAlgn="base">
              <a:spcBef>
                <a:spcPct val="0"/>
              </a:spcBef>
              <a:spcAft>
                <a:spcPct val="0"/>
              </a:spcAft>
              <a:defRPr sz="2400">
                <a:solidFill>
                  <a:schemeClr val="tx1"/>
                </a:solidFill>
                <a:latin typeface="Times New Roman" pitchFamily="18" charset="0"/>
              </a:defRPr>
            </a:lvl7pPr>
            <a:lvl8pPr marL="2187575" defTabSz="412750" fontAlgn="base">
              <a:spcBef>
                <a:spcPct val="0"/>
              </a:spcBef>
              <a:spcAft>
                <a:spcPct val="0"/>
              </a:spcAft>
              <a:defRPr sz="2400">
                <a:solidFill>
                  <a:schemeClr val="tx1"/>
                </a:solidFill>
                <a:latin typeface="Times New Roman" pitchFamily="18" charset="0"/>
              </a:defRPr>
            </a:lvl8pPr>
            <a:lvl9pPr marL="2644775" defTabSz="412750" fontAlgn="base">
              <a:spcBef>
                <a:spcPct val="0"/>
              </a:spcBef>
              <a:spcAft>
                <a:spcPct val="0"/>
              </a:spcAft>
              <a:defRPr sz="2400">
                <a:solidFill>
                  <a:schemeClr val="tx1"/>
                </a:solidFill>
                <a:latin typeface="Times New Roman" pitchFamily="18" charset="0"/>
              </a:defRPr>
            </a:lvl9pPr>
          </a:lstStyle>
          <a:p>
            <a:pPr>
              <a:defRPr/>
            </a:pPr>
            <a:r>
              <a:rPr lang="en-US" altLang="en-US" sz="4400" b="1" dirty="0">
                <a:solidFill>
                  <a:srgbClr val="FAFD00"/>
                </a:solidFill>
                <a:effectLst>
                  <a:outerShdw blurRad="38100" dist="38100" dir="2700000" algn="tl">
                    <a:srgbClr val="000000"/>
                  </a:outerShdw>
                </a:effectLst>
                <a:latin typeface="Verdana" pitchFamily="34" charset="0"/>
              </a:rPr>
              <a:t>	</a:t>
            </a:r>
            <a:r>
              <a:rPr lang="en-US" altLang="en-US" sz="3800" b="1" dirty="0">
                <a:solidFill>
                  <a:schemeClr val="bg1"/>
                </a:solidFill>
                <a:effectLst>
                  <a:outerShdw blurRad="38100" dist="38100" dir="2700000" algn="tl">
                    <a:srgbClr val="000000"/>
                  </a:outerShdw>
                </a:effectLst>
                <a:latin typeface="Verdana" pitchFamily="34" charset="0"/>
              </a:rPr>
              <a:t>The Cognitive Assessments</a:t>
            </a:r>
          </a:p>
        </p:txBody>
      </p:sp>
      <p:sp>
        <p:nvSpPr>
          <p:cNvPr id="19" name="Text Box 256">
            <a:extLst>
              <a:ext uri="{FF2B5EF4-FFF2-40B4-BE49-F238E27FC236}">
                <a16:creationId xmlns:a16="http://schemas.microsoft.com/office/drawing/2014/main" id="{3DEFB7B4-8843-C6AA-41D6-F90393DF9D54}"/>
              </a:ext>
            </a:extLst>
          </p:cNvPr>
          <p:cNvSpPr txBox="1">
            <a:spLocks noChangeArrowheads="1"/>
          </p:cNvSpPr>
          <p:nvPr/>
        </p:nvSpPr>
        <p:spPr bwMode="auto">
          <a:xfrm>
            <a:off x="21671846" y="18669001"/>
            <a:ext cx="9208710" cy="1241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a:spAutoFit/>
          </a:bodyP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buNone/>
            </a:pPr>
            <a:r>
              <a:rPr lang="en-US" altLang="en-US" sz="2800" b="1" dirty="0">
                <a:latin typeface="Arial" panose="020B0604020202020204" pitchFamily="34" charset="0"/>
              </a:rPr>
              <a:t>Attention Network Test (ANT)</a:t>
            </a:r>
          </a:p>
          <a:p>
            <a:pPr marL="457200" indent="-457200" eaLnBrk="1" hangingPunct="1"/>
            <a:r>
              <a:rPr lang="en-US" altLang="en-US" sz="2800" dirty="0">
                <a:latin typeface="Arial" panose="020B0604020202020204" pitchFamily="34" charset="0"/>
              </a:rPr>
              <a:t>Fan et al. (2002)</a:t>
            </a:r>
          </a:p>
          <a:p>
            <a:pPr marL="457200" indent="-457200" eaLnBrk="1" hangingPunct="1"/>
            <a:r>
              <a:rPr lang="en-US" altLang="en-US" sz="2800" dirty="0">
                <a:latin typeface="Arial" panose="020B0604020202020204" pitchFamily="34" charset="0"/>
              </a:rPr>
              <a:t>Evaluates three areas of attention (alerting, orientation, and executive control)</a:t>
            </a:r>
          </a:p>
          <a:p>
            <a:pPr eaLnBrk="1" hangingPunct="1">
              <a:buNone/>
            </a:pPr>
            <a:r>
              <a:rPr lang="en-US" altLang="en-US" sz="2800" b="1" dirty="0">
                <a:latin typeface="Arial" panose="020B0604020202020204" pitchFamily="34" charset="0"/>
              </a:rPr>
              <a:t>Dual-N-Back Task</a:t>
            </a:r>
          </a:p>
          <a:p>
            <a:pPr marL="457200" indent="-457200" eaLnBrk="1" hangingPunct="1"/>
            <a:r>
              <a:rPr lang="en-US" altLang="en-US" sz="2800" dirty="0">
                <a:latin typeface="Arial" panose="020B0604020202020204" pitchFamily="34" charset="0"/>
              </a:rPr>
              <a:t>Heathcote et al. (2015)</a:t>
            </a:r>
          </a:p>
          <a:p>
            <a:pPr marL="457200" indent="-457200" eaLnBrk="1" hangingPunct="1"/>
            <a:r>
              <a:rPr lang="en-US" altLang="en-US" sz="2800" dirty="0">
                <a:latin typeface="Arial" panose="020B0604020202020204" pitchFamily="34" charset="0"/>
              </a:rPr>
              <a:t>Provides a measure for workload capacity</a:t>
            </a:r>
          </a:p>
          <a:p>
            <a:pPr eaLnBrk="1" hangingPunct="1">
              <a:buNone/>
            </a:pPr>
            <a:r>
              <a:rPr lang="en-US" altLang="en-US" sz="2800" b="1" dirty="0">
                <a:latin typeface="Arial" panose="020B0604020202020204" pitchFamily="34" charset="0"/>
              </a:rPr>
              <a:t>Open-Source Anticipated Response Inhibition (OSARI) Task</a:t>
            </a:r>
          </a:p>
          <a:p>
            <a:pPr marL="457200" indent="-457200" eaLnBrk="1" hangingPunct="1"/>
            <a:r>
              <a:rPr lang="en-US" altLang="en-US" sz="2800" dirty="0">
                <a:latin typeface="Arial" panose="020B0604020202020204" pitchFamily="34" charset="0"/>
              </a:rPr>
              <a:t>He et al. (2022)</a:t>
            </a:r>
          </a:p>
          <a:p>
            <a:pPr marL="457200" indent="-457200" eaLnBrk="1" hangingPunct="1"/>
            <a:r>
              <a:rPr lang="en-US" altLang="en-US" sz="2800" dirty="0">
                <a:latin typeface="Arial" panose="020B0604020202020204" pitchFamily="34" charset="0"/>
              </a:rPr>
              <a:t>An alternative to stop-signal delay tasks for measuring executive control</a:t>
            </a:r>
          </a:p>
          <a:p>
            <a:pPr eaLnBrk="1" hangingPunct="1">
              <a:buNone/>
            </a:pPr>
            <a:r>
              <a:rPr lang="en-US" altLang="en-US" sz="2800" b="1" dirty="0">
                <a:latin typeface="Arial" panose="020B0604020202020204" pitchFamily="34" charset="0"/>
              </a:rPr>
              <a:t>PROMIS Functional Assessment of Cancer Therapy- Cognitive Function (FACT-Cog) Short Form</a:t>
            </a:r>
          </a:p>
          <a:p>
            <a:pPr marL="457200" indent="-457200" eaLnBrk="1" hangingPunct="1"/>
            <a:r>
              <a:rPr lang="en-US" altLang="en-US" sz="2800" dirty="0" err="1">
                <a:latin typeface="Arial" panose="020B0604020202020204" pitchFamily="34" charset="0"/>
              </a:rPr>
              <a:t>Henneghan</a:t>
            </a:r>
            <a:r>
              <a:rPr lang="en-US" altLang="en-US" sz="2800" dirty="0">
                <a:latin typeface="Arial" panose="020B0604020202020204" pitchFamily="34" charset="0"/>
              </a:rPr>
              <a:t> et al. (2023)</a:t>
            </a:r>
          </a:p>
          <a:p>
            <a:pPr marL="457200" indent="-457200" eaLnBrk="1" hangingPunct="1"/>
            <a:r>
              <a:rPr lang="en-US" altLang="en-US" sz="2800" dirty="0">
                <a:latin typeface="Arial" panose="020B0604020202020204" pitchFamily="34" charset="0"/>
              </a:rPr>
              <a:t>One of the most commonly used self-report measures of CRCI</a:t>
            </a:r>
          </a:p>
          <a:p>
            <a:pPr marL="457200" indent="-457200" eaLnBrk="1" hangingPunct="1"/>
            <a:r>
              <a:rPr lang="en-US" altLang="en-US" sz="2800" dirty="0">
                <a:latin typeface="Arial" panose="020B0604020202020204" pitchFamily="34" charset="0"/>
              </a:rPr>
              <a:t>Associated with changes in multiple biomarkers, including IL-6, IL-4, and IL-</a:t>
            </a:r>
            <a:r>
              <a:rPr lang="el-GR" altLang="en-US" sz="2800" dirty="0">
                <a:latin typeface="Arial" panose="020B0604020202020204" pitchFamily="34" charset="0"/>
              </a:rPr>
              <a:t>1β</a:t>
            </a:r>
            <a:br>
              <a:rPr lang="en-US" altLang="en-US" sz="2800" dirty="0">
                <a:latin typeface="Arial" panose="020B0604020202020204" pitchFamily="34" charset="0"/>
              </a:rPr>
            </a:br>
            <a:endParaRPr lang="en-US" altLang="en-US" sz="2800" dirty="0">
              <a:latin typeface="Arial" panose="020B0604020202020204" pitchFamily="34" charset="0"/>
            </a:endParaRPr>
          </a:p>
          <a:p>
            <a:pPr eaLnBrk="1" hangingPunct="1">
              <a:buFontTx/>
              <a:buNone/>
            </a:pPr>
            <a:r>
              <a:rPr lang="en-US" altLang="en-US" sz="2800" dirty="0">
                <a:latin typeface="Arial" panose="020B0604020202020204" pitchFamily="34" charset="0"/>
              </a:rPr>
              <a:t>The UTSA team will utilize response time modeling to longitudinally assess changes on the three response time tasks for each participant. Our focus is to evaluate the effectiveness of the intervention on cognitive outcomes while developing our understanding of the relationship between CRCI and inflammation.</a:t>
            </a:r>
          </a:p>
        </p:txBody>
      </p:sp>
      <p:sp>
        <p:nvSpPr>
          <p:cNvPr id="20" name="Text Box 257">
            <a:extLst>
              <a:ext uri="{FF2B5EF4-FFF2-40B4-BE49-F238E27FC236}">
                <a16:creationId xmlns:a16="http://schemas.microsoft.com/office/drawing/2014/main" id="{071A7D28-63A0-7BFF-7E76-367431998A4A}"/>
              </a:ext>
            </a:extLst>
          </p:cNvPr>
          <p:cNvSpPr txBox="1">
            <a:spLocks noChangeArrowheads="1"/>
          </p:cNvSpPr>
          <p:nvPr/>
        </p:nvSpPr>
        <p:spPr bwMode="auto">
          <a:xfrm>
            <a:off x="2062677" y="31699200"/>
            <a:ext cx="9208710" cy="46628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1376" rIns="151376" numCol="1"/>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ts val="993"/>
              </a:spcBef>
              <a:buNone/>
            </a:pPr>
            <a:r>
              <a:rPr lang="en-US" altLang="en-US" sz="2800" dirty="0">
                <a:latin typeface="Arial" panose="020B0604020202020204" pitchFamily="34" charset="0"/>
              </a:rPr>
              <a:t>Results have varied, as many biomarkers can serve as both pro- and anti-inflammatory agents, but the signaling proteins most frequently associated with increased CRCI are:</a:t>
            </a:r>
          </a:p>
          <a:p>
            <a:pPr marL="457200" indent="-457200" eaLnBrk="1" hangingPunct="1">
              <a:spcBef>
                <a:spcPts val="993"/>
              </a:spcBef>
            </a:pPr>
            <a:r>
              <a:rPr lang="en-US" altLang="en-US" sz="2800" dirty="0">
                <a:latin typeface="Arial" panose="020B0604020202020204" pitchFamily="34" charset="0"/>
              </a:rPr>
              <a:t>interleukin (IL)-6, IL-2, IL-4, IL-10, IL-</a:t>
            </a:r>
            <a:r>
              <a:rPr lang="el-GR" altLang="en-US" sz="2800" dirty="0">
                <a:latin typeface="Arial" panose="020B0604020202020204" pitchFamily="34" charset="0"/>
              </a:rPr>
              <a:t>1β</a:t>
            </a:r>
            <a:endParaRPr lang="en-US" altLang="en-US" sz="2800" dirty="0">
              <a:latin typeface="Arial" panose="020B0604020202020204" pitchFamily="34" charset="0"/>
            </a:endParaRPr>
          </a:p>
          <a:p>
            <a:pPr marL="457200" indent="-457200" eaLnBrk="1" hangingPunct="1">
              <a:spcBef>
                <a:spcPts val="993"/>
              </a:spcBef>
            </a:pPr>
            <a:r>
              <a:rPr lang="en-US" altLang="en-US" sz="2800" dirty="0">
                <a:latin typeface="Arial" panose="020B0604020202020204" pitchFamily="34" charset="0"/>
              </a:rPr>
              <a:t>interferon-alpha (IFN-</a:t>
            </a:r>
            <a:r>
              <a:rPr lang="el-GR" altLang="en-US" sz="2800" dirty="0">
                <a:latin typeface="Arial" panose="020B0604020202020204" pitchFamily="34" charset="0"/>
              </a:rPr>
              <a:t>α)</a:t>
            </a:r>
            <a:endParaRPr lang="en-US" altLang="en-US" sz="2800" dirty="0">
              <a:latin typeface="Arial" panose="020B0604020202020204" pitchFamily="34" charset="0"/>
            </a:endParaRPr>
          </a:p>
          <a:p>
            <a:pPr marL="457200" indent="-457200" eaLnBrk="1" hangingPunct="1">
              <a:spcBef>
                <a:spcPts val="993"/>
              </a:spcBef>
            </a:pPr>
            <a:r>
              <a:rPr lang="en-US" altLang="en-US" sz="2800" dirty="0">
                <a:latin typeface="Arial" panose="020B0604020202020204" pitchFamily="34" charset="0"/>
              </a:rPr>
              <a:t>tumor necrosis factor-alpha (TNF-</a:t>
            </a:r>
            <a:r>
              <a:rPr lang="el-GR" altLang="en-US" sz="2800" dirty="0">
                <a:latin typeface="Arial" panose="020B0604020202020204" pitchFamily="34" charset="0"/>
              </a:rPr>
              <a:t>α</a:t>
            </a:r>
            <a:r>
              <a:rPr lang="en-US" altLang="en-US" sz="2800" dirty="0">
                <a:latin typeface="Arial" panose="020B0604020202020204" pitchFamily="34" charset="0"/>
              </a:rPr>
              <a:t>)</a:t>
            </a:r>
          </a:p>
          <a:p>
            <a:pPr marL="457200" indent="-457200" eaLnBrk="1" hangingPunct="1">
              <a:spcBef>
                <a:spcPts val="993"/>
              </a:spcBef>
            </a:pPr>
            <a:r>
              <a:rPr lang="en-US" altLang="en-US" sz="2800" dirty="0">
                <a:latin typeface="Arial" panose="020B0604020202020204" pitchFamily="34" charset="0"/>
              </a:rPr>
              <a:t>brain-derived neurotrophic factor (BDNF)</a:t>
            </a:r>
          </a:p>
          <a:p>
            <a:pPr marL="457200" indent="-457200" eaLnBrk="1" hangingPunct="1">
              <a:spcBef>
                <a:spcPts val="993"/>
              </a:spcBef>
            </a:pPr>
            <a:r>
              <a:rPr lang="en-US" altLang="en-US" sz="2800" dirty="0">
                <a:latin typeface="Arial" panose="020B0604020202020204" pitchFamily="34" charset="0"/>
              </a:rPr>
              <a:t>Possibly: amyloid beta and tau</a:t>
            </a:r>
          </a:p>
        </p:txBody>
      </p:sp>
      <p:pic>
        <p:nvPicPr>
          <p:cNvPr id="1026" name="Picture 2">
            <a:extLst>
              <a:ext uri="{FF2B5EF4-FFF2-40B4-BE49-F238E27FC236}">
                <a16:creationId xmlns:a16="http://schemas.microsoft.com/office/drawing/2014/main" id="{4EDF323E-69B4-74B0-5E5B-601C61E9474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06188" y="13801726"/>
            <a:ext cx="2752725" cy="33432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C1238B87-325D-2447-B7F8-207F8D6CE4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794798" y="39434136"/>
            <a:ext cx="3085464" cy="308546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14601</TotalTime>
  <Words>1076</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Scheuler, Bryanna</cp:lastModifiedBy>
  <cp:revision>98</cp:revision>
  <dcterms:created xsi:type="dcterms:W3CDTF">2000-03-30T12:26:29Z</dcterms:created>
  <dcterms:modified xsi:type="dcterms:W3CDTF">2024-07-11T00:23:02Z</dcterms:modified>
</cp:coreProperties>
</file>