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0532E-72FF-4A3A-8C6E-109C1748788C}" v="11" dt="2022-10-11T16:31:23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na Scheuler" userId="afd6f9e32856e750" providerId="LiveId" clId="{6E90532E-72FF-4A3A-8C6E-109C1748788C}"/>
    <pc:docChg chg="undo custSel addSld modSld">
      <pc:chgData name="Bryanna Scheuler" userId="afd6f9e32856e750" providerId="LiveId" clId="{6E90532E-72FF-4A3A-8C6E-109C1748788C}" dt="2022-10-11T16:34:57.714" v="163" actId="1076"/>
      <pc:docMkLst>
        <pc:docMk/>
      </pc:docMkLst>
      <pc:sldChg chg="addSp delSp modSp new mod">
        <pc:chgData name="Bryanna Scheuler" userId="afd6f9e32856e750" providerId="LiveId" clId="{6E90532E-72FF-4A3A-8C6E-109C1748788C}" dt="2022-10-11T16:34:57.714" v="163" actId="1076"/>
        <pc:sldMkLst>
          <pc:docMk/>
          <pc:sldMk cId="2499320105" sldId="267"/>
        </pc:sldMkLst>
        <pc:spChg chg="mod">
          <ac:chgData name="Bryanna Scheuler" userId="afd6f9e32856e750" providerId="LiveId" clId="{6E90532E-72FF-4A3A-8C6E-109C1748788C}" dt="2022-10-11T16:17:52.254" v="20" actId="1076"/>
          <ac:spMkLst>
            <pc:docMk/>
            <pc:sldMk cId="2499320105" sldId="267"/>
            <ac:spMk id="2" creationId="{356E98FE-A2D9-1FA1-7EC0-159BB9DC025F}"/>
          </ac:spMkLst>
        </pc:spChg>
        <pc:spChg chg="del">
          <ac:chgData name="Bryanna Scheuler" userId="afd6f9e32856e750" providerId="LiveId" clId="{6E90532E-72FF-4A3A-8C6E-109C1748788C}" dt="2022-10-11T16:17:17.732" v="13"/>
          <ac:spMkLst>
            <pc:docMk/>
            <pc:sldMk cId="2499320105" sldId="267"/>
            <ac:spMk id="3" creationId="{24CD9DB6-5D46-B7A5-31FD-6A17227CC92C}"/>
          </ac:spMkLst>
        </pc:spChg>
        <pc:graphicFrameChg chg="add mod modGraphic">
          <ac:chgData name="Bryanna Scheuler" userId="afd6f9e32856e750" providerId="LiveId" clId="{6E90532E-72FF-4A3A-8C6E-109C1748788C}" dt="2022-10-11T16:34:57.714" v="163" actId="1076"/>
          <ac:graphicFrameMkLst>
            <pc:docMk/>
            <pc:sldMk cId="2499320105" sldId="267"/>
            <ac:graphicFrameMk id="5" creationId="{FB53FC1D-3E55-CFEA-C202-532233CA1375}"/>
          </ac:graphicFrameMkLst>
        </pc:graphicFrameChg>
        <pc:picChg chg="add mod">
          <ac:chgData name="Bryanna Scheuler" userId="afd6f9e32856e750" providerId="LiveId" clId="{6E90532E-72FF-4A3A-8C6E-109C1748788C}" dt="2022-10-11T16:17:54.682" v="21" actId="1076"/>
          <ac:picMkLst>
            <pc:docMk/>
            <pc:sldMk cId="2499320105" sldId="267"/>
            <ac:picMk id="4" creationId="{44C2FA02-3F09-18CE-A996-72A895A04335}"/>
          </ac:picMkLst>
        </pc:picChg>
      </pc:sldChg>
      <pc:sldChg chg="addSp delSp modSp new mod">
        <pc:chgData name="Bryanna Scheuler" userId="afd6f9e32856e750" providerId="LiveId" clId="{6E90532E-72FF-4A3A-8C6E-109C1748788C}" dt="2022-10-11T16:19:21.294" v="49"/>
        <pc:sldMkLst>
          <pc:docMk/>
          <pc:sldMk cId="4012115276" sldId="268"/>
        </pc:sldMkLst>
        <pc:spChg chg="mod">
          <ac:chgData name="Bryanna Scheuler" userId="afd6f9e32856e750" providerId="LiveId" clId="{6E90532E-72FF-4A3A-8C6E-109C1748788C}" dt="2022-10-11T16:18:05.739" v="42" actId="20577"/>
          <ac:spMkLst>
            <pc:docMk/>
            <pc:sldMk cId="4012115276" sldId="268"/>
            <ac:spMk id="2" creationId="{678D5506-18EF-D4A1-B8F1-E339C8008C6B}"/>
          </ac:spMkLst>
        </pc:spChg>
        <pc:spChg chg="del">
          <ac:chgData name="Bryanna Scheuler" userId="afd6f9e32856e750" providerId="LiveId" clId="{6E90532E-72FF-4A3A-8C6E-109C1748788C}" dt="2022-10-11T16:19:21.294" v="49"/>
          <ac:spMkLst>
            <pc:docMk/>
            <pc:sldMk cId="4012115276" sldId="268"/>
            <ac:spMk id="3" creationId="{102804D6-79FC-9BAD-92F2-5F65368DBA8F}"/>
          </ac:spMkLst>
        </pc:spChg>
        <pc:picChg chg="add mod">
          <ac:chgData name="Bryanna Scheuler" userId="afd6f9e32856e750" providerId="LiveId" clId="{6E90532E-72FF-4A3A-8C6E-109C1748788C}" dt="2022-10-11T16:19:21.294" v="49"/>
          <ac:picMkLst>
            <pc:docMk/>
            <pc:sldMk cId="4012115276" sldId="268"/>
            <ac:picMk id="4" creationId="{01181790-FDA3-8FE9-1FF1-2975ABEDFD5B}"/>
          </ac:picMkLst>
        </pc:picChg>
      </pc:sldChg>
      <pc:sldChg chg="addSp delSp modSp new mod">
        <pc:chgData name="Bryanna Scheuler" userId="afd6f9e32856e750" providerId="LiveId" clId="{6E90532E-72FF-4A3A-8C6E-109C1748788C}" dt="2022-10-11T16:26:08.162" v="56" actId="478"/>
        <pc:sldMkLst>
          <pc:docMk/>
          <pc:sldMk cId="1154301149" sldId="269"/>
        </pc:sldMkLst>
        <pc:spChg chg="mod">
          <ac:chgData name="Bryanna Scheuler" userId="afd6f9e32856e750" providerId="LiveId" clId="{6E90532E-72FF-4A3A-8C6E-109C1748788C}" dt="2022-10-11T16:18:14.549" v="48" actId="20577"/>
          <ac:spMkLst>
            <pc:docMk/>
            <pc:sldMk cId="1154301149" sldId="269"/>
            <ac:spMk id="2" creationId="{C1774741-696F-917D-B899-E66219487F20}"/>
          </ac:spMkLst>
        </pc:spChg>
        <pc:spChg chg="del">
          <ac:chgData name="Bryanna Scheuler" userId="afd6f9e32856e750" providerId="LiveId" clId="{6E90532E-72FF-4A3A-8C6E-109C1748788C}" dt="2022-10-11T16:19:48.433" v="50"/>
          <ac:spMkLst>
            <pc:docMk/>
            <pc:sldMk cId="1154301149" sldId="269"/>
            <ac:spMk id="3" creationId="{922E4CFB-77BF-E609-EADC-A31EFD0D4A49}"/>
          </ac:spMkLst>
        </pc:spChg>
        <pc:picChg chg="add mod">
          <ac:chgData name="Bryanna Scheuler" userId="afd6f9e32856e750" providerId="LiveId" clId="{6E90532E-72FF-4A3A-8C6E-109C1748788C}" dt="2022-10-11T16:19:52.155" v="53" actId="1076"/>
          <ac:picMkLst>
            <pc:docMk/>
            <pc:sldMk cId="1154301149" sldId="269"/>
            <ac:picMk id="4" creationId="{0A7F8184-B47D-EEED-7D90-90742F9C8A6D}"/>
          </ac:picMkLst>
        </pc:picChg>
        <pc:picChg chg="add del mod">
          <ac:chgData name="Bryanna Scheuler" userId="afd6f9e32856e750" providerId="LiveId" clId="{6E90532E-72FF-4A3A-8C6E-109C1748788C}" dt="2022-10-11T16:26:08.162" v="56" actId="478"/>
          <ac:picMkLst>
            <pc:docMk/>
            <pc:sldMk cId="1154301149" sldId="269"/>
            <ac:picMk id="5" creationId="{9241FB3F-BE58-2DEA-EF5C-D35EA751A4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3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9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0818-4C42-4768-A680-49E12A5DF6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EC3B-4BE4-44FC-8021-76A8C73D1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CBAB599-DCA2-0D71-7EBA-BEDF1FFEBE97}"/>
              </a:ext>
            </a:extLst>
          </p:cNvPr>
          <p:cNvGrpSpPr/>
          <p:nvPr/>
        </p:nvGrpSpPr>
        <p:grpSpPr>
          <a:xfrm>
            <a:off x="1100743" y="1625720"/>
            <a:ext cx="10053237" cy="3666546"/>
            <a:chOff x="1100743" y="1625720"/>
            <a:chExt cx="10053237" cy="3666546"/>
          </a:xfrm>
        </p:grpSpPr>
        <p:pic>
          <p:nvPicPr>
            <p:cNvPr id="8" name="Content Placeholder 3">
              <a:extLst>
                <a:ext uri="{FF2B5EF4-FFF2-40B4-BE49-F238E27FC236}">
                  <a16:creationId xmlns:a16="http://schemas.microsoft.com/office/drawing/2014/main" id="{803F1324-A785-9EA3-5207-44EEB9D08F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382"/>
            <a:stretch/>
          </p:blipFill>
          <p:spPr>
            <a:xfrm>
              <a:off x="1100743" y="1625720"/>
              <a:ext cx="4995257" cy="36665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3D8F21-50F6-5971-6661-17C369802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04"/>
            <a:stretch/>
          </p:blipFill>
          <p:spPr>
            <a:xfrm>
              <a:off x="5899941" y="1625720"/>
              <a:ext cx="5254039" cy="3666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9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85EA-F324-41BD-847A-74FC806A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5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87B39D-01A4-00BB-B834-DEF76F817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410949"/>
              </p:ext>
            </p:extLst>
          </p:nvPr>
        </p:nvGraphicFramePr>
        <p:xfrm>
          <a:off x="838200" y="1837747"/>
          <a:ext cx="79919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660">
                  <a:extLst>
                    <a:ext uri="{9D8B030D-6E8A-4147-A177-3AD203B41FA5}">
                      <a16:colId xmlns:a16="http://schemas.microsoft.com/office/drawing/2014/main" val="669418698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1894447765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306588740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val="341179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Comparison Method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Drift Rate (</a:t>
                      </a: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γ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Threshold (</a:t>
                      </a:r>
                      <a:r>
                        <a:rPr lang="el-GR" b="1" dirty="0"/>
                        <a:t>α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Shift (</a:t>
                      </a:r>
                      <a:r>
                        <a:rPr lang="el-GR" b="1" dirty="0"/>
                        <a:t>ϴ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99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78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RMSD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7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Bias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0.61(0.31)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0.98(0.48)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-0.05(0.04)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26178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D8B8C-506A-A051-2041-640056F42449}"/>
              </a:ext>
            </a:extLst>
          </p:cNvPr>
          <p:cNvGraphicFramePr>
            <a:graphicFrameLocks noGrp="1"/>
          </p:cNvGraphicFramePr>
          <p:nvPr/>
        </p:nvGraphicFramePr>
        <p:xfrm>
          <a:off x="3493827" y="454470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3601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205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6FE8CC-2C70-57A5-049A-4B59F5F8BE77}"/>
              </a:ext>
            </a:extLst>
          </p:cNvPr>
          <p:cNvGraphicFramePr>
            <a:graphicFrameLocks noGrp="1"/>
          </p:cNvGraphicFramePr>
          <p:nvPr/>
        </p:nvGraphicFramePr>
        <p:xfrm>
          <a:off x="3152633" y="257942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23325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4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97D2-2BA8-60EF-6CC3-B1131454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9360E-6FBB-DBB7-EA11-669586E26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32" y="3193504"/>
            <a:ext cx="8016935" cy="1615580"/>
          </a:xfrm>
        </p:spPr>
      </p:pic>
    </p:spTree>
    <p:extLst>
      <p:ext uri="{BB962C8B-B14F-4D97-AF65-F5344CB8AC3E}">
        <p14:creationId xmlns:p14="http://schemas.microsoft.com/office/powerpoint/2010/main" val="153571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98FE-A2D9-1FA1-7EC0-159BB9DC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4193"/>
            <a:ext cx="10515600" cy="1325563"/>
          </a:xfrm>
        </p:spPr>
        <p:txBody>
          <a:bodyPr/>
          <a:lstStyle/>
          <a:p>
            <a:r>
              <a:rPr lang="en-US" dirty="0"/>
              <a:t>Drift Rate</a:t>
            </a:r>
          </a:p>
        </p:txBody>
      </p:sp>
      <p:pic>
        <p:nvPicPr>
          <p:cNvPr id="4" name="Content Placeholder 3" descr="Chart, box and whisker chart">
            <a:extLst>
              <a:ext uri="{FF2B5EF4-FFF2-40B4-BE49-F238E27FC236}">
                <a16:creationId xmlns:a16="http://schemas.microsoft.com/office/drawing/2014/main" id="{44C2FA02-3F09-18CE-A996-72A895A04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96" y="902880"/>
            <a:ext cx="6489802" cy="558663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B53FC1D-3E55-CFEA-C202-532233CA1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009369"/>
              </p:ext>
            </p:extLst>
          </p:nvPr>
        </p:nvGraphicFramePr>
        <p:xfrm>
          <a:off x="8633369" y="2138832"/>
          <a:ext cx="272043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785">
                  <a:extLst>
                    <a:ext uri="{9D8B030D-6E8A-4147-A177-3AD203B41FA5}">
                      <a16:colId xmlns:a16="http://schemas.microsoft.com/office/drawing/2014/main" val="669418698"/>
                    </a:ext>
                  </a:extLst>
                </a:gridCol>
                <a:gridCol w="1396646">
                  <a:extLst>
                    <a:ext uri="{9D8B030D-6E8A-4147-A177-3AD203B41FA5}">
                      <a16:colId xmlns:a16="http://schemas.microsoft.com/office/drawing/2014/main" val="341179870"/>
                    </a:ext>
                  </a:extLst>
                </a:gridCol>
              </a:tblGrid>
              <a:tr h="36284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Experiment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998642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4.49 (0.60)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786427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3.97 (0.23)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458309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 (0.17)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335059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3.92 (0.32)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74395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4.52 (0.31)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2617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2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5506-18EF-D4A1-B8F1-E339C800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Threshold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181790-FDA3-8FE9-1FF1-2975ABEDF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598" y="1825625"/>
            <a:ext cx="50548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1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4741-696F-917D-B899-E6621948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pic>
        <p:nvPicPr>
          <p:cNvPr id="4" name="Content Placeholder 3" descr="Chart, box and whisker chart">
            <a:extLst>
              <a:ext uri="{FF2B5EF4-FFF2-40B4-BE49-F238E27FC236}">
                <a16:creationId xmlns:a16="http://schemas.microsoft.com/office/drawing/2014/main" id="{0A7F8184-B47D-EEED-7D90-90742F9C8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559" y="1457136"/>
            <a:ext cx="50548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0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85EA-F324-41BD-847A-74FC806A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87B39D-01A4-00BB-B834-DEF76F817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068871"/>
              </p:ext>
            </p:extLst>
          </p:nvPr>
        </p:nvGraphicFramePr>
        <p:xfrm>
          <a:off x="838200" y="1837747"/>
          <a:ext cx="79919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660">
                  <a:extLst>
                    <a:ext uri="{9D8B030D-6E8A-4147-A177-3AD203B41FA5}">
                      <a16:colId xmlns:a16="http://schemas.microsoft.com/office/drawing/2014/main" val="669418698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1894447765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306588740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val="341179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Comparison Method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Drift Rate (</a:t>
                      </a: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γ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Threshold (</a:t>
                      </a:r>
                      <a:r>
                        <a:rPr lang="el-GR" b="1" dirty="0"/>
                        <a:t>α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Shift (</a:t>
                      </a:r>
                      <a:r>
                        <a:rPr lang="el-GR" b="1" dirty="0"/>
                        <a:t>ϴ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99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78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RMSD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7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Bias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0.58(0.58)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0.96(0.98)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-0.05(0.06)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26178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D8B8C-506A-A051-2041-640056F42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50675"/>
              </p:ext>
            </p:extLst>
          </p:nvPr>
        </p:nvGraphicFramePr>
        <p:xfrm>
          <a:off x="3493827" y="454470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3601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205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6FE8CC-2C70-57A5-049A-4B59F5F8BE77}"/>
              </a:ext>
            </a:extLst>
          </p:cNvPr>
          <p:cNvGraphicFramePr>
            <a:graphicFrameLocks noGrp="1"/>
          </p:cNvGraphicFramePr>
          <p:nvPr/>
        </p:nvGraphicFramePr>
        <p:xfrm>
          <a:off x="3152633" y="257942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23325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12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85EA-F324-41BD-847A-74FC806A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50827-4F41-F2FF-09D4-EA7B5B5E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32" y="2621210"/>
            <a:ext cx="801693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3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85EA-F324-41BD-847A-74FC806A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87B39D-01A4-00BB-B834-DEF76F817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654889"/>
              </p:ext>
            </p:extLst>
          </p:nvPr>
        </p:nvGraphicFramePr>
        <p:xfrm>
          <a:off x="838200" y="1837747"/>
          <a:ext cx="79919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660">
                  <a:extLst>
                    <a:ext uri="{9D8B030D-6E8A-4147-A177-3AD203B41FA5}">
                      <a16:colId xmlns:a16="http://schemas.microsoft.com/office/drawing/2014/main" val="669418698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1894447765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306588740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val="341179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Comparison Method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Drift Rate (</a:t>
                      </a: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γ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Threshold (</a:t>
                      </a:r>
                      <a:r>
                        <a:rPr lang="el-GR" b="1" dirty="0"/>
                        <a:t>α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Shift (</a:t>
                      </a:r>
                      <a:r>
                        <a:rPr lang="el-GR" b="1" dirty="0"/>
                        <a:t>ϴ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99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78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RMSD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7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Bias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0.06(0.15)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0.03(0.07)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0.00(0.01)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26178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D8B8C-506A-A051-2041-640056F42449}"/>
              </a:ext>
            </a:extLst>
          </p:cNvPr>
          <p:cNvGraphicFramePr>
            <a:graphicFrameLocks noGrp="1"/>
          </p:cNvGraphicFramePr>
          <p:nvPr/>
        </p:nvGraphicFramePr>
        <p:xfrm>
          <a:off x="3493827" y="454470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3601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205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6FE8CC-2C70-57A5-049A-4B59F5F8BE77}"/>
              </a:ext>
            </a:extLst>
          </p:cNvPr>
          <p:cNvGraphicFramePr>
            <a:graphicFrameLocks noGrp="1"/>
          </p:cNvGraphicFramePr>
          <p:nvPr/>
        </p:nvGraphicFramePr>
        <p:xfrm>
          <a:off x="3152633" y="257942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23325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1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27ED-8171-EF16-4114-9B608157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AEE06-007E-0294-C205-5B90D88E4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32" y="3193504"/>
            <a:ext cx="8016935" cy="1615580"/>
          </a:xfrm>
        </p:spPr>
      </p:pic>
    </p:spTree>
    <p:extLst>
      <p:ext uri="{BB962C8B-B14F-4D97-AF65-F5344CB8AC3E}">
        <p14:creationId xmlns:p14="http://schemas.microsoft.com/office/powerpoint/2010/main" val="79452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85EA-F324-41BD-847A-74FC806A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87B39D-01A4-00BB-B834-DEF76F817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867646"/>
              </p:ext>
            </p:extLst>
          </p:nvPr>
        </p:nvGraphicFramePr>
        <p:xfrm>
          <a:off x="838200" y="1837747"/>
          <a:ext cx="79919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660">
                  <a:extLst>
                    <a:ext uri="{9D8B030D-6E8A-4147-A177-3AD203B41FA5}">
                      <a16:colId xmlns:a16="http://schemas.microsoft.com/office/drawing/2014/main" val="669418698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1894447765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306588740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val="341179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Comparison Method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Drift Rate (</a:t>
                      </a: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γ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Threshold (</a:t>
                      </a:r>
                      <a:r>
                        <a:rPr lang="el-GR" b="1" dirty="0"/>
                        <a:t>α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Shift (</a:t>
                      </a:r>
                      <a:r>
                        <a:rPr lang="el-GR" b="1" dirty="0"/>
                        <a:t>ϴ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99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78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RMSD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7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Bias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0.01(0.05)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0.00(0.02)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0.00(0.00)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26178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D8B8C-506A-A051-2041-640056F42449}"/>
              </a:ext>
            </a:extLst>
          </p:cNvPr>
          <p:cNvGraphicFramePr>
            <a:graphicFrameLocks noGrp="1"/>
          </p:cNvGraphicFramePr>
          <p:nvPr/>
        </p:nvGraphicFramePr>
        <p:xfrm>
          <a:off x="3493827" y="454470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3601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205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6FE8CC-2C70-57A5-049A-4B59F5F8BE77}"/>
              </a:ext>
            </a:extLst>
          </p:cNvPr>
          <p:cNvGraphicFramePr>
            <a:graphicFrameLocks noGrp="1"/>
          </p:cNvGraphicFramePr>
          <p:nvPr/>
        </p:nvGraphicFramePr>
        <p:xfrm>
          <a:off x="3152633" y="257942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23325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2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C911-FE8B-F68F-43F5-DD7501D4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8E972-9627-FCEF-6A29-57361F00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32" y="3193504"/>
            <a:ext cx="8016935" cy="1615580"/>
          </a:xfrm>
        </p:spPr>
      </p:pic>
    </p:spTree>
    <p:extLst>
      <p:ext uri="{BB962C8B-B14F-4D97-AF65-F5344CB8AC3E}">
        <p14:creationId xmlns:p14="http://schemas.microsoft.com/office/powerpoint/2010/main" val="136840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85EA-F324-41BD-847A-74FC806A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4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87B39D-01A4-00BB-B834-DEF76F817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429525"/>
              </p:ext>
            </p:extLst>
          </p:nvPr>
        </p:nvGraphicFramePr>
        <p:xfrm>
          <a:off x="838200" y="1837747"/>
          <a:ext cx="79919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660">
                  <a:extLst>
                    <a:ext uri="{9D8B030D-6E8A-4147-A177-3AD203B41FA5}">
                      <a16:colId xmlns:a16="http://schemas.microsoft.com/office/drawing/2014/main" val="669418698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1894447765"/>
                    </a:ext>
                  </a:extLst>
                </a:gridCol>
                <a:gridCol w="2511188">
                  <a:extLst>
                    <a:ext uri="{9D8B030D-6E8A-4147-A177-3AD203B41FA5}">
                      <a16:colId xmlns:a16="http://schemas.microsoft.com/office/drawing/2014/main" val="306588740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val="341179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Comparison Method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Drift Rate (</a:t>
                      </a:r>
                      <a:r>
                        <a:rPr lang="el-G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γ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Threshold (</a:t>
                      </a:r>
                      <a:r>
                        <a:rPr lang="el-GR" b="1" dirty="0"/>
                        <a:t>α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Shift (</a:t>
                      </a:r>
                      <a:r>
                        <a:rPr lang="el-GR" b="1" dirty="0"/>
                        <a:t>ϴ</a:t>
                      </a:r>
                      <a:r>
                        <a:rPr lang="en-US" b="1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99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78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RMSD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7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Bias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0.02(0.10)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0.01(0.04)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0.00(0.01)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26178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D8B8C-506A-A051-2041-640056F42449}"/>
              </a:ext>
            </a:extLst>
          </p:cNvPr>
          <p:cNvGraphicFramePr>
            <a:graphicFrameLocks noGrp="1"/>
          </p:cNvGraphicFramePr>
          <p:nvPr/>
        </p:nvGraphicFramePr>
        <p:xfrm>
          <a:off x="3493827" y="4544704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03601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205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6FE8CC-2C70-57A5-049A-4B59F5F8BE77}"/>
              </a:ext>
            </a:extLst>
          </p:cNvPr>
          <p:cNvGraphicFramePr>
            <a:graphicFrameLocks noGrp="1"/>
          </p:cNvGraphicFramePr>
          <p:nvPr/>
        </p:nvGraphicFramePr>
        <p:xfrm>
          <a:off x="3152633" y="257942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23325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7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ECD8-D404-AFC7-A407-87649A97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50025-2B67-38FD-73C3-4A03034AB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32" y="3193504"/>
            <a:ext cx="8016935" cy="1615580"/>
          </a:xfrm>
        </p:spPr>
      </p:pic>
    </p:spTree>
    <p:extLst>
      <p:ext uri="{BB962C8B-B14F-4D97-AF65-F5344CB8AC3E}">
        <p14:creationId xmlns:p14="http://schemas.microsoft.com/office/powerpoint/2010/main" val="203325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214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Experiment 1</vt:lpstr>
      <vt:lpstr>Experiment 1</vt:lpstr>
      <vt:lpstr>Experiment 2</vt:lpstr>
      <vt:lpstr>Exp 2</vt:lpstr>
      <vt:lpstr>Experiment 3</vt:lpstr>
      <vt:lpstr>Exp 3</vt:lpstr>
      <vt:lpstr>Experiment 4</vt:lpstr>
      <vt:lpstr>Exp 4</vt:lpstr>
      <vt:lpstr>Experiment 5</vt:lpstr>
      <vt:lpstr>Exp 5</vt:lpstr>
      <vt:lpstr>Drift Rate</vt:lpstr>
      <vt:lpstr>Response Threshold</vt:lpstr>
      <vt:lpstr>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Bryanna Scheuler</dc:creator>
  <cp:lastModifiedBy>Bryanna Scheuler</cp:lastModifiedBy>
  <cp:revision>1</cp:revision>
  <dcterms:created xsi:type="dcterms:W3CDTF">2022-10-11T14:42:47Z</dcterms:created>
  <dcterms:modified xsi:type="dcterms:W3CDTF">2022-10-11T16:35:07Z</dcterms:modified>
</cp:coreProperties>
</file>