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936EC-7C8A-4F83-879E-10C7DB98B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4FCC4-AA7F-4D04-AB8B-6B6AB604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9BA4A-EFF6-44C9-A781-6B6EEC3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E1CDE-4FF1-4602-A21F-6D578FD4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BA2A4-73C1-4573-BD2C-A2EC3B0C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6DB4-222E-4EB6-BDCE-0EC7A53E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6BD8E-2A91-4657-A330-FE87A18B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D724-F43B-4F0E-B43A-9A184C7D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959BF-91E9-428C-8003-C9B8F7FB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399FA-80C2-49E6-B39D-4B28E7B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4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2EDEE7-56F4-48B6-B327-D4BD7B42C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B99F5-7178-4086-899F-F34F221D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93B6-EF8E-491E-8F74-2E3AA8F6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5583C-69E7-4BD0-948F-C4E29B90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0D138-64B9-4DEE-9B06-152A14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BFF54-1D5D-4AEA-91D4-4B1ADD3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B21E1-18E9-49D2-87B9-6041B765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F336-654B-4FA7-B430-93138117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5D058-4BEA-4789-B00E-281499F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840F7-24AC-497D-9174-B134FD6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B4F0-3115-4347-99EE-59E64BDF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511B-E795-401D-AC6B-78DA9052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F996A-33B0-47DB-9A79-F69D1B6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0E59B-D791-42A6-BB40-701A1E0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0EF01-9A3C-46DD-BEBF-8D9AA0C8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9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18C3B-F730-47B2-801A-4ADF92DA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773C6-3D75-401C-B6FD-D3B2B59D2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9E4-6A73-4F7A-950C-6BAAFE46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40FD2-8EF0-4413-A7CB-1AE9ED51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88A51-99C7-4827-8442-E970B76E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01018-3EF0-42EC-A6FA-F5D8A7F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9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C5557-91D4-4435-85F3-BC5C1FE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36A2C-6F9E-4331-97D8-D7269A81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DA6F0-4127-4496-AE8D-140E16A6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A16C5-16F9-4594-836F-0CAEFE761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A21D-6F23-4A90-865C-62DEEBEE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420E0-3280-4B7B-9587-C703344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53C030-47A8-4B72-8955-866745F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8EDC8-2B78-4CEF-B511-D2AF3F76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20948-8748-40DD-B133-6A69F907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9D873C-1CFB-4ABC-9F17-6FF7E31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971EC-3D8A-4774-829A-B78D553B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222A3-D479-44DA-9571-7FC1034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CF428-E823-4ACF-93EE-09D3457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863A8-3FFD-4CA9-8F9A-5E779D76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9A061-4C96-4980-8915-909D8398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65BD-6A55-4651-902D-82081D1A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8B9A7-58A3-45AD-AFA4-75823482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802C1-B797-4381-94E7-D5FB5A6C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3BE71-4DCD-4BB2-A530-DFAF19DC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1A56E-872D-49FA-8288-A5B324BE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3AA82-A294-451E-B0B4-D17EF50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C31C-0637-43FB-BD46-414CA22F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3DC43-188D-4FAF-8C27-70B0C09B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A60E2-1E58-422C-8E7F-BCDB5759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B0303-FC66-460B-BE81-5C3A83C8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8E33-E05B-463B-9BBA-6F970956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D66FF-441C-4FDE-8DDE-B0FEEFD3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146285-4F97-485D-A78C-D53FC9C4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4F368-D816-49B3-801D-389D6881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EFE2-49B2-451D-8811-BCA118D0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A3D8-7C56-4B9B-B322-438C275E21C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0ACB0-61CA-47E2-8F0D-B6C4D576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A2428-6927-4EB7-9185-62E8E295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B17E-1403-42F9-AA56-2502851B3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0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FC3CCE-CF74-46A5-AF3B-7A7A1546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22"/>
          <a:stretch/>
        </p:blipFill>
        <p:spPr>
          <a:xfrm>
            <a:off x="1392857" y="863032"/>
            <a:ext cx="1717896" cy="41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529A3-3E44-4A28-B6CB-7EAA048E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1" y="540564"/>
            <a:ext cx="1138988" cy="4141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5B0BBB-FCB5-4A02-A23D-592AA9A4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011" y="1277210"/>
            <a:ext cx="1788048" cy="1050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2951C-6C1D-498C-9F7A-F92840A04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0" b="65712"/>
          <a:stretch/>
        </p:blipFill>
        <p:spPr>
          <a:xfrm>
            <a:off x="1465495" y="2328080"/>
            <a:ext cx="1717896" cy="340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D45864-B4D5-4D5C-AEED-94F994A2D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8" b="51414"/>
          <a:stretch/>
        </p:blipFill>
        <p:spPr>
          <a:xfrm>
            <a:off x="1465495" y="3719608"/>
            <a:ext cx="1717896" cy="313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614466-F513-4761-8E36-E9EFD7680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74"/>
          <a:stretch/>
        </p:blipFill>
        <p:spPr>
          <a:xfrm>
            <a:off x="1465495" y="5182922"/>
            <a:ext cx="1645258" cy="10674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89CB2A-8888-4E74-B742-D0D98938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523" y="2712577"/>
            <a:ext cx="1641024" cy="10217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7BE8C7-1FA5-4CCE-98AB-32BEA4565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802" y="4104632"/>
            <a:ext cx="1688257" cy="10070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AC68F4-9934-462D-81CD-91189FCE2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30996"/>
            <a:ext cx="1171204" cy="539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F04A2F-BE91-4AF2-8EE1-5E6DB59C87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616" b="2558"/>
          <a:stretch/>
        </p:blipFill>
        <p:spPr>
          <a:xfrm>
            <a:off x="6457908" y="2040257"/>
            <a:ext cx="1847892" cy="9163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68B3D6-891F-4375-8F70-F97C8D996B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4899" b="30957"/>
          <a:stretch/>
        </p:blipFill>
        <p:spPr>
          <a:xfrm>
            <a:off x="6457908" y="1070121"/>
            <a:ext cx="1847892" cy="8566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1222E5-8D8F-4C52-98B3-641FA340C4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2224"/>
          <a:stretch/>
        </p:blipFill>
        <p:spPr>
          <a:xfrm>
            <a:off x="6457908" y="3872865"/>
            <a:ext cx="1847892" cy="6306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884C89-19AB-47C3-8134-DFE3BB70FC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109" b="56747"/>
          <a:stretch/>
        </p:blipFill>
        <p:spPr>
          <a:xfrm>
            <a:off x="6457908" y="2956561"/>
            <a:ext cx="1847892" cy="85660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FF2D2CF-C446-4131-811D-FAA9E50C50BF}"/>
              </a:ext>
            </a:extLst>
          </p:cNvPr>
          <p:cNvSpPr/>
          <p:nvPr/>
        </p:nvSpPr>
        <p:spPr>
          <a:xfrm>
            <a:off x="3917555" y="617927"/>
            <a:ext cx="866775" cy="3224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25517-2BFA-41D7-92C5-9C0AD17F1F8E}"/>
              </a:ext>
            </a:extLst>
          </p:cNvPr>
          <p:cNvSpPr txBox="1"/>
          <p:nvPr/>
        </p:nvSpPr>
        <p:spPr>
          <a:xfrm>
            <a:off x="1049997" y="8854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ABE23-4AEB-4E04-B645-1387F34C1875}"/>
              </a:ext>
            </a:extLst>
          </p:cNvPr>
          <p:cNvSpPr txBox="1"/>
          <p:nvPr/>
        </p:nvSpPr>
        <p:spPr>
          <a:xfrm>
            <a:off x="1059525" y="2256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CC727B-053A-40FB-BC7A-46053B3CD0B1}"/>
              </a:ext>
            </a:extLst>
          </p:cNvPr>
          <p:cNvSpPr txBox="1"/>
          <p:nvPr/>
        </p:nvSpPr>
        <p:spPr>
          <a:xfrm>
            <a:off x="1078018" y="3664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0AAE8-1C0B-4E61-8163-E10A3B53746D}"/>
              </a:ext>
            </a:extLst>
          </p:cNvPr>
          <p:cNvSpPr txBox="1"/>
          <p:nvPr/>
        </p:nvSpPr>
        <p:spPr>
          <a:xfrm>
            <a:off x="1078018" y="5111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2E66A-4797-477D-B2DD-8D1DD00E9322}"/>
              </a:ext>
            </a:extLst>
          </p:cNvPr>
          <p:cNvSpPr txBox="1"/>
          <p:nvPr/>
        </p:nvSpPr>
        <p:spPr>
          <a:xfrm>
            <a:off x="1078018" y="57878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0F3814B-F3A0-4E1C-AC31-A5CF2390BFC6}"/>
              </a:ext>
            </a:extLst>
          </p:cNvPr>
          <p:cNvCxnSpPr>
            <a:stCxn id="24" idx="1"/>
            <a:endCxn id="21" idx="1"/>
          </p:cNvCxnSpPr>
          <p:nvPr/>
        </p:nvCxnSpPr>
        <p:spPr>
          <a:xfrm rot="10800000">
            <a:off x="1059526" y="2441487"/>
            <a:ext cx="18493" cy="3531058"/>
          </a:xfrm>
          <a:prstGeom prst="bentConnector3">
            <a:avLst>
              <a:gd name="adj1" fmla="val 1336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520BD4-5E5F-4744-A819-C60FE342A289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1078018" y="3848707"/>
            <a:ext cx="12700" cy="2123838"/>
          </a:xfrm>
          <a:prstGeom prst="bentConnector3">
            <a:avLst>
              <a:gd name="adj1" fmla="val 2042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2CA990D-CE48-40DF-A72E-5508D93D952E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rot="10800000" flipV="1">
            <a:off x="3183392" y="3384865"/>
            <a:ext cx="3274517" cy="491626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7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HY중고딕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YongJae</dc:creator>
  <cp:lastModifiedBy>Kim YongJae</cp:lastModifiedBy>
  <cp:revision>3</cp:revision>
  <dcterms:created xsi:type="dcterms:W3CDTF">2020-01-16T08:35:07Z</dcterms:created>
  <dcterms:modified xsi:type="dcterms:W3CDTF">2020-01-16T08:54:47Z</dcterms:modified>
</cp:coreProperties>
</file>