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ij8uVYFY+2BNuwIjjB8vS+Mt3o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"/>
          <p:cNvSpPr txBox="1"/>
          <p:nvPr>
            <p:ph type="ctrTitle"/>
          </p:nvPr>
        </p:nvSpPr>
        <p:spPr>
          <a:xfrm>
            <a:off x="3012000" y="2896950"/>
            <a:ext cx="789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B05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Text Sentiment Analysis</a:t>
            </a:r>
            <a:endParaRPr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2133600" y="3657600"/>
            <a:ext cx="59436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Praveen Raj C</a:t>
            </a:r>
            <a:endParaRPr/>
          </a:p>
          <a:p>
            <a:pPr indent="0" lvl="0" marL="12700" marR="0" rtl="0" algn="ct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NM-ID:au711721243069</a:t>
            </a:r>
            <a:endParaRPr/>
          </a:p>
          <a:p>
            <a:pPr indent="0" lvl="0" marL="12700" marR="0" rtl="0" algn="ct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KGiSL Institute Of Technology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Google Shape;203;p10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0"/>
          <p:cNvSpPr txBox="1"/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08" name="Google Shape;208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" name="Google Shape;209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6800" y="2386075"/>
            <a:ext cx="5715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/>
          <p:nvPr/>
        </p:nvSpPr>
        <p:spPr>
          <a:xfrm>
            <a:off x="-143256" y="10921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" name="Google Shape;73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4" name="Google Shape;74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"/>
          <p:cNvSpPr txBox="1"/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8" name="Google Shape;88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9" name="Google Shape;89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2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" name="Google Shape;92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2"/>
          <p:cNvSpPr txBox="1"/>
          <p:nvPr/>
        </p:nvSpPr>
        <p:spPr>
          <a:xfrm>
            <a:off x="2708525" y="2917600"/>
            <a:ext cx="9393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B050"/>
                </a:solidFill>
                <a:highlight>
                  <a:srgbClr val="F1F1F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Text Sentiment Analysis</a:t>
            </a:r>
            <a:endParaRPr b="1" sz="4000">
              <a:solidFill>
                <a:schemeClr val="dk1"/>
              </a:solidFill>
              <a:highlight>
                <a:srgbClr val="F1F1F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/>
          <p:nvPr/>
        </p:nvSpPr>
        <p:spPr>
          <a:xfrm>
            <a:off x="0" y="-28579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0" name="Google Shape;100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5" name="Google Shape;115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" name="Google Shape;117;p3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8" name="Google Shape;118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3"/>
          <p:cNvSpPr txBox="1"/>
          <p:nvPr/>
        </p:nvSpPr>
        <p:spPr>
          <a:xfrm>
            <a:off x="2505261" y="1793796"/>
            <a:ext cx="7481447" cy="3816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Evaluation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5" name="Google Shape;125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7" name="Google Shape;127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8" name="Google Shape;128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 txBox="1"/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30" name="Google Shape;13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2" name="Google Shape;132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4"/>
          <p:cNvSpPr txBox="1"/>
          <p:nvPr/>
        </p:nvSpPr>
        <p:spPr>
          <a:xfrm>
            <a:off x="1371600" y="2382559"/>
            <a:ext cx="67818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highlight>
                  <a:schemeClr val="lt1"/>
                </a:highlight>
              </a:rPr>
              <a:t>Existing methods for user emotion detection can be complex or require labeled data. This project aims to create a user-friendly sentiment analysis tool that utilizes text data to readily identify user emotions.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9" name="Google Shape;139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1" name="Google Shape;141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" name="Google Shape;142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 txBox="1"/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4" name="Google Shape;14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5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" name="Google Shape;146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5"/>
          <p:cNvSpPr txBox="1"/>
          <p:nvPr/>
        </p:nvSpPr>
        <p:spPr>
          <a:xfrm>
            <a:off x="1371600" y="2286000"/>
            <a:ext cx="71628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</a:rPr>
              <a:t>This project tackles the challenge of efficiently identifying user emotions within text data.We present a user-friendly sentiment analysis tool that leverages Natural Language Processing (NLP) techniques for in-depth text analysis.The core of the system is a deep learning model utilizing Long Short-Term Memory (LSTM) networks to capture the nuances of sequential data and long-term emotional context within the text. To prevent overfitting, the model incorporates dropout layers during training.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"/>
          <p:cNvSpPr txBox="1"/>
          <p:nvPr>
            <p:ph type="title"/>
          </p:nvPr>
        </p:nvSpPr>
        <p:spPr>
          <a:xfrm>
            <a:off x="689290" y="800367"/>
            <a:ext cx="50145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6" name="Google Shape;1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6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6"/>
          <p:cNvSpPr txBox="1"/>
          <p:nvPr/>
        </p:nvSpPr>
        <p:spPr>
          <a:xfrm>
            <a:off x="673290" y="2205176"/>
            <a:ext cx="8444400" cy="3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F1F1F"/>
                </a:solidFill>
              </a:rPr>
              <a:t>The target users for your project could encompass a variety of fields depending on the functionalities you've built in. Here are some potential user groups:</a:t>
            </a:r>
            <a:endParaRPr sz="1700">
              <a:solidFill>
                <a:srgbClr val="1F1F1F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700">
                <a:solidFill>
                  <a:schemeClr val="dk1"/>
                </a:solidFill>
              </a:rPr>
              <a:t>Customer Service Representatives:</a:t>
            </a:r>
            <a:r>
              <a:rPr lang="en-US" sz="1700">
                <a:solidFill>
                  <a:schemeClr val="dk1"/>
                </a:solidFill>
              </a:rPr>
              <a:t> They can leverage the tool to analyze customer reviews, emails, and chat transcripts to gauge customer sentiment and improve interaction strategies.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700">
                <a:solidFill>
                  <a:schemeClr val="dk1"/>
                </a:solidFill>
              </a:rPr>
              <a:t>Market Researchers:</a:t>
            </a:r>
            <a:r>
              <a:rPr lang="en-US" sz="1700">
                <a:solidFill>
                  <a:schemeClr val="dk1"/>
                </a:solidFill>
              </a:rPr>
              <a:t> They can use it to analyze social media posts, surveys, and focus group discussions to understand customer emotions towards products, brands, or campaigns.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700">
                <a:solidFill>
                  <a:schemeClr val="dk1"/>
                </a:solidFill>
              </a:rPr>
              <a:t>Educators or Tutors:</a:t>
            </a:r>
            <a:r>
              <a:rPr lang="en-US" sz="1700">
                <a:solidFill>
                  <a:schemeClr val="dk1"/>
                </a:solidFill>
              </a:rPr>
              <a:t> They could use it to analyze student feedback or essays to understand student emotional responses to learning materials or assignments.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700">
                <a:solidFill>
                  <a:schemeClr val="dk1"/>
                </a:solidFill>
              </a:rPr>
              <a:t>HR Professionals:</a:t>
            </a:r>
            <a:r>
              <a:rPr lang="en-US" sz="1700">
                <a:solidFill>
                  <a:schemeClr val="dk1"/>
                </a:solidFill>
              </a:rPr>
              <a:t> They can potentially use it to analyze candidate cover letters or interview transcripts to gain insights into a candidate's emotional fit for a role.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 txBox="1"/>
          <p:nvPr>
            <p:ph type="title"/>
          </p:nvPr>
        </p:nvSpPr>
        <p:spPr>
          <a:xfrm>
            <a:off x="558175" y="248267"/>
            <a:ext cx="97632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YOUR SOLUTION AND ITS VALUE PROPOSITION</a:t>
            </a:r>
            <a:endParaRPr sz="3600"/>
          </a:p>
        </p:txBody>
      </p:sp>
      <p:pic>
        <p:nvPicPr>
          <p:cNvPr id="169" name="Google Shape;16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7"/>
          <p:cNvSpPr txBox="1"/>
          <p:nvPr/>
        </p:nvSpPr>
        <p:spPr>
          <a:xfrm>
            <a:off x="2728725" y="1408550"/>
            <a:ext cx="7787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Proposition: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Effortless User Emotion Detection: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user emotions within text data with ease. No need for complex set-up or expertise in NLP.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Actionable Insights: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Gain valuable insights into user sentiment, allowing you to tailor your approach and improve outcomes.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Powerful &amp; Accurate: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Leverages advanced deep learning techniques for superior accuracy in identifying user emotions.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Combats Overfitting: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Dropout layers prevent the model from memorizing data, ensuring reliable results.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User-Friendly Interface: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Designed for accessibility, empowering a wider range of users to leverage sentiment analysis.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8"/>
          <p:cNvSpPr txBox="1"/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84" name="Google Shape;184;p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8"/>
          <p:cNvSpPr txBox="1"/>
          <p:nvPr/>
        </p:nvSpPr>
        <p:spPr>
          <a:xfrm>
            <a:off x="2371725" y="1781175"/>
            <a:ext cx="8409000" cy="44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</a:rPr>
              <a:t>1. Focus on a Specific Niche: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700">
                <a:solidFill>
                  <a:schemeClr val="dk1"/>
                </a:solidFill>
              </a:rPr>
              <a:t>Go beyond basic emotions:</a:t>
            </a:r>
            <a:r>
              <a:rPr lang="en-US" sz="1700">
                <a:solidFill>
                  <a:schemeClr val="dk1"/>
                </a:solidFill>
              </a:rPr>
              <a:t> Can your tool not only identify happy/sad/angry, but also detect more nuanced emotions like sarcasm, frustration, or excitement?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2. Visualization and User Experience: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700">
                <a:solidFill>
                  <a:schemeClr val="dk1"/>
                </a:solidFill>
              </a:rPr>
              <a:t>Interactive visualizations:</a:t>
            </a:r>
            <a:r>
              <a:rPr lang="en-US" sz="1700">
                <a:solidFill>
                  <a:schemeClr val="dk1"/>
                </a:solidFill>
              </a:rPr>
              <a:t> Can users explore sentiment trends over time or across demographics in a visually engaging way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700">
                <a:solidFill>
                  <a:schemeClr val="dk1"/>
                </a:solidFill>
              </a:rPr>
              <a:t>Real-time analysis:</a:t>
            </a:r>
            <a:r>
              <a:rPr lang="en-US" sz="1700">
                <a:solidFill>
                  <a:schemeClr val="dk1"/>
                </a:solidFill>
              </a:rPr>
              <a:t> Does your tool offer real-time sentiment analysis, allowing users to gauge immediate audience response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</a:rPr>
              <a:t>3. Advanced Techniques: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700">
                <a:solidFill>
                  <a:schemeClr val="dk1"/>
                </a:solidFill>
              </a:rPr>
              <a:t>Attention Mechanism:</a:t>
            </a:r>
            <a:r>
              <a:rPr lang="en-US" sz="1700">
                <a:solidFill>
                  <a:schemeClr val="dk1"/>
                </a:solidFill>
              </a:rPr>
              <a:t> Did you incorporate an attention mechanism within your LSTM network to focus on the most relevant parts of the text for sentiment classification?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9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9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9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9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7" name="Google Shape;19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1045" y="1150037"/>
            <a:ext cx="5774245" cy="5113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2024-04-02T14:17:33Z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