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>
        <p:scale>
          <a:sx n="75" d="100"/>
          <a:sy n="75" d="100"/>
        </p:scale>
        <p:origin x="126" y="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6C864-3D61-47FB-A5F1-BB98438BE57B}" type="datetimeFigureOut">
              <a:rPr lang="ru-RU" smtClean="0"/>
              <a:t>05.11.2018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7A496-C073-4415-A03A-B360C87E7D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0279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6C864-3D61-47FB-A5F1-BB98438BE57B}" type="datetimeFigureOut">
              <a:rPr lang="ru-RU" smtClean="0"/>
              <a:t>05.11.2018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7A496-C073-4415-A03A-B360C87E7D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2976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6C864-3D61-47FB-A5F1-BB98438BE57B}" type="datetimeFigureOut">
              <a:rPr lang="ru-RU" smtClean="0"/>
              <a:t>05.11.2018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7A496-C073-4415-A03A-B360C87E7D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5275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6C864-3D61-47FB-A5F1-BB98438BE57B}" type="datetimeFigureOut">
              <a:rPr lang="ru-RU" smtClean="0"/>
              <a:t>05.11.2018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7A496-C073-4415-A03A-B360C87E7D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5875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6C864-3D61-47FB-A5F1-BB98438BE57B}" type="datetimeFigureOut">
              <a:rPr lang="ru-RU" smtClean="0"/>
              <a:t>05.11.2018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7A496-C073-4415-A03A-B360C87E7D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9203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6C864-3D61-47FB-A5F1-BB98438BE57B}" type="datetimeFigureOut">
              <a:rPr lang="ru-RU" smtClean="0"/>
              <a:t>05.11.2018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7A496-C073-4415-A03A-B360C87E7D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9619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6C864-3D61-47FB-A5F1-BB98438BE57B}" type="datetimeFigureOut">
              <a:rPr lang="ru-RU" smtClean="0"/>
              <a:t>05.11.2018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7A496-C073-4415-A03A-B360C87E7D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6507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6C864-3D61-47FB-A5F1-BB98438BE57B}" type="datetimeFigureOut">
              <a:rPr lang="ru-RU" smtClean="0"/>
              <a:t>05.11.2018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7A496-C073-4415-A03A-B360C87E7D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7314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6C864-3D61-47FB-A5F1-BB98438BE57B}" type="datetimeFigureOut">
              <a:rPr lang="ru-RU" smtClean="0"/>
              <a:t>05.11.2018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7A496-C073-4415-A03A-B360C87E7D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4938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6C864-3D61-47FB-A5F1-BB98438BE57B}" type="datetimeFigureOut">
              <a:rPr lang="ru-RU" smtClean="0"/>
              <a:t>05.11.2018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7A496-C073-4415-A03A-B360C87E7D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5204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6C864-3D61-47FB-A5F1-BB98438BE57B}" type="datetimeFigureOut">
              <a:rPr lang="ru-RU" smtClean="0"/>
              <a:t>05.11.2018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7A496-C073-4415-A03A-B360C87E7D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9370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86C864-3D61-47FB-A5F1-BB98438BE57B}" type="datetimeFigureOut">
              <a:rPr lang="ru-RU" smtClean="0"/>
              <a:t>05.11.2018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67A496-C073-4415-A03A-B360C87E7D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0601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Скругленный прямоугольник 23"/>
          <p:cNvSpPr/>
          <p:nvPr/>
        </p:nvSpPr>
        <p:spPr>
          <a:xfrm>
            <a:off x="4277534" y="700276"/>
            <a:ext cx="3240000" cy="5760000"/>
          </a:xfrm>
          <a:prstGeom prst="roundRect">
            <a:avLst>
              <a:gd name="adj" fmla="val 9238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589932" y="700276"/>
            <a:ext cx="3240000" cy="5760000"/>
          </a:xfrm>
          <a:prstGeom prst="roundRect">
            <a:avLst>
              <a:gd name="adj" fmla="val 9238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1478251" y="1104181"/>
            <a:ext cx="1438253" cy="14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rgbClr val="FF0000"/>
                </a:solidFill>
              </a:rPr>
              <a:t>Сбор данных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478251" y="2860276"/>
            <a:ext cx="1438253" cy="14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rgbClr val="FF0000"/>
                </a:solidFill>
              </a:rPr>
              <a:t>Сверка</a:t>
            </a:r>
            <a:r>
              <a:rPr lang="ru-RU" dirty="0" smtClean="0"/>
              <a:t> </a:t>
            </a:r>
            <a:r>
              <a:rPr lang="ru-RU" dirty="0" smtClean="0">
                <a:solidFill>
                  <a:srgbClr val="FF0000"/>
                </a:solidFill>
              </a:rPr>
              <a:t>данных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478250" y="4602812"/>
            <a:ext cx="1438253" cy="14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rgbClr val="FF0000"/>
                </a:solidFill>
              </a:rPr>
              <a:t>Настройки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4540848" y="1134993"/>
            <a:ext cx="2881223" cy="34505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rgbClr val="FF0000"/>
                </a:solidFill>
              </a:rPr>
              <a:t>Сбор данных</a:t>
            </a:r>
          </a:p>
        </p:txBody>
      </p:sp>
      <p:sp>
        <p:nvSpPr>
          <p:cNvPr id="20" name="Прямоугольник 19"/>
          <p:cNvSpPr/>
          <p:nvPr/>
        </p:nvSpPr>
        <p:spPr>
          <a:xfrm>
            <a:off x="4834147" y="1620543"/>
            <a:ext cx="2294627" cy="1743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>
            <a:off x="4834148" y="3461977"/>
            <a:ext cx="1970521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90000148360</a:t>
            </a:r>
            <a:endParaRPr lang="ru-RU" dirty="0"/>
          </a:p>
        </p:txBody>
      </p:sp>
      <p:sp>
        <p:nvSpPr>
          <p:cNvPr id="25" name="Прямоугольник 24"/>
          <p:cNvSpPr/>
          <p:nvPr/>
        </p:nvSpPr>
        <p:spPr>
          <a:xfrm>
            <a:off x="4834147" y="3950898"/>
            <a:ext cx="2046977" cy="1915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Прямоугольник 25"/>
          <p:cNvSpPr/>
          <p:nvPr/>
        </p:nvSpPr>
        <p:spPr>
          <a:xfrm>
            <a:off x="4834147" y="5991053"/>
            <a:ext cx="2294627" cy="3105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Отправка</a:t>
            </a:r>
            <a:endParaRPr lang="ru-RU" dirty="0"/>
          </a:p>
        </p:txBody>
      </p:sp>
      <p:sp>
        <p:nvSpPr>
          <p:cNvPr id="27" name="Прямоугольник 26"/>
          <p:cNvSpPr/>
          <p:nvPr/>
        </p:nvSpPr>
        <p:spPr>
          <a:xfrm>
            <a:off x="4889500" y="4000500"/>
            <a:ext cx="1565664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 smtClean="0"/>
              <a:t>32530455122</a:t>
            </a:r>
            <a:endParaRPr lang="ru-RU" dirty="0"/>
          </a:p>
        </p:txBody>
      </p:sp>
      <p:sp>
        <p:nvSpPr>
          <p:cNvPr id="28" name="Прямоугольник 27"/>
          <p:cNvSpPr/>
          <p:nvPr/>
        </p:nvSpPr>
        <p:spPr>
          <a:xfrm>
            <a:off x="6927850" y="3950898"/>
            <a:ext cx="200924" cy="191506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Равнобедренный треугольник 28"/>
          <p:cNvSpPr/>
          <p:nvPr/>
        </p:nvSpPr>
        <p:spPr>
          <a:xfrm>
            <a:off x="6963674" y="4000500"/>
            <a:ext cx="118374" cy="146050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Равнобедренный треугольник 29"/>
          <p:cNvSpPr/>
          <p:nvPr/>
        </p:nvSpPr>
        <p:spPr>
          <a:xfrm flipV="1">
            <a:off x="6969125" y="5664106"/>
            <a:ext cx="118374" cy="146050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Прямоугольник 30"/>
          <p:cNvSpPr/>
          <p:nvPr/>
        </p:nvSpPr>
        <p:spPr>
          <a:xfrm>
            <a:off x="4889500" y="4259237"/>
            <a:ext cx="1565664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 smtClean="0"/>
              <a:t>3253045512</a:t>
            </a:r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32" name="Прямоугольник 31"/>
          <p:cNvSpPr/>
          <p:nvPr/>
        </p:nvSpPr>
        <p:spPr>
          <a:xfrm>
            <a:off x="4889500" y="4517974"/>
            <a:ext cx="1565664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 smtClean="0"/>
              <a:t>3253045512</a:t>
            </a:r>
            <a:r>
              <a:rPr lang="en-US" dirty="0" smtClean="0"/>
              <a:t>5</a:t>
            </a:r>
            <a:endParaRPr lang="ru-RU" dirty="0"/>
          </a:p>
        </p:txBody>
      </p:sp>
      <p:sp>
        <p:nvSpPr>
          <p:cNvPr id="33" name="Прямоугольник 32"/>
          <p:cNvSpPr/>
          <p:nvPr/>
        </p:nvSpPr>
        <p:spPr>
          <a:xfrm>
            <a:off x="4889500" y="4776711"/>
            <a:ext cx="1565664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 smtClean="0"/>
              <a:t>3253045512</a:t>
            </a:r>
            <a:r>
              <a:rPr lang="en-US" dirty="0" smtClean="0"/>
              <a:t>6</a:t>
            </a:r>
            <a:endParaRPr lang="ru-RU" dirty="0"/>
          </a:p>
        </p:txBody>
      </p:sp>
      <p:sp>
        <p:nvSpPr>
          <p:cNvPr id="34" name="Прямоугольник 33"/>
          <p:cNvSpPr/>
          <p:nvPr/>
        </p:nvSpPr>
        <p:spPr>
          <a:xfrm>
            <a:off x="4889500" y="5035448"/>
            <a:ext cx="1565664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 smtClean="0"/>
              <a:t>3253045512</a:t>
            </a:r>
            <a:r>
              <a:rPr lang="en-US" dirty="0" smtClean="0"/>
              <a:t>7</a:t>
            </a:r>
            <a:endParaRPr lang="ru-RU" dirty="0"/>
          </a:p>
        </p:txBody>
      </p:sp>
      <p:sp>
        <p:nvSpPr>
          <p:cNvPr id="35" name="Прямоугольник 34"/>
          <p:cNvSpPr/>
          <p:nvPr/>
        </p:nvSpPr>
        <p:spPr>
          <a:xfrm>
            <a:off x="4889500" y="5294184"/>
            <a:ext cx="1565664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 smtClean="0"/>
              <a:t>3253045512</a:t>
            </a:r>
            <a:r>
              <a:rPr lang="en-US" dirty="0" smtClean="0"/>
              <a:t>9</a:t>
            </a:r>
            <a:endParaRPr lang="ru-RU" dirty="0"/>
          </a:p>
        </p:txBody>
      </p:sp>
      <p:sp>
        <p:nvSpPr>
          <p:cNvPr id="36" name="Прямоугольник 35"/>
          <p:cNvSpPr/>
          <p:nvPr/>
        </p:nvSpPr>
        <p:spPr>
          <a:xfrm>
            <a:off x="6540500" y="4000500"/>
            <a:ext cx="273050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-</a:t>
            </a:r>
            <a:endParaRPr lang="ru-RU" dirty="0"/>
          </a:p>
        </p:txBody>
      </p:sp>
      <p:sp>
        <p:nvSpPr>
          <p:cNvPr id="37" name="Прямоугольник 36"/>
          <p:cNvSpPr/>
          <p:nvPr/>
        </p:nvSpPr>
        <p:spPr>
          <a:xfrm>
            <a:off x="6531619" y="4259237"/>
            <a:ext cx="273050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-</a:t>
            </a:r>
            <a:endParaRPr lang="ru-RU" dirty="0"/>
          </a:p>
        </p:txBody>
      </p:sp>
      <p:sp>
        <p:nvSpPr>
          <p:cNvPr id="38" name="Прямоугольник 37"/>
          <p:cNvSpPr/>
          <p:nvPr/>
        </p:nvSpPr>
        <p:spPr>
          <a:xfrm>
            <a:off x="6531619" y="4517974"/>
            <a:ext cx="273050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-</a:t>
            </a:r>
            <a:endParaRPr lang="ru-RU" dirty="0"/>
          </a:p>
        </p:txBody>
      </p:sp>
      <p:sp>
        <p:nvSpPr>
          <p:cNvPr id="39" name="Прямоугольник 38"/>
          <p:cNvSpPr/>
          <p:nvPr/>
        </p:nvSpPr>
        <p:spPr>
          <a:xfrm>
            <a:off x="6538224" y="4776711"/>
            <a:ext cx="273050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-</a:t>
            </a:r>
            <a:endParaRPr lang="ru-RU" dirty="0"/>
          </a:p>
        </p:txBody>
      </p:sp>
      <p:sp>
        <p:nvSpPr>
          <p:cNvPr id="40" name="Прямоугольник 39"/>
          <p:cNvSpPr/>
          <p:nvPr/>
        </p:nvSpPr>
        <p:spPr>
          <a:xfrm>
            <a:off x="6540500" y="5037845"/>
            <a:ext cx="273050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-</a:t>
            </a:r>
            <a:endParaRPr lang="ru-RU" dirty="0"/>
          </a:p>
        </p:txBody>
      </p:sp>
      <p:sp>
        <p:nvSpPr>
          <p:cNvPr id="41" name="Прямоугольник 40"/>
          <p:cNvSpPr/>
          <p:nvPr/>
        </p:nvSpPr>
        <p:spPr>
          <a:xfrm>
            <a:off x="6541399" y="5294184"/>
            <a:ext cx="273050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-</a:t>
            </a:r>
            <a:endParaRPr lang="ru-RU" dirty="0"/>
          </a:p>
        </p:txBody>
      </p:sp>
      <p:sp>
        <p:nvSpPr>
          <p:cNvPr id="42" name="Прямоугольник 41"/>
          <p:cNvSpPr/>
          <p:nvPr/>
        </p:nvSpPr>
        <p:spPr>
          <a:xfrm>
            <a:off x="6906524" y="3461976"/>
            <a:ext cx="226324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ym typeface="Webdings" panose="05030102010509060703" pitchFamily="18" charset="2"/>
              </a:rPr>
              <a:t></a:t>
            </a:r>
            <a:endParaRPr lang="ru-RU" dirty="0"/>
          </a:p>
        </p:txBody>
      </p:sp>
      <p:sp>
        <p:nvSpPr>
          <p:cNvPr id="43" name="Прямоугольник 42"/>
          <p:cNvSpPr/>
          <p:nvPr/>
        </p:nvSpPr>
        <p:spPr>
          <a:xfrm>
            <a:off x="5524500" y="3702135"/>
            <a:ext cx="1604274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i="1" dirty="0" smtClean="0"/>
              <a:t>20181105-1820.</a:t>
            </a:r>
            <a:r>
              <a:rPr lang="en-US" sz="1400" i="1" dirty="0" smtClean="0"/>
              <a:t>txt</a:t>
            </a:r>
            <a:endParaRPr lang="ru-RU" sz="1400" i="1" dirty="0"/>
          </a:p>
        </p:txBody>
      </p:sp>
      <p:sp>
        <p:nvSpPr>
          <p:cNvPr id="44" name="Прямоугольник 43"/>
          <p:cNvSpPr/>
          <p:nvPr/>
        </p:nvSpPr>
        <p:spPr>
          <a:xfrm>
            <a:off x="4825521" y="3702135"/>
            <a:ext cx="641829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/>
              <a:t>Файл:</a:t>
            </a:r>
            <a:endParaRPr lang="ru-RU" sz="1400" dirty="0"/>
          </a:p>
        </p:txBody>
      </p:sp>
      <p:pic>
        <p:nvPicPr>
          <p:cNvPr id="45" name="Рисунок 44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4834146" y="1605140"/>
            <a:ext cx="2294627" cy="1774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833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Скругленный прямоугольник 91"/>
          <p:cNvSpPr/>
          <p:nvPr/>
        </p:nvSpPr>
        <p:spPr>
          <a:xfrm>
            <a:off x="4510933" y="697701"/>
            <a:ext cx="3240000" cy="5760000"/>
          </a:xfrm>
          <a:prstGeom prst="roundRect">
            <a:avLst>
              <a:gd name="adj" fmla="val 9238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3" name="Прямоугольник 92"/>
          <p:cNvSpPr/>
          <p:nvPr/>
        </p:nvSpPr>
        <p:spPr>
          <a:xfrm>
            <a:off x="4680250" y="1151468"/>
            <a:ext cx="2881223" cy="34505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rgbClr val="FF0000"/>
                </a:solidFill>
              </a:rPr>
              <a:t>Сверка </a:t>
            </a:r>
            <a:r>
              <a:rPr lang="ru-RU" dirty="0">
                <a:solidFill>
                  <a:srgbClr val="FF0000"/>
                </a:solidFill>
              </a:rPr>
              <a:t>данных</a:t>
            </a:r>
          </a:p>
        </p:txBody>
      </p:sp>
      <p:sp>
        <p:nvSpPr>
          <p:cNvPr id="94" name="Прямоугольник 93"/>
          <p:cNvSpPr/>
          <p:nvPr/>
        </p:nvSpPr>
        <p:spPr>
          <a:xfrm>
            <a:off x="4680250" y="1637164"/>
            <a:ext cx="2600883" cy="42287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5" name="Прямоугольник 94"/>
          <p:cNvSpPr/>
          <p:nvPr/>
        </p:nvSpPr>
        <p:spPr>
          <a:xfrm>
            <a:off x="4735603" y="1686766"/>
            <a:ext cx="1565664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 smtClean="0"/>
              <a:t>32530455122</a:t>
            </a:r>
            <a:endParaRPr lang="ru-RU" dirty="0"/>
          </a:p>
        </p:txBody>
      </p:sp>
      <p:sp>
        <p:nvSpPr>
          <p:cNvPr id="96" name="Прямоугольник 95"/>
          <p:cNvSpPr/>
          <p:nvPr/>
        </p:nvSpPr>
        <p:spPr>
          <a:xfrm>
            <a:off x="7347164" y="1637164"/>
            <a:ext cx="200924" cy="422879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7" name="Равнобедренный треугольник 96"/>
          <p:cNvSpPr/>
          <p:nvPr/>
        </p:nvSpPr>
        <p:spPr>
          <a:xfrm>
            <a:off x="7382988" y="1686766"/>
            <a:ext cx="118374" cy="146050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8" name="Равнобедренный треугольник 97"/>
          <p:cNvSpPr/>
          <p:nvPr/>
        </p:nvSpPr>
        <p:spPr>
          <a:xfrm flipV="1">
            <a:off x="7388571" y="5664106"/>
            <a:ext cx="118374" cy="146050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9" name="Прямоугольник 98"/>
          <p:cNvSpPr/>
          <p:nvPr/>
        </p:nvSpPr>
        <p:spPr>
          <a:xfrm>
            <a:off x="4735603" y="1945503"/>
            <a:ext cx="1565664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 smtClean="0"/>
              <a:t>3253045512</a:t>
            </a:r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100" name="Прямоугольник 99"/>
          <p:cNvSpPr/>
          <p:nvPr/>
        </p:nvSpPr>
        <p:spPr>
          <a:xfrm>
            <a:off x="4735603" y="2204240"/>
            <a:ext cx="1565664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 smtClean="0"/>
              <a:t>3253045512</a:t>
            </a:r>
            <a:r>
              <a:rPr lang="en-US" dirty="0" smtClean="0"/>
              <a:t>5</a:t>
            </a:r>
            <a:endParaRPr lang="ru-RU" dirty="0"/>
          </a:p>
        </p:txBody>
      </p:sp>
      <p:sp>
        <p:nvSpPr>
          <p:cNvPr id="101" name="Прямоугольник 100"/>
          <p:cNvSpPr/>
          <p:nvPr/>
        </p:nvSpPr>
        <p:spPr>
          <a:xfrm>
            <a:off x="4735603" y="2462977"/>
            <a:ext cx="1565664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 smtClean="0"/>
              <a:t>3253045512</a:t>
            </a:r>
            <a:r>
              <a:rPr lang="en-US" dirty="0" smtClean="0"/>
              <a:t>6</a:t>
            </a:r>
            <a:endParaRPr lang="ru-RU" dirty="0"/>
          </a:p>
        </p:txBody>
      </p:sp>
      <p:sp>
        <p:nvSpPr>
          <p:cNvPr id="102" name="Прямоугольник 101"/>
          <p:cNvSpPr/>
          <p:nvPr/>
        </p:nvSpPr>
        <p:spPr>
          <a:xfrm>
            <a:off x="4735603" y="2721714"/>
            <a:ext cx="1565664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 smtClean="0"/>
              <a:t>3253045512</a:t>
            </a:r>
            <a:r>
              <a:rPr lang="en-US" dirty="0" smtClean="0"/>
              <a:t>7</a:t>
            </a:r>
            <a:endParaRPr lang="ru-RU" dirty="0"/>
          </a:p>
        </p:txBody>
      </p:sp>
      <p:sp>
        <p:nvSpPr>
          <p:cNvPr id="103" name="Прямоугольник 102"/>
          <p:cNvSpPr/>
          <p:nvPr/>
        </p:nvSpPr>
        <p:spPr>
          <a:xfrm>
            <a:off x="4735603" y="2980450"/>
            <a:ext cx="1565664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 smtClean="0"/>
              <a:t>3253045512</a:t>
            </a:r>
            <a:r>
              <a:rPr lang="en-US" dirty="0" smtClean="0"/>
              <a:t>9</a:t>
            </a:r>
            <a:endParaRPr lang="ru-RU" dirty="0"/>
          </a:p>
        </p:txBody>
      </p:sp>
      <p:sp>
        <p:nvSpPr>
          <p:cNvPr id="104" name="Прямоугольник 103"/>
          <p:cNvSpPr/>
          <p:nvPr/>
        </p:nvSpPr>
        <p:spPr>
          <a:xfrm>
            <a:off x="6637666" y="1719033"/>
            <a:ext cx="273050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-</a:t>
            </a:r>
            <a:endParaRPr lang="ru-RU" dirty="0"/>
          </a:p>
        </p:txBody>
      </p:sp>
      <p:sp>
        <p:nvSpPr>
          <p:cNvPr id="105" name="Прямоугольник 104"/>
          <p:cNvSpPr/>
          <p:nvPr/>
        </p:nvSpPr>
        <p:spPr>
          <a:xfrm>
            <a:off x="6637666" y="1977770"/>
            <a:ext cx="273050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-</a:t>
            </a:r>
            <a:endParaRPr lang="ru-RU" dirty="0"/>
          </a:p>
        </p:txBody>
      </p:sp>
      <p:sp>
        <p:nvSpPr>
          <p:cNvPr id="106" name="Прямоугольник 105"/>
          <p:cNvSpPr/>
          <p:nvPr/>
        </p:nvSpPr>
        <p:spPr>
          <a:xfrm>
            <a:off x="6637666" y="2236507"/>
            <a:ext cx="273050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-</a:t>
            </a:r>
            <a:endParaRPr lang="ru-RU" dirty="0"/>
          </a:p>
        </p:txBody>
      </p:sp>
      <p:sp>
        <p:nvSpPr>
          <p:cNvPr id="107" name="Прямоугольник 106"/>
          <p:cNvSpPr/>
          <p:nvPr/>
        </p:nvSpPr>
        <p:spPr>
          <a:xfrm>
            <a:off x="6637666" y="2495244"/>
            <a:ext cx="273050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-</a:t>
            </a:r>
            <a:endParaRPr lang="ru-RU" dirty="0"/>
          </a:p>
        </p:txBody>
      </p:sp>
      <p:sp>
        <p:nvSpPr>
          <p:cNvPr id="108" name="Прямоугольник 107"/>
          <p:cNvSpPr/>
          <p:nvPr/>
        </p:nvSpPr>
        <p:spPr>
          <a:xfrm>
            <a:off x="6637666" y="2756378"/>
            <a:ext cx="273050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-</a:t>
            </a:r>
            <a:endParaRPr lang="ru-RU" dirty="0"/>
          </a:p>
        </p:txBody>
      </p:sp>
      <p:sp>
        <p:nvSpPr>
          <p:cNvPr id="109" name="Прямоугольник 108"/>
          <p:cNvSpPr/>
          <p:nvPr/>
        </p:nvSpPr>
        <p:spPr>
          <a:xfrm>
            <a:off x="6637666" y="3013791"/>
            <a:ext cx="273050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-</a:t>
            </a:r>
            <a:endParaRPr lang="ru-RU" dirty="0"/>
          </a:p>
        </p:txBody>
      </p:sp>
      <p:sp>
        <p:nvSpPr>
          <p:cNvPr id="110" name="Прямоугольник 109"/>
          <p:cNvSpPr/>
          <p:nvPr/>
        </p:nvSpPr>
        <p:spPr>
          <a:xfrm>
            <a:off x="4673002" y="5978647"/>
            <a:ext cx="1957416" cy="2223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i="1" dirty="0" smtClean="0"/>
              <a:t>20181105-1820.</a:t>
            </a:r>
            <a:r>
              <a:rPr lang="en-US" i="1" dirty="0" smtClean="0"/>
              <a:t>txt</a:t>
            </a:r>
            <a:endParaRPr lang="ru-RU" i="1" dirty="0"/>
          </a:p>
        </p:txBody>
      </p:sp>
      <p:sp>
        <p:nvSpPr>
          <p:cNvPr id="111" name="Прямоугольник 110"/>
          <p:cNvSpPr/>
          <p:nvPr/>
        </p:nvSpPr>
        <p:spPr>
          <a:xfrm>
            <a:off x="6973413" y="1719033"/>
            <a:ext cx="273050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ym typeface="Wingdings" panose="05000000000000000000" pitchFamily="2" charset="2"/>
              </a:rPr>
              <a:t></a:t>
            </a:r>
            <a:endParaRPr lang="ru-RU" dirty="0"/>
          </a:p>
        </p:txBody>
      </p:sp>
      <p:sp>
        <p:nvSpPr>
          <p:cNvPr id="112" name="Прямоугольник 111"/>
          <p:cNvSpPr/>
          <p:nvPr/>
        </p:nvSpPr>
        <p:spPr>
          <a:xfrm>
            <a:off x="6964282" y="1975765"/>
            <a:ext cx="273050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ym typeface="Wingdings" panose="05000000000000000000" pitchFamily="2" charset="2"/>
              </a:rPr>
              <a:t></a:t>
            </a:r>
            <a:endParaRPr lang="ru-RU" dirty="0"/>
          </a:p>
        </p:txBody>
      </p:sp>
      <p:sp>
        <p:nvSpPr>
          <p:cNvPr id="113" name="Прямоугольник 112"/>
          <p:cNvSpPr/>
          <p:nvPr/>
        </p:nvSpPr>
        <p:spPr>
          <a:xfrm>
            <a:off x="6966006" y="2236507"/>
            <a:ext cx="273050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ym typeface="Wingdings" panose="05000000000000000000" pitchFamily="2" charset="2"/>
              </a:rPr>
              <a:t></a:t>
            </a:r>
            <a:endParaRPr lang="ru-RU" dirty="0"/>
          </a:p>
        </p:txBody>
      </p:sp>
      <p:sp>
        <p:nvSpPr>
          <p:cNvPr id="114" name="Прямоугольник 113"/>
          <p:cNvSpPr/>
          <p:nvPr/>
        </p:nvSpPr>
        <p:spPr>
          <a:xfrm>
            <a:off x="6964282" y="2495951"/>
            <a:ext cx="273050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ym typeface="Wingdings" panose="05000000000000000000" pitchFamily="2" charset="2"/>
              </a:rPr>
              <a:t></a:t>
            </a:r>
            <a:endParaRPr lang="ru-RU" dirty="0"/>
          </a:p>
        </p:txBody>
      </p:sp>
      <p:sp>
        <p:nvSpPr>
          <p:cNvPr id="115" name="Прямоугольник 114"/>
          <p:cNvSpPr/>
          <p:nvPr/>
        </p:nvSpPr>
        <p:spPr>
          <a:xfrm>
            <a:off x="6971571" y="2759007"/>
            <a:ext cx="273050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ym typeface="Wingdings" panose="05000000000000000000" pitchFamily="2" charset="2"/>
              </a:rPr>
              <a:t></a:t>
            </a:r>
            <a:endParaRPr lang="ru-RU" dirty="0"/>
          </a:p>
        </p:txBody>
      </p:sp>
      <p:sp>
        <p:nvSpPr>
          <p:cNvPr id="116" name="Прямоугольник 115"/>
          <p:cNvSpPr/>
          <p:nvPr/>
        </p:nvSpPr>
        <p:spPr>
          <a:xfrm>
            <a:off x="6964282" y="3015256"/>
            <a:ext cx="273050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ym typeface="Wingdings" panose="05000000000000000000" pitchFamily="2" charset="2"/>
              </a:rPr>
              <a:t></a:t>
            </a:r>
            <a:endParaRPr lang="ru-RU" dirty="0"/>
          </a:p>
        </p:txBody>
      </p:sp>
      <p:sp>
        <p:nvSpPr>
          <p:cNvPr id="117" name="Прямоугольник 116"/>
          <p:cNvSpPr/>
          <p:nvPr/>
        </p:nvSpPr>
        <p:spPr>
          <a:xfrm>
            <a:off x="7321764" y="5975557"/>
            <a:ext cx="226324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ym typeface="Webdings" panose="05030102010509060703" pitchFamily="18" charset="2"/>
              </a:rPr>
              <a:t></a:t>
            </a:r>
            <a:endParaRPr lang="ru-RU" dirty="0"/>
          </a:p>
        </p:txBody>
      </p:sp>
      <p:sp>
        <p:nvSpPr>
          <p:cNvPr id="118" name="Прямоугольник 117"/>
          <p:cNvSpPr/>
          <p:nvPr/>
        </p:nvSpPr>
        <p:spPr>
          <a:xfrm>
            <a:off x="6692839" y="5985027"/>
            <a:ext cx="577997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ym typeface="Wingdings" panose="05000000000000000000" pitchFamily="2" charset="2"/>
              </a:rPr>
              <a:t></a:t>
            </a:r>
            <a:endParaRPr lang="ru-RU" dirty="0"/>
          </a:p>
        </p:txBody>
      </p:sp>
      <p:sp>
        <p:nvSpPr>
          <p:cNvPr id="122" name="Скругленный прямоугольник 121"/>
          <p:cNvSpPr/>
          <p:nvPr/>
        </p:nvSpPr>
        <p:spPr>
          <a:xfrm>
            <a:off x="8431935" y="697701"/>
            <a:ext cx="3240000" cy="5760000"/>
          </a:xfrm>
          <a:prstGeom prst="roundRect">
            <a:avLst>
              <a:gd name="adj" fmla="val 9238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3" name="Прямоугольник 122"/>
          <p:cNvSpPr/>
          <p:nvPr/>
        </p:nvSpPr>
        <p:spPr>
          <a:xfrm>
            <a:off x="8695249" y="1132418"/>
            <a:ext cx="2881223" cy="34505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rgbClr val="FF0000"/>
                </a:solidFill>
              </a:rPr>
              <a:t>Сверка </a:t>
            </a:r>
            <a:r>
              <a:rPr lang="ru-RU" dirty="0">
                <a:solidFill>
                  <a:srgbClr val="FF0000"/>
                </a:solidFill>
              </a:rPr>
              <a:t>данных</a:t>
            </a:r>
          </a:p>
        </p:txBody>
      </p:sp>
      <p:sp>
        <p:nvSpPr>
          <p:cNvPr id="124" name="Прямоугольник 123"/>
          <p:cNvSpPr/>
          <p:nvPr/>
        </p:nvSpPr>
        <p:spPr>
          <a:xfrm>
            <a:off x="8988548" y="1617968"/>
            <a:ext cx="2294627" cy="1743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5" name="Прямоугольник 124"/>
          <p:cNvSpPr/>
          <p:nvPr/>
        </p:nvSpPr>
        <p:spPr>
          <a:xfrm>
            <a:off x="8988549" y="3459402"/>
            <a:ext cx="1970521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90000148360</a:t>
            </a:r>
            <a:endParaRPr lang="ru-RU" dirty="0"/>
          </a:p>
        </p:txBody>
      </p:sp>
      <p:sp>
        <p:nvSpPr>
          <p:cNvPr id="126" name="Прямоугольник 125"/>
          <p:cNvSpPr/>
          <p:nvPr/>
        </p:nvSpPr>
        <p:spPr>
          <a:xfrm>
            <a:off x="8988548" y="3948323"/>
            <a:ext cx="2046977" cy="1915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7" name="Прямоугольник 126"/>
          <p:cNvSpPr/>
          <p:nvPr/>
        </p:nvSpPr>
        <p:spPr>
          <a:xfrm>
            <a:off x="8988548" y="5988478"/>
            <a:ext cx="2294627" cy="3105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Отправка</a:t>
            </a:r>
            <a:endParaRPr lang="ru-RU" dirty="0"/>
          </a:p>
        </p:txBody>
      </p:sp>
      <p:sp>
        <p:nvSpPr>
          <p:cNvPr id="128" name="Прямоугольник 127"/>
          <p:cNvSpPr/>
          <p:nvPr/>
        </p:nvSpPr>
        <p:spPr>
          <a:xfrm>
            <a:off x="9043901" y="3997925"/>
            <a:ext cx="1479637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 smtClean="0"/>
              <a:t>3253045512</a:t>
            </a:r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29" name="Прямоугольник 128"/>
          <p:cNvSpPr/>
          <p:nvPr/>
        </p:nvSpPr>
        <p:spPr>
          <a:xfrm>
            <a:off x="11082251" y="3948323"/>
            <a:ext cx="200924" cy="191506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0" name="Равнобедренный треугольник 129"/>
          <p:cNvSpPr/>
          <p:nvPr/>
        </p:nvSpPr>
        <p:spPr>
          <a:xfrm>
            <a:off x="11118075" y="3997925"/>
            <a:ext cx="118374" cy="146050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1" name="Равнобедренный треугольник 130"/>
          <p:cNvSpPr/>
          <p:nvPr/>
        </p:nvSpPr>
        <p:spPr>
          <a:xfrm flipV="1">
            <a:off x="11123526" y="5661531"/>
            <a:ext cx="118374" cy="146050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2" name="Прямоугольник 131"/>
          <p:cNvSpPr/>
          <p:nvPr/>
        </p:nvSpPr>
        <p:spPr>
          <a:xfrm>
            <a:off x="9043901" y="4256662"/>
            <a:ext cx="1479637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 smtClean="0"/>
              <a:t>3253045512</a:t>
            </a:r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133" name="Прямоугольник 132"/>
          <p:cNvSpPr/>
          <p:nvPr/>
        </p:nvSpPr>
        <p:spPr>
          <a:xfrm>
            <a:off x="9043901" y="4515399"/>
            <a:ext cx="1479637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 smtClean="0"/>
              <a:t>3253045512</a:t>
            </a:r>
            <a:r>
              <a:rPr lang="en-US" dirty="0" smtClean="0"/>
              <a:t>5</a:t>
            </a:r>
            <a:endParaRPr lang="ru-RU" dirty="0"/>
          </a:p>
        </p:txBody>
      </p:sp>
      <p:sp>
        <p:nvSpPr>
          <p:cNvPr id="134" name="Прямоугольник 133"/>
          <p:cNvSpPr/>
          <p:nvPr/>
        </p:nvSpPr>
        <p:spPr>
          <a:xfrm>
            <a:off x="9039138" y="4774136"/>
            <a:ext cx="1479637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 smtClean="0"/>
              <a:t>3253045512</a:t>
            </a:r>
            <a:r>
              <a:rPr lang="en-US" dirty="0" smtClean="0"/>
              <a:t>6</a:t>
            </a:r>
            <a:endParaRPr lang="ru-RU" dirty="0"/>
          </a:p>
        </p:txBody>
      </p:sp>
      <p:sp>
        <p:nvSpPr>
          <p:cNvPr id="135" name="Прямоугольник 134"/>
          <p:cNvSpPr/>
          <p:nvPr/>
        </p:nvSpPr>
        <p:spPr>
          <a:xfrm>
            <a:off x="9043901" y="5032873"/>
            <a:ext cx="1479637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90000148360</a:t>
            </a:r>
            <a:endParaRPr lang="ru-RU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6" name="Прямоугольник 135"/>
          <p:cNvSpPr/>
          <p:nvPr/>
        </p:nvSpPr>
        <p:spPr>
          <a:xfrm>
            <a:off x="9043901" y="5291609"/>
            <a:ext cx="1479637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 smtClean="0"/>
              <a:t>3253045512</a:t>
            </a:r>
            <a:r>
              <a:rPr lang="en-US" dirty="0" smtClean="0"/>
              <a:t>9</a:t>
            </a:r>
            <a:endParaRPr lang="ru-RU" dirty="0"/>
          </a:p>
        </p:txBody>
      </p:sp>
      <p:sp>
        <p:nvSpPr>
          <p:cNvPr id="137" name="Прямоугольник 136"/>
          <p:cNvSpPr/>
          <p:nvPr/>
        </p:nvSpPr>
        <p:spPr>
          <a:xfrm>
            <a:off x="10694901" y="3997925"/>
            <a:ext cx="273050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-</a:t>
            </a:r>
            <a:endParaRPr lang="ru-RU" dirty="0"/>
          </a:p>
        </p:txBody>
      </p:sp>
      <p:sp>
        <p:nvSpPr>
          <p:cNvPr id="138" name="Прямоугольник 137"/>
          <p:cNvSpPr/>
          <p:nvPr/>
        </p:nvSpPr>
        <p:spPr>
          <a:xfrm>
            <a:off x="10686020" y="4256662"/>
            <a:ext cx="273050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-</a:t>
            </a:r>
            <a:endParaRPr lang="ru-RU" dirty="0"/>
          </a:p>
        </p:txBody>
      </p:sp>
      <p:sp>
        <p:nvSpPr>
          <p:cNvPr id="139" name="Прямоугольник 138"/>
          <p:cNvSpPr/>
          <p:nvPr/>
        </p:nvSpPr>
        <p:spPr>
          <a:xfrm>
            <a:off x="10686020" y="4515399"/>
            <a:ext cx="273050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-</a:t>
            </a:r>
            <a:endParaRPr lang="ru-RU" dirty="0"/>
          </a:p>
        </p:txBody>
      </p:sp>
      <p:sp>
        <p:nvSpPr>
          <p:cNvPr id="140" name="Прямоугольник 139"/>
          <p:cNvSpPr/>
          <p:nvPr/>
        </p:nvSpPr>
        <p:spPr>
          <a:xfrm>
            <a:off x="10692625" y="4774136"/>
            <a:ext cx="273050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-</a:t>
            </a:r>
            <a:endParaRPr lang="ru-RU" dirty="0"/>
          </a:p>
        </p:txBody>
      </p:sp>
      <p:sp>
        <p:nvSpPr>
          <p:cNvPr id="141" name="Прямоугольник 140"/>
          <p:cNvSpPr/>
          <p:nvPr/>
        </p:nvSpPr>
        <p:spPr>
          <a:xfrm>
            <a:off x="10694901" y="5035270"/>
            <a:ext cx="273050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-</a:t>
            </a:r>
            <a:endParaRPr lang="ru-RU" dirty="0"/>
          </a:p>
        </p:txBody>
      </p:sp>
      <p:sp>
        <p:nvSpPr>
          <p:cNvPr id="142" name="Прямоугольник 141"/>
          <p:cNvSpPr/>
          <p:nvPr/>
        </p:nvSpPr>
        <p:spPr>
          <a:xfrm>
            <a:off x="10695800" y="5291609"/>
            <a:ext cx="273050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-</a:t>
            </a:r>
            <a:endParaRPr lang="ru-RU" dirty="0"/>
          </a:p>
        </p:txBody>
      </p:sp>
      <p:sp>
        <p:nvSpPr>
          <p:cNvPr id="143" name="Прямоугольник 142"/>
          <p:cNvSpPr/>
          <p:nvPr/>
        </p:nvSpPr>
        <p:spPr>
          <a:xfrm>
            <a:off x="11060925" y="3459401"/>
            <a:ext cx="226324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ym typeface="Webdings" panose="05030102010509060703" pitchFamily="18" charset="2"/>
              </a:rPr>
              <a:t></a:t>
            </a:r>
            <a:endParaRPr lang="ru-RU" dirty="0"/>
          </a:p>
        </p:txBody>
      </p:sp>
      <p:sp>
        <p:nvSpPr>
          <p:cNvPr id="144" name="Прямоугольник 143"/>
          <p:cNvSpPr/>
          <p:nvPr/>
        </p:nvSpPr>
        <p:spPr>
          <a:xfrm>
            <a:off x="9678901" y="3699560"/>
            <a:ext cx="1604274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i="1" dirty="0" smtClean="0"/>
              <a:t>20181105-</a:t>
            </a:r>
            <a:r>
              <a:rPr lang="en-US" sz="1400" i="1" dirty="0" smtClean="0"/>
              <a:t>20</a:t>
            </a:r>
            <a:r>
              <a:rPr lang="ru-RU" sz="1400" i="1" dirty="0" smtClean="0"/>
              <a:t>20.</a:t>
            </a:r>
            <a:r>
              <a:rPr lang="en-US" sz="1400" i="1" dirty="0" smtClean="0"/>
              <a:t>txt</a:t>
            </a:r>
            <a:endParaRPr lang="ru-RU" sz="1400" i="1" dirty="0"/>
          </a:p>
        </p:txBody>
      </p:sp>
      <p:sp>
        <p:nvSpPr>
          <p:cNvPr id="145" name="Прямоугольник 144"/>
          <p:cNvSpPr/>
          <p:nvPr/>
        </p:nvSpPr>
        <p:spPr>
          <a:xfrm>
            <a:off x="8979922" y="3699560"/>
            <a:ext cx="641829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/>
              <a:t>Файл:</a:t>
            </a:r>
            <a:endParaRPr lang="ru-RU" sz="1400" dirty="0"/>
          </a:p>
        </p:txBody>
      </p:sp>
      <p:pic>
        <p:nvPicPr>
          <p:cNvPr id="146" name="Рисунок 145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8988547" y="1602565"/>
            <a:ext cx="2294627" cy="1774395"/>
          </a:xfrm>
          <a:prstGeom prst="rect">
            <a:avLst/>
          </a:prstGeom>
        </p:spPr>
      </p:pic>
      <p:sp>
        <p:nvSpPr>
          <p:cNvPr id="147" name="Скругленный прямоугольник 146"/>
          <p:cNvSpPr/>
          <p:nvPr/>
        </p:nvSpPr>
        <p:spPr>
          <a:xfrm>
            <a:off x="589932" y="700276"/>
            <a:ext cx="3240000" cy="5760000"/>
          </a:xfrm>
          <a:prstGeom prst="roundRect">
            <a:avLst>
              <a:gd name="adj" fmla="val 9238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8" name="Прямоугольник 147"/>
          <p:cNvSpPr/>
          <p:nvPr/>
        </p:nvSpPr>
        <p:spPr>
          <a:xfrm>
            <a:off x="1478251" y="1104181"/>
            <a:ext cx="1438253" cy="14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rgbClr val="FF0000"/>
                </a:solidFill>
              </a:rPr>
              <a:t>Сбор данных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149" name="Прямоугольник 148"/>
          <p:cNvSpPr/>
          <p:nvPr/>
        </p:nvSpPr>
        <p:spPr>
          <a:xfrm>
            <a:off x="1478251" y="2860276"/>
            <a:ext cx="1438253" cy="14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rgbClr val="FF0000"/>
                </a:solidFill>
              </a:rPr>
              <a:t>Сверка</a:t>
            </a:r>
            <a:r>
              <a:rPr lang="ru-RU" dirty="0" smtClean="0"/>
              <a:t> </a:t>
            </a:r>
            <a:r>
              <a:rPr lang="ru-RU" dirty="0" smtClean="0">
                <a:solidFill>
                  <a:srgbClr val="FF0000"/>
                </a:solidFill>
              </a:rPr>
              <a:t>данных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150" name="Прямоугольник 149"/>
          <p:cNvSpPr/>
          <p:nvPr/>
        </p:nvSpPr>
        <p:spPr>
          <a:xfrm>
            <a:off x="1478250" y="4602812"/>
            <a:ext cx="1438253" cy="14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rgbClr val="FF0000"/>
                </a:solidFill>
              </a:rPr>
              <a:t>Настройки</a:t>
            </a:r>
            <a:endParaRPr lang="ru-RU" dirty="0">
              <a:solidFill>
                <a:srgbClr val="FF0000"/>
              </a:solidFill>
            </a:endParaRPr>
          </a:p>
        </p:txBody>
      </p:sp>
      <p:cxnSp>
        <p:nvCxnSpPr>
          <p:cNvPr id="152" name="Прямая со стрелкой 151"/>
          <p:cNvCxnSpPr/>
          <p:nvPr/>
        </p:nvCxnSpPr>
        <p:spPr>
          <a:xfrm>
            <a:off x="4025900" y="3459401"/>
            <a:ext cx="4850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Прямая со стрелкой 152"/>
          <p:cNvCxnSpPr/>
          <p:nvPr/>
        </p:nvCxnSpPr>
        <p:spPr>
          <a:xfrm>
            <a:off x="7946902" y="3451702"/>
            <a:ext cx="4850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5743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кругленный прямоугольник 2"/>
          <p:cNvSpPr/>
          <p:nvPr/>
        </p:nvSpPr>
        <p:spPr>
          <a:xfrm>
            <a:off x="4580033" y="700276"/>
            <a:ext cx="3240000" cy="5760000"/>
          </a:xfrm>
          <a:prstGeom prst="roundRect">
            <a:avLst>
              <a:gd name="adj" fmla="val 9238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589932" y="700276"/>
            <a:ext cx="3240000" cy="5760000"/>
          </a:xfrm>
          <a:prstGeom prst="roundRect">
            <a:avLst>
              <a:gd name="adj" fmla="val 9238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1478251" y="1104181"/>
            <a:ext cx="1438253" cy="14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rgbClr val="FF0000"/>
                </a:solidFill>
              </a:rPr>
              <a:t>Сбор данных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478251" y="2860276"/>
            <a:ext cx="1438253" cy="14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rgbClr val="FF0000"/>
                </a:solidFill>
              </a:rPr>
              <a:t>Сверка</a:t>
            </a:r>
            <a:r>
              <a:rPr lang="ru-RU" dirty="0" smtClean="0"/>
              <a:t> </a:t>
            </a:r>
            <a:r>
              <a:rPr lang="ru-RU" dirty="0" smtClean="0">
                <a:solidFill>
                  <a:srgbClr val="FF0000"/>
                </a:solidFill>
              </a:rPr>
              <a:t>данных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478250" y="4602812"/>
            <a:ext cx="1438253" cy="14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rgbClr val="FF0000"/>
                </a:solidFill>
              </a:rPr>
              <a:t>Настройки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4768049" y="1134993"/>
            <a:ext cx="2863969" cy="33149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rgbClr val="FF0000"/>
                </a:solidFill>
              </a:rPr>
              <a:t>Настройки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4768049" y="1620543"/>
            <a:ext cx="856374" cy="3980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E-mail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5771846" y="1620543"/>
            <a:ext cx="1860172" cy="3980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dirty="0"/>
          </a:p>
        </p:txBody>
      </p:sp>
      <p:cxnSp>
        <p:nvCxnSpPr>
          <p:cNvPr id="11" name="Прямая со стрелкой 10"/>
          <p:cNvCxnSpPr/>
          <p:nvPr/>
        </p:nvCxnSpPr>
        <p:spPr>
          <a:xfrm>
            <a:off x="3903643" y="5417388"/>
            <a:ext cx="629137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931572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100</Words>
  <Application>Microsoft Office PowerPoint</Application>
  <PresentationFormat>Широкоэкранный</PresentationFormat>
  <Paragraphs>69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Webdings</vt:lpstr>
      <vt:lpstr>Wingdings</vt:lpstr>
      <vt:lpstr>Тема Office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Аврелий Мартус</dc:creator>
  <cp:lastModifiedBy>Аврелий Мартус</cp:lastModifiedBy>
  <cp:revision>10</cp:revision>
  <dcterms:created xsi:type="dcterms:W3CDTF">2018-11-05T13:26:18Z</dcterms:created>
  <dcterms:modified xsi:type="dcterms:W3CDTF">2018-11-05T14:39:17Z</dcterms:modified>
</cp:coreProperties>
</file>