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608" y="3114817"/>
            <a:ext cx="9470570" cy="628366"/>
          </a:xfrm>
        </p:spPr>
        <p:txBody>
          <a:bodyPr/>
          <a:lstStyle/>
          <a:p>
            <a:r>
              <a:rPr lang="en-US" sz="3200" dirty="0">
                <a:latin typeface="Consolas" panose="020B0609020204030204" pitchFamily="49" charset="0"/>
              </a:rPr>
              <a:t>SERVICES – ASSETS &amp; ENTITLEMENT INVENTORY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783" y="4127863"/>
            <a:ext cx="8072220" cy="154141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Ayush Singhal (Data Analyst)</a:t>
            </a:r>
          </a:p>
          <a:p>
            <a:r>
              <a:rPr lang="en-US" dirty="0">
                <a:latin typeface="Consolas" panose="020B0609020204030204" pitchFamily="49" charset="0"/>
              </a:rPr>
              <a:t>Devashish Lal (Front End &amp; Node Developer)</a:t>
            </a:r>
          </a:p>
          <a:p>
            <a:r>
              <a:rPr lang="en-US" dirty="0">
                <a:latin typeface="Consolas" panose="020B0609020204030204" pitchFamily="49" charset="0"/>
              </a:rPr>
              <a:t>Harshvardan Bishnoi (Data Analyst)</a:t>
            </a:r>
          </a:p>
          <a:p>
            <a:r>
              <a:rPr lang="en-US" dirty="0">
                <a:latin typeface="Consolas" panose="020B0609020204030204" pitchFamily="49" charset="0"/>
              </a:rPr>
              <a:t>Kartik Jindgar (Machine Learning Engineer)</a:t>
            </a:r>
          </a:p>
        </p:txBody>
      </p:sp>
    </p:spTree>
    <p:extLst>
      <p:ext uri="{BB962C8B-B14F-4D97-AF65-F5344CB8AC3E}">
        <p14:creationId xmlns:p14="http://schemas.microsoft.com/office/powerpoint/2010/main" val="407430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Problem Statement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DC6BC1-3221-463C-BE4B-F1B0B6540FC1}"/>
              </a:ext>
            </a:extLst>
          </p:cNvPr>
          <p:cNvSpPr txBox="1">
            <a:spLocks/>
          </p:cNvSpPr>
          <p:nvPr/>
        </p:nvSpPr>
        <p:spPr>
          <a:xfrm>
            <a:off x="677334" y="1930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Predict revenue opportunity, adoption of new product and service offers and purchasing insights based on Asset-Entitlement database records maintained by Dell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8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Prediction of sales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Identifying revenue opportunities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Analyzing purchasing patterns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Providing insights into adoption of products and services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66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5 regions based on GDP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Timescale in financial quarters since launch of product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3 laptop series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- Inspiron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- XPS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- Alienware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5 Accessories &amp; 5 Services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623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Solution Architecture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86281" y="1739253"/>
            <a:ext cx="8858401" cy="3217104"/>
            <a:chOff x="586281" y="1739253"/>
            <a:chExt cx="8858401" cy="3217104"/>
          </a:xfrm>
        </p:grpSpPr>
        <p:sp>
          <p:nvSpPr>
            <p:cNvPr id="8" name="Rectangle 7"/>
            <p:cNvSpPr/>
            <p:nvPr/>
          </p:nvSpPr>
          <p:spPr>
            <a:xfrm>
              <a:off x="586281" y="2755681"/>
              <a:ext cx="1076763" cy="107676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Raw Data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777367" y="3131392"/>
              <a:ext cx="651505" cy="3227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79483" y="2496707"/>
              <a:ext cx="1644030" cy="164403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Data Preprocessing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 rot="20700000">
              <a:off x="4348192" y="2753004"/>
              <a:ext cx="651505" cy="3227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37044" y="1901591"/>
              <a:ext cx="1216736" cy="121673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Data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Analysis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 rot="900000">
              <a:off x="4368498" y="3631906"/>
              <a:ext cx="651505" cy="3227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37044" y="3739621"/>
              <a:ext cx="1216736" cy="121673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ML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 rot="1800000">
              <a:off x="6511185" y="2444864"/>
              <a:ext cx="651505" cy="3227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 rot="19800000">
              <a:off x="6471956" y="3935855"/>
              <a:ext cx="651505" cy="3227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963500" y="2683115"/>
              <a:ext cx="1219261" cy="12192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Server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948294" y="1739253"/>
              <a:ext cx="496388" cy="31854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D</a:t>
              </a:r>
            </a:p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A</a:t>
              </a:r>
            </a:p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S</a:t>
              </a:r>
            </a:p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H</a:t>
              </a:r>
            </a:p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B</a:t>
              </a:r>
            </a:p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O</a:t>
              </a:r>
            </a:p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A</a:t>
              </a:r>
            </a:p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R</a:t>
              </a:r>
            </a:p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8259952" y="3209846"/>
              <a:ext cx="493117" cy="2442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7334" y="4767940"/>
            <a:ext cx="3082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Technology Used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JQuery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211060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069101" cy="3880773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Improving predictions using factors like currency value, customer reviews </a:t>
            </a:r>
            <a:r>
              <a:rPr lang="en-US" sz="2000" dirty="0" err="1">
                <a:latin typeface="Consolas" panose="020B0609020204030204" pitchFamily="49" charset="0"/>
              </a:rPr>
              <a:t>etc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Analyzing and forecasting individual customer behavior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Predicting default warranty types for different regions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Integrating more classes of products with the platform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5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3127-5ED5-481E-B88D-7901F9DC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855312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197</TotalTime>
  <Words>155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Consolas</vt:lpstr>
      <vt:lpstr>Trebuchet MS</vt:lpstr>
      <vt:lpstr>Wingdings 3</vt:lpstr>
      <vt:lpstr>Facet</vt:lpstr>
      <vt:lpstr>SERVICES – ASSETS &amp; ENTITLEMENT INVENTORY</vt:lpstr>
      <vt:lpstr>Problem Statement</vt:lpstr>
      <vt:lpstr>Expectations</vt:lpstr>
      <vt:lpstr>Assumptions</vt:lpstr>
      <vt:lpstr>Solution Architecture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 – ASSETS &amp; ENTITLEMENT INVENTORY</dc:title>
  <dc:creator>Ayush Singhal</dc:creator>
  <cp:lastModifiedBy>blaze kill</cp:lastModifiedBy>
  <cp:revision>22</cp:revision>
  <dcterms:created xsi:type="dcterms:W3CDTF">2018-11-15T13:29:50Z</dcterms:created>
  <dcterms:modified xsi:type="dcterms:W3CDTF">2018-11-16T04:46:35Z</dcterms:modified>
</cp:coreProperties>
</file>