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2205-3D2F-42BE-B4BF-333BD359D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F62D3-EE4A-4049-9AAA-09668B768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C76F-48F4-4E74-9378-B3E5E505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4849-17F0-4655-9A17-B43DEBEF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3B6F-8423-43CC-AA69-3DFC563F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D19E-0958-4DEC-B1B5-9CD4F57A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2356-FE6D-4240-BDAC-80F81CB2A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C328E-92EF-48DE-8B95-EF15D6A7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82D41-57C7-447C-B2A1-66883820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2451-7F67-4821-AD7F-7475E834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5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3456AA-3C88-46F1-BAB1-2FE0F069A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0B173-F3C3-4278-8C28-AC0A2256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E116D-D08D-49B6-B6C0-3626EDAF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620F-9BA3-4D71-A4D9-F882FB21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4F63-1E20-4428-86E3-EDEEF07BB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DF1C-3C93-40DE-A166-CDCF90C9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7DA36-D936-4D4B-AC81-2DEC01E10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2FAE7-008D-47A5-9C5D-AB566F31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DEA16-B967-4D49-89E1-7EE80F8E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8F13-17C0-442D-85AF-85A39B79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9B25C-02D2-4450-9277-B5897483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2175-252E-4906-92DE-33B138E97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145D-4CBB-4A71-BA64-657496A5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9979D-9D8B-42DE-AFE4-510D7FFF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3CB6-D93C-4DA6-AC56-D16FC394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FD867-CCB8-4A03-B791-C8D00B09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5EFF-7256-4B31-97CD-1D4856AAF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56B1C-4BC0-4EFD-93F7-295F8CD0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79749-455C-4940-9AAA-A74DBF8D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ACA80-FE58-4B8E-BE39-E895918E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1C31D-8444-4A69-B953-7656D153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93BF-C1CD-4033-8897-7C8228C0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DD88E-D95F-4C0D-AF7A-D805F13B7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D55B6-DD53-4C46-A221-669B2C48D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126AF-EB51-4419-AF23-56547D4FB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EA962-A367-4ED7-B92C-E080A990C3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68167-6BCA-4C1B-A6F9-AFE49E0B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8D642-0C46-458C-8621-B7C72367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8763C-6B9C-489A-8DF4-5AD90A30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75E3-E0A1-4763-B08B-32003463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C8300-835E-4499-83F6-6030CCFB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DB28C-D410-49DC-A6EB-4E352C1E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8159A-F8B0-400A-B6AD-89285F3C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62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03AC8-957A-4913-A3B3-8CEFD1CB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2D4063-5E85-4A19-ACB1-D6F19EE4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639BB-BDF6-4490-9056-E4EF51948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00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7B0E-84AA-46F2-8284-7DE4B29B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E7F90-3B3F-4E12-959A-B48A8D8C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FAE1-AFCC-4EDE-9250-260037C30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50658-97B8-43B8-909C-7D88F3EA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5C778-71FC-4921-A399-64C60E5D3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DA32A-AAC1-4CA0-8954-DDA0000E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4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6531-F41D-493B-BE7D-BB4A0769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CBFF5-61B1-4EC5-97E8-6F49E8BBE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EF6F4-4736-4559-93D8-3BD065101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1D882-E4D9-426C-B2FC-A9227A83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DA78F-91EF-42D4-9A06-A13F9DB5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80D3C-DDF6-4DD7-914D-E281262C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354B6-055C-46FF-9C87-3F27A78E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35945-7D12-4F99-A841-645846E7D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E331-77D8-48A0-A6C4-2141A3B12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CF667-9BA0-4C12-85F7-9FF19BD1BD4C}" type="datetimeFigureOut">
              <a:rPr lang="en-US" smtClean="0"/>
              <a:t>4/15/2018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B2368-7FB4-44A6-AE14-996A50A53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DEB5-EFD3-443A-83F9-08FADF0A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EF2D-433C-4E6C-9D5B-D02F2D47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4520-8880-4F32-B209-19348F9F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Vending </a:t>
            </a:r>
            <a:r>
              <a:rPr lang="en-US"/>
              <a:t>Machine Story 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E818-C45E-402F-B5BA-E03EE8906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Brandon Labat</a:t>
            </a:r>
          </a:p>
          <a:p>
            <a:pPr marL="0" indent="0" algn="ctr">
              <a:buNone/>
            </a:pPr>
            <a:r>
              <a:rPr lang="en-US" dirty="0"/>
              <a:t>CST-135</a:t>
            </a:r>
          </a:p>
          <a:p>
            <a:pPr marL="0" indent="0" algn="ctr">
              <a:buNone/>
            </a:pPr>
            <a:r>
              <a:rPr lang="en-US" dirty="0"/>
              <a:t>April 15, 2018</a:t>
            </a:r>
          </a:p>
          <a:p>
            <a:pPr marL="0" indent="0" algn="ctr">
              <a:buNone/>
            </a:pPr>
            <a:r>
              <a:rPr lang="en-US" dirty="0"/>
              <a:t>Mohamed </a:t>
            </a:r>
            <a:r>
              <a:rPr lang="en-US" dirty="0" err="1"/>
              <a:t>Mneimneh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14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ECC42-1C60-4E13-ADE2-AFDAA17510D8}"/>
              </a:ext>
            </a:extLst>
          </p:cNvPr>
          <p:cNvSpPr/>
          <p:nvPr/>
        </p:nvSpPr>
        <p:spPr>
          <a:xfrm>
            <a:off x="4303552" y="1333850"/>
            <a:ext cx="3867325" cy="44209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D9F5D-A86F-4FD8-8FD3-6FB15C0607B7}"/>
              </a:ext>
            </a:extLst>
          </p:cNvPr>
          <p:cNvSpPr/>
          <p:nvPr/>
        </p:nvSpPr>
        <p:spPr>
          <a:xfrm>
            <a:off x="5641595" y="2699158"/>
            <a:ext cx="1191236" cy="145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2162D-0F4C-40DA-9834-E3968E066086}"/>
              </a:ext>
            </a:extLst>
          </p:cNvPr>
          <p:cNvSpPr/>
          <p:nvPr/>
        </p:nvSpPr>
        <p:spPr>
          <a:xfrm>
            <a:off x="5001236" y="4756557"/>
            <a:ext cx="2189527" cy="46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Please enter an amount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620A1-CD4F-4701-A452-78B3C2910531}"/>
              </a:ext>
            </a:extLst>
          </p:cNvPr>
          <p:cNvSpPr/>
          <p:nvPr/>
        </p:nvSpPr>
        <p:spPr>
          <a:xfrm>
            <a:off x="4794306" y="1631660"/>
            <a:ext cx="2885813" cy="557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Vending Machine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7AE88522-3189-45E1-B6F0-4647E658ED1E}"/>
              </a:ext>
            </a:extLst>
          </p:cNvPr>
          <p:cNvSpPr/>
          <p:nvPr/>
        </p:nvSpPr>
        <p:spPr>
          <a:xfrm>
            <a:off x="7877262" y="1321266"/>
            <a:ext cx="3263318" cy="85148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Name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351993F5-9DF1-47DE-9C98-BFBF22395AEC}"/>
              </a:ext>
            </a:extLst>
          </p:cNvPr>
          <p:cNvSpPr/>
          <p:nvPr/>
        </p:nvSpPr>
        <p:spPr>
          <a:xfrm>
            <a:off x="7927596" y="3229761"/>
            <a:ext cx="3867325" cy="80534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 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ABACA82A-3D20-4CE3-AA9A-C9394E6FFA8F}"/>
              </a:ext>
            </a:extLst>
          </p:cNvPr>
          <p:cNvSpPr/>
          <p:nvPr/>
        </p:nvSpPr>
        <p:spPr>
          <a:xfrm>
            <a:off x="7550092" y="3988966"/>
            <a:ext cx="4211274" cy="214548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that starts the vending Machine</a:t>
            </a:r>
          </a:p>
          <a:p>
            <a:pPr algn="ctr"/>
            <a:r>
              <a:rPr lang="en-US" dirty="0"/>
              <a:t>Will ask user to enter an amount to begin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8789C-B566-4753-A7EF-737EC0A6A400}"/>
              </a:ext>
            </a:extLst>
          </p:cNvPr>
          <p:cNvSpPr txBox="1"/>
          <p:nvPr/>
        </p:nvSpPr>
        <p:spPr>
          <a:xfrm>
            <a:off x="453006" y="654341"/>
            <a:ext cx="33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 1</a:t>
            </a:r>
          </a:p>
        </p:txBody>
      </p:sp>
    </p:spTree>
    <p:extLst>
      <p:ext uri="{BB962C8B-B14F-4D97-AF65-F5344CB8AC3E}">
        <p14:creationId xmlns:p14="http://schemas.microsoft.com/office/powerpoint/2010/main" val="263960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BF8B37-5009-41EC-B95B-5115276F0DDE}"/>
              </a:ext>
            </a:extLst>
          </p:cNvPr>
          <p:cNvSpPr/>
          <p:nvPr/>
        </p:nvSpPr>
        <p:spPr>
          <a:xfrm>
            <a:off x="3036815" y="669022"/>
            <a:ext cx="5343787" cy="5519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0AB916-5144-47C1-AF98-5797E9E5D902}"/>
              </a:ext>
            </a:extLst>
          </p:cNvPr>
          <p:cNvSpPr/>
          <p:nvPr/>
        </p:nvSpPr>
        <p:spPr>
          <a:xfrm>
            <a:off x="4077050" y="989901"/>
            <a:ext cx="3380763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Snacks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DF8A5-DF65-4922-A3F8-20F228DE7828}"/>
              </a:ext>
            </a:extLst>
          </p:cNvPr>
          <p:cNvSpPr/>
          <p:nvPr/>
        </p:nvSpPr>
        <p:spPr>
          <a:xfrm>
            <a:off x="4009937" y="2124512"/>
            <a:ext cx="3514987" cy="813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21C01A-288C-445C-B3C9-6EFA7BE68240}"/>
              </a:ext>
            </a:extLst>
          </p:cNvPr>
          <p:cNvSpPr/>
          <p:nvPr/>
        </p:nvSpPr>
        <p:spPr>
          <a:xfrm>
            <a:off x="3808601" y="4682106"/>
            <a:ext cx="3917658" cy="111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order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93156-8D77-4173-9B03-342A86964D72}"/>
              </a:ext>
            </a:extLst>
          </p:cNvPr>
          <p:cNvSpPr txBox="1"/>
          <p:nvPr/>
        </p:nvSpPr>
        <p:spPr>
          <a:xfrm>
            <a:off x="402672" y="503339"/>
            <a:ext cx="224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 2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5D161411-759E-44CE-BF66-5BF5E2848E24}"/>
              </a:ext>
            </a:extLst>
          </p:cNvPr>
          <p:cNvSpPr/>
          <p:nvPr/>
        </p:nvSpPr>
        <p:spPr>
          <a:xfrm>
            <a:off x="7575258" y="846240"/>
            <a:ext cx="3808602" cy="102345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by Snack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D95B4F8-00EE-4321-B477-36CC6489BB49}"/>
              </a:ext>
            </a:extLst>
          </p:cNvPr>
          <p:cNvSpPr/>
          <p:nvPr/>
        </p:nvSpPr>
        <p:spPr>
          <a:xfrm>
            <a:off x="7726259" y="2046915"/>
            <a:ext cx="3514987" cy="119962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By Drink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4626FC9-DA13-4069-BD84-69FB471D21F2}"/>
              </a:ext>
            </a:extLst>
          </p:cNvPr>
          <p:cNvSpPr/>
          <p:nvPr/>
        </p:nvSpPr>
        <p:spPr>
          <a:xfrm>
            <a:off x="8040848" y="4592973"/>
            <a:ext cx="3808602" cy="120067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Order</a:t>
            </a:r>
          </a:p>
        </p:txBody>
      </p:sp>
    </p:spTree>
    <p:extLst>
      <p:ext uri="{BB962C8B-B14F-4D97-AF65-F5344CB8AC3E}">
        <p14:creationId xmlns:p14="http://schemas.microsoft.com/office/powerpoint/2010/main" val="327316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4156BF-7450-452A-AD6E-B652DBA9C66D}"/>
              </a:ext>
            </a:extLst>
          </p:cNvPr>
          <p:cNvSpPr/>
          <p:nvPr/>
        </p:nvSpPr>
        <p:spPr>
          <a:xfrm>
            <a:off x="3744285" y="570451"/>
            <a:ext cx="5100507" cy="60065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517C-A785-4625-A17F-2C2DA6BFCA87}"/>
              </a:ext>
            </a:extLst>
          </p:cNvPr>
          <p:cNvSpPr txBox="1"/>
          <p:nvPr/>
        </p:nvSpPr>
        <p:spPr>
          <a:xfrm>
            <a:off x="4723002" y="864066"/>
            <a:ext cx="32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Snacks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6533B-28CC-4142-8A49-2C4046FF65D0}"/>
              </a:ext>
            </a:extLst>
          </p:cNvPr>
          <p:cNvSpPr/>
          <p:nvPr/>
        </p:nvSpPr>
        <p:spPr>
          <a:xfrm>
            <a:off x="4303552" y="1593908"/>
            <a:ext cx="1501630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Clickable icon of a snack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76BDA5-867C-4EE5-83E5-CAE9D45DD02F}"/>
              </a:ext>
            </a:extLst>
          </p:cNvPr>
          <p:cNvSpPr/>
          <p:nvPr/>
        </p:nvSpPr>
        <p:spPr>
          <a:xfrm>
            <a:off x="6635692" y="1593908"/>
            <a:ext cx="1828800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Clickable icon of a snack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298E2B-848D-49EA-B971-B8086EE033D8}"/>
              </a:ext>
            </a:extLst>
          </p:cNvPr>
          <p:cNvSpPr/>
          <p:nvPr/>
        </p:nvSpPr>
        <p:spPr>
          <a:xfrm>
            <a:off x="4303552" y="3221372"/>
            <a:ext cx="1501630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Clickable icon of a snack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BCC001-EFF1-4869-BAEA-0D312B8E7A80}"/>
              </a:ext>
            </a:extLst>
          </p:cNvPr>
          <p:cNvSpPr/>
          <p:nvPr/>
        </p:nvSpPr>
        <p:spPr>
          <a:xfrm>
            <a:off x="6635692" y="3296981"/>
            <a:ext cx="1828800" cy="112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Clickable icon of a snack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12C65D-D0FE-466A-BA07-A7922731A521}"/>
              </a:ext>
            </a:extLst>
          </p:cNvPr>
          <p:cNvSpPr/>
          <p:nvPr/>
        </p:nvSpPr>
        <p:spPr>
          <a:xfrm>
            <a:off x="4303552" y="5264092"/>
            <a:ext cx="1065402" cy="507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22B7F-507E-4841-967C-DCCCF396B1E8}"/>
              </a:ext>
            </a:extLst>
          </p:cNvPr>
          <p:cNvSpPr/>
          <p:nvPr/>
        </p:nvSpPr>
        <p:spPr>
          <a:xfrm>
            <a:off x="6887361" y="5343787"/>
            <a:ext cx="1266738" cy="507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Order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428EEC13-BB2E-4F37-85BD-B9F3C8B5DC2F}"/>
              </a:ext>
            </a:extLst>
          </p:cNvPr>
          <p:cNvSpPr/>
          <p:nvPr/>
        </p:nvSpPr>
        <p:spPr>
          <a:xfrm>
            <a:off x="8808440" y="1711678"/>
            <a:ext cx="3271707" cy="110702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Can view a snack by image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12E8699D-AE9A-4462-B170-9CC547639BAD}"/>
              </a:ext>
            </a:extLst>
          </p:cNvPr>
          <p:cNvSpPr/>
          <p:nvPr/>
        </p:nvSpPr>
        <p:spPr>
          <a:xfrm>
            <a:off x="8435131" y="4983061"/>
            <a:ext cx="3179428" cy="103184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Goes to the “My order Pane”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E25E67E-207C-45C9-B97D-8375339509AF}"/>
              </a:ext>
            </a:extLst>
          </p:cNvPr>
          <p:cNvSpPr/>
          <p:nvPr/>
        </p:nvSpPr>
        <p:spPr>
          <a:xfrm>
            <a:off x="1445699" y="5033394"/>
            <a:ext cx="2671895" cy="11283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previous Screen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8EA05-89AD-41EC-8A31-CD2D9AAFA01C}"/>
              </a:ext>
            </a:extLst>
          </p:cNvPr>
          <p:cNvSpPr txBox="1"/>
          <p:nvPr/>
        </p:nvSpPr>
        <p:spPr>
          <a:xfrm>
            <a:off x="419450" y="570451"/>
            <a:ext cx="249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 3</a:t>
            </a:r>
          </a:p>
        </p:txBody>
      </p:sp>
    </p:spTree>
    <p:extLst>
      <p:ext uri="{BB962C8B-B14F-4D97-AF65-F5344CB8AC3E}">
        <p14:creationId xmlns:p14="http://schemas.microsoft.com/office/powerpoint/2010/main" val="397693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DDC2E9-E6CB-4228-A5B7-4FFF85478E54}"/>
              </a:ext>
            </a:extLst>
          </p:cNvPr>
          <p:cNvSpPr/>
          <p:nvPr/>
        </p:nvSpPr>
        <p:spPr>
          <a:xfrm>
            <a:off x="3744285" y="570451"/>
            <a:ext cx="5100507" cy="60065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6B8167-8D45-490F-8968-8365C0BDF8C3}"/>
              </a:ext>
            </a:extLst>
          </p:cNvPr>
          <p:cNvSpPr txBox="1"/>
          <p:nvPr/>
        </p:nvSpPr>
        <p:spPr>
          <a:xfrm>
            <a:off x="4723002" y="864066"/>
            <a:ext cx="32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Drinks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D05B25-EC74-4885-B61F-079DDD60CF92}"/>
              </a:ext>
            </a:extLst>
          </p:cNvPr>
          <p:cNvSpPr/>
          <p:nvPr/>
        </p:nvSpPr>
        <p:spPr>
          <a:xfrm>
            <a:off x="4303552" y="1593908"/>
            <a:ext cx="1501630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Clickable icon of a Drink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019EC-53C0-4992-A498-775EB6F22CBB}"/>
              </a:ext>
            </a:extLst>
          </p:cNvPr>
          <p:cNvSpPr/>
          <p:nvPr/>
        </p:nvSpPr>
        <p:spPr>
          <a:xfrm>
            <a:off x="6635692" y="1593908"/>
            <a:ext cx="1828800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Clickable icon of a drink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13CB98-331D-4BF4-99D3-1147DF24EC26}"/>
              </a:ext>
            </a:extLst>
          </p:cNvPr>
          <p:cNvSpPr/>
          <p:nvPr/>
        </p:nvSpPr>
        <p:spPr>
          <a:xfrm>
            <a:off x="4303552" y="3221372"/>
            <a:ext cx="1501630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Clickable icon of a drink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59728-962E-4E20-B765-490170F21700}"/>
              </a:ext>
            </a:extLst>
          </p:cNvPr>
          <p:cNvSpPr/>
          <p:nvPr/>
        </p:nvSpPr>
        <p:spPr>
          <a:xfrm>
            <a:off x="6635692" y="3296981"/>
            <a:ext cx="1828800" cy="112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Clickable icon of a drink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A65642-06D6-46BA-8031-C68E3551268A}"/>
              </a:ext>
            </a:extLst>
          </p:cNvPr>
          <p:cNvSpPr/>
          <p:nvPr/>
        </p:nvSpPr>
        <p:spPr>
          <a:xfrm>
            <a:off x="4303552" y="5264092"/>
            <a:ext cx="1065402" cy="507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782B7C-E422-451B-AB42-B3ACC4E0ACF2}"/>
              </a:ext>
            </a:extLst>
          </p:cNvPr>
          <p:cNvSpPr/>
          <p:nvPr/>
        </p:nvSpPr>
        <p:spPr>
          <a:xfrm>
            <a:off x="6887361" y="5343787"/>
            <a:ext cx="1266738" cy="507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Order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096C0DD-F34F-4739-90A1-51F0BBEDCFE5}"/>
              </a:ext>
            </a:extLst>
          </p:cNvPr>
          <p:cNvSpPr/>
          <p:nvPr/>
        </p:nvSpPr>
        <p:spPr>
          <a:xfrm>
            <a:off x="1445699" y="5033394"/>
            <a:ext cx="2671895" cy="11283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previous Screen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9CA139-F72F-4C19-A4DC-07AD135614B3}"/>
              </a:ext>
            </a:extLst>
          </p:cNvPr>
          <p:cNvSpPr txBox="1"/>
          <p:nvPr/>
        </p:nvSpPr>
        <p:spPr>
          <a:xfrm>
            <a:off x="822121" y="713064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 4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88FB33BA-95FC-405C-8744-148E3EC6D4E4}"/>
              </a:ext>
            </a:extLst>
          </p:cNvPr>
          <p:cNvSpPr/>
          <p:nvPr/>
        </p:nvSpPr>
        <p:spPr>
          <a:xfrm>
            <a:off x="8665828" y="1409243"/>
            <a:ext cx="3061982" cy="140945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Clickable icon of a drink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C9D8F35B-FE2E-4F6F-9CAE-2CCA0A2B91C3}"/>
              </a:ext>
            </a:extLst>
          </p:cNvPr>
          <p:cNvSpPr/>
          <p:nvPr/>
        </p:nvSpPr>
        <p:spPr>
          <a:xfrm>
            <a:off x="8464492" y="4919202"/>
            <a:ext cx="2891406" cy="105911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 Orders</a:t>
            </a:r>
          </a:p>
        </p:txBody>
      </p:sp>
    </p:spTree>
    <p:extLst>
      <p:ext uri="{BB962C8B-B14F-4D97-AF65-F5344CB8AC3E}">
        <p14:creationId xmlns:p14="http://schemas.microsoft.com/office/powerpoint/2010/main" val="177102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7C4917-A92C-4ABE-80F2-2FAC51BC4A7B}"/>
              </a:ext>
            </a:extLst>
          </p:cNvPr>
          <p:cNvSpPr/>
          <p:nvPr/>
        </p:nvSpPr>
        <p:spPr>
          <a:xfrm>
            <a:off x="3744285" y="570451"/>
            <a:ext cx="5100507" cy="60065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308D8-6475-4257-82AE-B4773FF78A6A}"/>
              </a:ext>
            </a:extLst>
          </p:cNvPr>
          <p:cNvSpPr txBox="1"/>
          <p:nvPr/>
        </p:nvSpPr>
        <p:spPr>
          <a:xfrm>
            <a:off x="4723002" y="864066"/>
            <a:ext cx="32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Drink Product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5E536F-EFFB-430E-9A4B-825507294B9F}"/>
              </a:ext>
            </a:extLst>
          </p:cNvPr>
          <p:cNvSpPr/>
          <p:nvPr/>
        </p:nvSpPr>
        <p:spPr>
          <a:xfrm>
            <a:off x="5528345" y="1426128"/>
            <a:ext cx="1828800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 of product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406A63E-2C6F-4BDE-9799-F47A33F20918}"/>
              </a:ext>
            </a:extLst>
          </p:cNvPr>
          <p:cNvSpPr/>
          <p:nvPr/>
        </p:nvSpPr>
        <p:spPr>
          <a:xfrm>
            <a:off x="1445699" y="5033394"/>
            <a:ext cx="2671895" cy="11283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previous Screen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958A70-B1CC-4D2E-AD90-6A79AA2C9CC7}"/>
              </a:ext>
            </a:extLst>
          </p:cNvPr>
          <p:cNvSpPr txBox="1"/>
          <p:nvPr/>
        </p:nvSpPr>
        <p:spPr>
          <a:xfrm>
            <a:off x="822121" y="713064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 5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C921C839-8758-487C-8A94-6E4103A4C0EE}"/>
              </a:ext>
            </a:extLst>
          </p:cNvPr>
          <p:cNvSpPr/>
          <p:nvPr/>
        </p:nvSpPr>
        <p:spPr>
          <a:xfrm>
            <a:off x="8939866" y="4963137"/>
            <a:ext cx="2891406" cy="105911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order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5BB7BA-E584-4D23-AA2C-C24FEC8E0AFB}"/>
              </a:ext>
            </a:extLst>
          </p:cNvPr>
          <p:cNvSpPr txBox="1"/>
          <p:nvPr/>
        </p:nvSpPr>
        <p:spPr>
          <a:xfrm>
            <a:off x="4462943" y="3066176"/>
            <a:ext cx="345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Price:     		Quantity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DA7B53-9539-4513-89F3-6C3B1C9AA5FE}"/>
              </a:ext>
            </a:extLst>
          </p:cNvPr>
          <p:cNvSpPr/>
          <p:nvPr/>
        </p:nvSpPr>
        <p:spPr>
          <a:xfrm>
            <a:off x="6558791" y="4898954"/>
            <a:ext cx="178685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Order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23D442-272D-4C85-B53C-0ED1AD2747D2}"/>
              </a:ext>
            </a:extLst>
          </p:cNvPr>
          <p:cNvSpPr/>
          <p:nvPr/>
        </p:nvSpPr>
        <p:spPr>
          <a:xfrm>
            <a:off x="4212668" y="4934824"/>
            <a:ext cx="1459685" cy="10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14B4CE91-5EB5-481B-BD96-0B6758AB5D05}"/>
              </a:ext>
            </a:extLst>
          </p:cNvPr>
          <p:cNvSpPr/>
          <p:nvPr/>
        </p:nvSpPr>
        <p:spPr>
          <a:xfrm>
            <a:off x="7852095" y="1312877"/>
            <a:ext cx="3123503" cy="133804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C6310A01-99D0-4103-AB07-A3AA4FF4FE57}"/>
              </a:ext>
            </a:extLst>
          </p:cNvPr>
          <p:cNvSpPr/>
          <p:nvPr/>
        </p:nvSpPr>
        <p:spPr>
          <a:xfrm>
            <a:off x="7819236" y="2769307"/>
            <a:ext cx="3700945" cy="13946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about product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94480A7-BA38-4C23-A5EC-A632633DD607}"/>
              </a:ext>
            </a:extLst>
          </p:cNvPr>
          <p:cNvSpPr/>
          <p:nvPr/>
        </p:nvSpPr>
        <p:spPr>
          <a:xfrm>
            <a:off x="436228" y="2835479"/>
            <a:ext cx="2801922" cy="206347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Once the product is added to the order there will be a button that can remove it</a:t>
            </a:r>
          </a:p>
        </p:txBody>
      </p:sp>
    </p:spTree>
    <p:extLst>
      <p:ext uri="{BB962C8B-B14F-4D97-AF65-F5344CB8AC3E}">
        <p14:creationId xmlns:p14="http://schemas.microsoft.com/office/powerpoint/2010/main" val="417595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DA4ACF-F8BF-4DF3-9CDB-749148E7ADDB}"/>
              </a:ext>
            </a:extLst>
          </p:cNvPr>
          <p:cNvSpPr/>
          <p:nvPr/>
        </p:nvSpPr>
        <p:spPr>
          <a:xfrm>
            <a:off x="3744285" y="570451"/>
            <a:ext cx="5100507" cy="60065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027F8-7129-470C-83EA-4DF432B24A2D}"/>
              </a:ext>
            </a:extLst>
          </p:cNvPr>
          <p:cNvSpPr txBox="1"/>
          <p:nvPr/>
        </p:nvSpPr>
        <p:spPr>
          <a:xfrm>
            <a:off x="4723002" y="864066"/>
            <a:ext cx="329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E65B98-DB4F-408D-A67D-87AA2A24EF15}"/>
              </a:ext>
            </a:extLst>
          </p:cNvPr>
          <p:cNvSpPr/>
          <p:nvPr/>
        </p:nvSpPr>
        <p:spPr>
          <a:xfrm>
            <a:off x="5528345" y="1426128"/>
            <a:ext cx="1828800" cy="1224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Quantity of order and price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A26F4A-F838-45E7-8DB0-51C155447100}"/>
              </a:ext>
            </a:extLst>
          </p:cNvPr>
          <p:cNvSpPr/>
          <p:nvPr/>
        </p:nvSpPr>
        <p:spPr>
          <a:xfrm>
            <a:off x="1445699" y="5033394"/>
            <a:ext cx="2671895" cy="11283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E2129-934D-48F6-BE1B-865DAF656A7C}"/>
              </a:ext>
            </a:extLst>
          </p:cNvPr>
          <p:cNvSpPr txBox="1"/>
          <p:nvPr/>
        </p:nvSpPr>
        <p:spPr>
          <a:xfrm>
            <a:off x="822121" y="713064"/>
            <a:ext cx="209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 6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5E69344-1354-454B-94AD-5E571B04F403}"/>
              </a:ext>
            </a:extLst>
          </p:cNvPr>
          <p:cNvSpPr/>
          <p:nvPr/>
        </p:nvSpPr>
        <p:spPr>
          <a:xfrm>
            <a:off x="8939866" y="4963137"/>
            <a:ext cx="2891406" cy="105911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 order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D9CB0-5CB4-40C8-BE9B-7FF83523C79C}"/>
              </a:ext>
            </a:extLst>
          </p:cNvPr>
          <p:cNvSpPr/>
          <p:nvPr/>
        </p:nvSpPr>
        <p:spPr>
          <a:xfrm>
            <a:off x="6558791" y="4898954"/>
            <a:ext cx="1786855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Dispense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1C7A3-24FE-4E53-9E57-1E4C5DF04E1C}"/>
              </a:ext>
            </a:extLst>
          </p:cNvPr>
          <p:cNvSpPr/>
          <p:nvPr/>
        </p:nvSpPr>
        <p:spPr>
          <a:xfrm>
            <a:off x="4212668" y="4934824"/>
            <a:ext cx="1459685" cy="105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scene 2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6C24A429-624E-46EA-84AF-CC16B7D6AE4A}"/>
              </a:ext>
            </a:extLst>
          </p:cNvPr>
          <p:cNvSpPr/>
          <p:nvPr/>
        </p:nvSpPr>
        <p:spPr>
          <a:xfrm>
            <a:off x="7935985" y="1325892"/>
            <a:ext cx="3123503" cy="133804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show quantity and price of order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853B8494-A7D7-43B3-A5F1-7DA835CC444B}"/>
              </a:ext>
            </a:extLst>
          </p:cNvPr>
          <p:cNvSpPr/>
          <p:nvPr/>
        </p:nvSpPr>
        <p:spPr>
          <a:xfrm>
            <a:off x="7852095" y="2749599"/>
            <a:ext cx="3700945" cy="13946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about 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9248E-5E7A-49A9-AC4E-4F79B698BD34}"/>
              </a:ext>
            </a:extLst>
          </p:cNvPr>
          <p:cNvSpPr/>
          <p:nvPr/>
        </p:nvSpPr>
        <p:spPr>
          <a:xfrm>
            <a:off x="4585982" y="2944482"/>
            <a:ext cx="3145872" cy="1577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Will Have products listed here</a:t>
            </a:r>
          </a:p>
        </p:txBody>
      </p:sp>
    </p:spTree>
    <p:extLst>
      <p:ext uri="{BB962C8B-B14F-4D97-AF65-F5344CB8AC3E}">
        <p14:creationId xmlns:p14="http://schemas.microsoft.com/office/powerpoint/2010/main" val="198441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209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Vending Machine Story 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Labat</dc:creator>
  <cp:lastModifiedBy>Brandon Labat</cp:lastModifiedBy>
  <cp:revision>6</cp:revision>
  <dcterms:created xsi:type="dcterms:W3CDTF">2018-04-15T16:26:39Z</dcterms:created>
  <dcterms:modified xsi:type="dcterms:W3CDTF">2018-04-15T23:19:35Z</dcterms:modified>
</cp:coreProperties>
</file>