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B17F-641E-4BE9-A4D9-2162BECB0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D5AC7-3645-44F2-B428-1A411CDC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5AA1-649D-471D-B803-37A6B316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2060-19E3-4376-8AF2-D47DB7B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3A54-21A1-40E4-B097-3FE7D17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5C6-61C2-461E-B374-70D0A356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0DE3-2996-4B30-A728-5F951600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6105-4A2F-434F-A05C-B8738B4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F9FC-D8E1-4CFE-9CD5-0A1D37F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69D7-3EC5-44E0-891B-E95D0217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578C2-A4F2-4F37-90E8-FC8B341C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91710-A8F7-42BB-AC16-9C7E1B38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F027-0D79-4A06-9B29-03AB7B74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903B-5E96-4362-98DE-4EF1DED6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18E2-CA89-4FA7-ABF4-182EA20F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38DC-7D51-46A8-9BFA-83C561AD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1DA0-A0C5-4BD7-BD93-CE935517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E79A-81AA-4C94-A73D-A9A1F6DC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74C7-00BE-472D-A4E1-F26BEF0B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4571-33DC-40DE-B700-7F019964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BAC3-10D0-4D5B-97B0-E7035F95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670A5-6C67-4366-9590-047C9E87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8A2D-F9AB-487E-BB13-50F6BEA3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156A-D163-4A34-AF95-D33E80F2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CC43-FB4D-4E7A-83D7-474BAA16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0FDC-590D-405F-A95B-7992926E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19AE-FE0F-4433-9ABA-6651DD941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6E27F-894A-431B-8A27-046F89F7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5E29-9858-4439-A25B-A441A4F6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424F-3153-4127-BE19-2B6722EA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FA4D-92EE-4F5D-9474-133F5CFA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69FE-40CB-4C17-B1F0-C0120385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3198-328B-4DD5-A92D-A47ADBC5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9FC36-DDD0-4965-9F7C-C2F1CA74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079D-858C-4473-BF2B-8EC8554D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942E6-00CC-42A4-880A-E2EE7BAEF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FBC4F-C741-4A77-9CB7-BC3E8D8C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8CD7E-734E-4EE9-B761-D42CF8A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E33BF-2340-4E33-87DC-A1C8BD04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1418-34A8-46D5-9474-79ECD04F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F151D-5A65-4769-9CC5-7CBE862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CD8F1-9DBD-4811-8021-67C3184A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46B4-677B-4DEC-BC59-0BB9D7E6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D199-3479-4113-B7C0-F0264D1A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B1B74-5631-4E0E-90E4-9BB761F3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1136-F3DE-444B-8444-ACBD202C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0B0-E737-4177-A670-15783BB5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54BB-1427-45DB-9E07-C3EBCB88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A189-A6D8-4BE8-81FE-24A611E6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58EA7-F496-41C3-9551-2565562C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BA1C-2328-413D-913F-3E1E633A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2527F-0991-42BB-9CBA-0098D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830C-20FA-4B90-BB90-AC1E2914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5AA1-285D-4CE3-8B94-D113C0D7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5D38-6AF1-43C3-A013-B083F4DF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816F3-D260-45F1-A3E0-F7B6C62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28C1-B7C1-452E-8945-398A125C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8136-16D6-41CE-B835-B8FFDEFD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59A50-F30B-48D2-8038-52EA989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C438-F871-4801-A713-3028359A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2556-B6E6-498E-83AF-A8485454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B86C-9EDB-4F7E-A330-7CFDE44509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5486-FD56-4C1D-907D-A1DDFD587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1484-902A-42C8-9F8B-5E6057FF8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4D26-C772-43B1-A709-F3AC09E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535F-DDC3-471E-A73E-B7CCF501B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StoryBoard</a:t>
            </a:r>
            <a:r>
              <a:rPr lang="en-US" dirty="0"/>
              <a:t> for NFL Draft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92A7-0026-47E6-8769-FDF188ABE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Brandon Labat</a:t>
            </a:r>
          </a:p>
          <a:p>
            <a:r>
              <a:rPr lang="en-US" dirty="0"/>
              <a:t>CST-105</a:t>
            </a:r>
          </a:p>
          <a:p>
            <a:r>
              <a:rPr lang="en-US" dirty="0"/>
              <a:t>March 03,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2A9565-C262-4A2B-951B-82B20DA1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F70BCE-3681-4FAB-AD0B-AD137AE5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screen will have the list of NFL teams that the user can click on to bring up the players in that team.</a:t>
            </a:r>
          </a:p>
        </p:txBody>
      </p:sp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072FE0F-AA4A-49B6-A52A-F2850C1A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40" y="2569418"/>
            <a:ext cx="4921857" cy="404721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8D6E17-C21A-4921-841D-A60AC1EF7F2A}"/>
              </a:ext>
            </a:extLst>
          </p:cNvPr>
          <p:cNvSpPr/>
          <p:nvPr/>
        </p:nvSpPr>
        <p:spPr>
          <a:xfrm rot="882309">
            <a:off x="2816140" y="4113622"/>
            <a:ext cx="3657849" cy="147216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user can click on any NFL team to see players from that team</a:t>
            </a:r>
          </a:p>
        </p:txBody>
      </p:sp>
    </p:spTree>
    <p:extLst>
      <p:ext uri="{BB962C8B-B14F-4D97-AF65-F5344CB8AC3E}">
        <p14:creationId xmlns:p14="http://schemas.microsoft.com/office/powerpoint/2010/main" val="252960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4255-959B-4EE1-9C40-63CFF654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9A5F-6AE3-47C3-A58A-2848FFD6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Asks the user if they want to view every player within the team or by offensive and defensive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EF43A-ADC1-40AE-A6D9-F9182A4664A8}"/>
              </a:ext>
            </a:extLst>
          </p:cNvPr>
          <p:cNvSpPr/>
          <p:nvPr/>
        </p:nvSpPr>
        <p:spPr>
          <a:xfrm>
            <a:off x="4034673" y="4026064"/>
            <a:ext cx="2743200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23423-9000-4A5B-956D-A2F71D39BCA3}"/>
              </a:ext>
            </a:extLst>
          </p:cNvPr>
          <p:cNvSpPr/>
          <p:nvPr/>
        </p:nvSpPr>
        <p:spPr>
          <a:xfrm>
            <a:off x="2425047" y="3299380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Offensive Players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20D14-E971-4073-90BB-537BBF8F8846}"/>
              </a:ext>
            </a:extLst>
          </p:cNvPr>
          <p:cNvSpPr/>
          <p:nvPr/>
        </p:nvSpPr>
        <p:spPr>
          <a:xfrm>
            <a:off x="5747209" y="3299380"/>
            <a:ext cx="2906598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Defensive Players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2CDDF9-5A75-40EB-895A-891B3273867A}"/>
              </a:ext>
            </a:extLst>
          </p:cNvPr>
          <p:cNvSpPr/>
          <p:nvPr/>
        </p:nvSpPr>
        <p:spPr>
          <a:xfrm rot="20224303">
            <a:off x="165738" y="4232962"/>
            <a:ext cx="3249856" cy="16368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Decides how they would like to search for Players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7A025-754C-4A28-8AE8-AE902685C5AE}"/>
              </a:ext>
            </a:extLst>
          </p:cNvPr>
          <p:cNvSpPr/>
          <p:nvPr/>
        </p:nvSpPr>
        <p:spPr>
          <a:xfrm>
            <a:off x="4034673" y="4764947"/>
            <a:ext cx="2743200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954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CF24-474D-4A16-A9CD-0E0D2223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4AE0-1C36-4247-B244-B5B4945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user decides how they would like to search for players, they can now select players and see their stats.</a:t>
            </a:r>
          </a:p>
        </p:txBody>
      </p:sp>
      <p:sp>
        <p:nvSpPr>
          <p:cNvPr id="4" name="Action Button: Go Back or Previous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432A63-A964-4110-BF99-2FB1F4CBF94A}"/>
              </a:ext>
            </a:extLst>
          </p:cNvPr>
          <p:cNvSpPr/>
          <p:nvPr/>
        </p:nvSpPr>
        <p:spPr>
          <a:xfrm>
            <a:off x="2686639" y="2806226"/>
            <a:ext cx="754145" cy="48783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D3FFF-5529-43FA-9E0F-265556B924D0}"/>
              </a:ext>
            </a:extLst>
          </p:cNvPr>
          <p:cNvSpPr/>
          <p:nvPr/>
        </p:nvSpPr>
        <p:spPr>
          <a:xfrm>
            <a:off x="4213781" y="2806226"/>
            <a:ext cx="2243580" cy="69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Offensive Players</a:t>
            </a:r>
          </a:p>
          <a:p>
            <a:pPr algn="ctr"/>
            <a:r>
              <a:rPr lang="en-US" dirty="0"/>
              <a:t>For The New York Jets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383414-FEF7-40B2-B25E-B3131E5E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62373"/>
              </p:ext>
            </p:extLst>
          </p:nvPr>
        </p:nvGraphicFramePr>
        <p:xfrm>
          <a:off x="1618258" y="3777187"/>
          <a:ext cx="8676681" cy="152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16">
                  <a:extLst>
                    <a:ext uri="{9D8B030D-6E8A-4147-A177-3AD203B41FA5}">
                      <a16:colId xmlns:a16="http://schemas.microsoft.com/office/drawing/2014/main" val="1056697073"/>
                    </a:ext>
                  </a:extLst>
                </a:gridCol>
                <a:gridCol w="2455411">
                  <a:extLst>
                    <a:ext uri="{9D8B030D-6E8A-4147-A177-3AD203B41FA5}">
                      <a16:colId xmlns:a16="http://schemas.microsoft.com/office/drawing/2014/main" val="2106615181"/>
                    </a:ext>
                  </a:extLst>
                </a:gridCol>
                <a:gridCol w="915748">
                  <a:extLst>
                    <a:ext uri="{9D8B030D-6E8A-4147-A177-3AD203B41FA5}">
                      <a16:colId xmlns:a16="http://schemas.microsoft.com/office/drawing/2014/main" val="1190964740"/>
                    </a:ext>
                  </a:extLst>
                </a:gridCol>
                <a:gridCol w="734611">
                  <a:extLst>
                    <a:ext uri="{9D8B030D-6E8A-4147-A177-3AD203B41FA5}">
                      <a16:colId xmlns:a16="http://schemas.microsoft.com/office/drawing/2014/main" val="2726161776"/>
                    </a:ext>
                  </a:extLst>
                </a:gridCol>
                <a:gridCol w="668640">
                  <a:extLst>
                    <a:ext uri="{9D8B030D-6E8A-4147-A177-3AD203B41FA5}">
                      <a16:colId xmlns:a16="http://schemas.microsoft.com/office/drawing/2014/main" val="619736015"/>
                    </a:ext>
                  </a:extLst>
                </a:gridCol>
                <a:gridCol w="1084585">
                  <a:extLst>
                    <a:ext uri="{9D8B030D-6E8A-4147-A177-3AD203B41FA5}">
                      <a16:colId xmlns:a16="http://schemas.microsoft.com/office/drawing/2014/main" val="2604141049"/>
                    </a:ext>
                  </a:extLst>
                </a:gridCol>
                <a:gridCol w="1084585">
                  <a:extLst>
                    <a:ext uri="{9D8B030D-6E8A-4147-A177-3AD203B41FA5}">
                      <a16:colId xmlns:a16="http://schemas.microsoft.com/office/drawing/2014/main" val="745043298"/>
                    </a:ext>
                  </a:extLst>
                </a:gridCol>
                <a:gridCol w="1084585">
                  <a:extLst>
                    <a:ext uri="{9D8B030D-6E8A-4147-A177-3AD203B41FA5}">
                      <a16:colId xmlns:a16="http://schemas.microsoft.com/office/drawing/2014/main" val="2171207285"/>
                    </a:ext>
                  </a:extLst>
                </a:gridCol>
              </a:tblGrid>
              <a:tr h="382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20183"/>
                  </a:ext>
                </a:extLst>
              </a:tr>
              <a:tr h="382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Anderson, Robby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69037"/>
                  </a:ext>
                </a:extLst>
              </a:tr>
              <a:tr h="382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Enunwa</a:t>
                      </a:r>
                      <a:r>
                        <a:rPr lang="en-US" dirty="0"/>
                        <a:t>, Quincy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Nebraska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7768"/>
                  </a:ext>
                </a:extLst>
              </a:tr>
              <a:tr h="382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Estime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Brisly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Syracuse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8989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004D2899-5433-44D9-A202-1D34E8F6B763}"/>
              </a:ext>
            </a:extLst>
          </p:cNvPr>
          <p:cNvSpPr/>
          <p:nvPr/>
        </p:nvSpPr>
        <p:spPr>
          <a:xfrm rot="21007458">
            <a:off x="220703" y="2494541"/>
            <a:ext cx="2300337" cy="135647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go back to previous screen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C55A75E-8FAC-43BE-AC29-77EF9C889489}"/>
              </a:ext>
            </a:extLst>
          </p:cNvPr>
          <p:cNvSpPr/>
          <p:nvPr/>
        </p:nvSpPr>
        <p:spPr>
          <a:xfrm rot="21102859">
            <a:off x="6694219" y="2481808"/>
            <a:ext cx="2498903" cy="1067744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user what screen they are on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42A178-0CFE-444F-A5B7-D1D98BA34E92}"/>
              </a:ext>
            </a:extLst>
          </p:cNvPr>
          <p:cNvSpPr/>
          <p:nvPr/>
        </p:nvSpPr>
        <p:spPr>
          <a:xfrm>
            <a:off x="2620323" y="5269961"/>
            <a:ext cx="1733563" cy="14162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select Player</a:t>
            </a:r>
          </a:p>
        </p:txBody>
      </p:sp>
    </p:spTree>
    <p:extLst>
      <p:ext uri="{BB962C8B-B14F-4D97-AF65-F5344CB8AC3E}">
        <p14:creationId xmlns:p14="http://schemas.microsoft.com/office/powerpoint/2010/main" val="7000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50E-3C6C-4043-886D-C7EC6C8A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6690-33BB-4D44-BF08-E8FEF8B2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user selects player they can view stats, add them to their roster or go back to previous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1A565-A7C1-459F-B801-A77B57AA6007}"/>
              </a:ext>
            </a:extLst>
          </p:cNvPr>
          <p:cNvSpPr/>
          <p:nvPr/>
        </p:nvSpPr>
        <p:spPr>
          <a:xfrm>
            <a:off x="3875714" y="3153594"/>
            <a:ext cx="3045204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Estime</a:t>
            </a:r>
            <a:r>
              <a:rPr lang="en-US" dirty="0"/>
              <a:t>, </a:t>
            </a:r>
            <a:r>
              <a:rPr lang="en-US" dirty="0" err="1"/>
              <a:t>Brisly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3745C5-2344-472D-ABBB-E63CD477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8527"/>
              </p:ext>
            </p:extLst>
          </p:nvPr>
        </p:nvGraphicFramePr>
        <p:xfrm>
          <a:off x="1478325" y="3960878"/>
          <a:ext cx="772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00">
                  <a:extLst>
                    <a:ext uri="{9D8B030D-6E8A-4147-A177-3AD203B41FA5}">
                      <a16:colId xmlns:a16="http://schemas.microsoft.com/office/drawing/2014/main" val="1005375035"/>
                    </a:ext>
                  </a:extLst>
                </a:gridCol>
                <a:gridCol w="1287400">
                  <a:extLst>
                    <a:ext uri="{9D8B030D-6E8A-4147-A177-3AD203B41FA5}">
                      <a16:colId xmlns:a16="http://schemas.microsoft.com/office/drawing/2014/main" val="4066542083"/>
                    </a:ext>
                  </a:extLst>
                </a:gridCol>
                <a:gridCol w="1287400">
                  <a:extLst>
                    <a:ext uri="{9D8B030D-6E8A-4147-A177-3AD203B41FA5}">
                      <a16:colId xmlns:a16="http://schemas.microsoft.com/office/drawing/2014/main" val="4112622120"/>
                    </a:ext>
                  </a:extLst>
                </a:gridCol>
                <a:gridCol w="1287400">
                  <a:extLst>
                    <a:ext uri="{9D8B030D-6E8A-4147-A177-3AD203B41FA5}">
                      <a16:colId xmlns:a16="http://schemas.microsoft.com/office/drawing/2014/main" val="3712821868"/>
                    </a:ext>
                  </a:extLst>
                </a:gridCol>
                <a:gridCol w="1287400">
                  <a:extLst>
                    <a:ext uri="{9D8B030D-6E8A-4147-A177-3AD203B41FA5}">
                      <a16:colId xmlns:a16="http://schemas.microsoft.com/office/drawing/2014/main" val="1466553525"/>
                    </a:ext>
                  </a:extLst>
                </a:gridCol>
                <a:gridCol w="1287400">
                  <a:extLst>
                    <a:ext uri="{9D8B030D-6E8A-4147-A177-3AD203B41FA5}">
                      <a16:colId xmlns:a16="http://schemas.microsoft.com/office/drawing/2014/main" val="2041281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Fumbles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8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1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64898"/>
                  </a:ext>
                </a:extLst>
              </a:tr>
            </a:tbl>
          </a:graphicData>
        </a:graphic>
      </p:graphicFrame>
      <p:sp>
        <p:nvSpPr>
          <p:cNvPr id="6" name="Action Button: Go Back or Previou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FD70F0F-A22E-4A55-A67C-6B5386A2967E}"/>
              </a:ext>
            </a:extLst>
          </p:cNvPr>
          <p:cNvSpPr/>
          <p:nvPr/>
        </p:nvSpPr>
        <p:spPr>
          <a:xfrm>
            <a:off x="2726422" y="3082955"/>
            <a:ext cx="755009" cy="40686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402464-429D-4B26-A390-623AD3CEA7DC}"/>
              </a:ext>
            </a:extLst>
          </p:cNvPr>
          <p:cNvSpPr/>
          <p:nvPr/>
        </p:nvSpPr>
        <p:spPr>
          <a:xfrm>
            <a:off x="4123189" y="5469622"/>
            <a:ext cx="2550254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E812B3F-97BD-4586-A820-5340068B7705}"/>
              </a:ext>
            </a:extLst>
          </p:cNvPr>
          <p:cNvSpPr/>
          <p:nvPr/>
        </p:nvSpPr>
        <p:spPr>
          <a:xfrm>
            <a:off x="9366308" y="3712380"/>
            <a:ext cx="2627617" cy="1361017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see season stats of Players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40AB7A5-D940-4FC7-84F7-8D5C29C41D31}"/>
              </a:ext>
            </a:extLst>
          </p:cNvPr>
          <p:cNvSpPr/>
          <p:nvPr/>
        </p:nvSpPr>
        <p:spPr>
          <a:xfrm>
            <a:off x="7029974" y="5327009"/>
            <a:ext cx="3489820" cy="9144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add players to their Roster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0B63347-8F56-4794-8760-9883998962BB}"/>
              </a:ext>
            </a:extLst>
          </p:cNvPr>
          <p:cNvSpPr/>
          <p:nvPr/>
        </p:nvSpPr>
        <p:spPr>
          <a:xfrm>
            <a:off x="7449424" y="2792868"/>
            <a:ext cx="3640822" cy="91439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player the user is currently viewing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75ED7E-0612-434B-9A5F-B5F45134FCAA}"/>
              </a:ext>
            </a:extLst>
          </p:cNvPr>
          <p:cNvSpPr/>
          <p:nvPr/>
        </p:nvSpPr>
        <p:spPr>
          <a:xfrm>
            <a:off x="518137" y="2751177"/>
            <a:ext cx="1999841" cy="10154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previous screen</a:t>
            </a:r>
          </a:p>
        </p:txBody>
      </p:sp>
    </p:spTree>
    <p:extLst>
      <p:ext uri="{BB962C8B-B14F-4D97-AF65-F5344CB8AC3E}">
        <p14:creationId xmlns:p14="http://schemas.microsoft.com/office/powerpoint/2010/main" val="27784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5E9C-0F8C-4ED9-B112-BA6B2F04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en-US" dirty="0"/>
              <a:t>Scene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D3C5-8049-4457-AAB7-D2C6394C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4556045"/>
          </a:xfrm>
        </p:spPr>
        <p:txBody>
          <a:bodyPr/>
          <a:lstStyle/>
          <a:p>
            <a:r>
              <a:rPr lang="en-US" dirty="0"/>
              <a:t>Once the user adds a player, they can view their roster.  They can add more players and delete players.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05235-6BED-4F67-9FFE-6881174E9A33}"/>
              </a:ext>
            </a:extLst>
          </p:cNvPr>
          <p:cNvSpPr/>
          <p:nvPr/>
        </p:nvSpPr>
        <p:spPr>
          <a:xfrm>
            <a:off x="4001549" y="2332856"/>
            <a:ext cx="326331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Roster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268D1-9812-4A53-B308-639FE29D0E79}"/>
              </a:ext>
            </a:extLst>
          </p:cNvPr>
          <p:cNvSpPr/>
          <p:nvPr/>
        </p:nvSpPr>
        <p:spPr>
          <a:xfrm>
            <a:off x="4001549" y="3036815"/>
            <a:ext cx="3263316" cy="155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Estime</a:t>
            </a:r>
            <a:r>
              <a:rPr lang="en-US" dirty="0"/>
              <a:t> , </a:t>
            </a:r>
            <a:r>
              <a:rPr lang="en-US" dirty="0" err="1"/>
              <a:t>Brisly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04B1D-D0BA-4326-BF92-36F7445FC4C3}"/>
              </a:ext>
            </a:extLst>
          </p:cNvPr>
          <p:cNvSpPr/>
          <p:nvPr/>
        </p:nvSpPr>
        <p:spPr>
          <a:xfrm>
            <a:off x="3280096" y="4916413"/>
            <a:ext cx="1644242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93647-A159-467A-9390-28F8D65F4F20}"/>
              </a:ext>
            </a:extLst>
          </p:cNvPr>
          <p:cNvSpPr/>
          <p:nvPr/>
        </p:nvSpPr>
        <p:spPr>
          <a:xfrm>
            <a:off x="5939404" y="4916413"/>
            <a:ext cx="1971413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6EF8BAB-82DB-4880-876E-341092F7C34C}"/>
              </a:ext>
            </a:extLst>
          </p:cNvPr>
          <p:cNvSpPr/>
          <p:nvPr/>
        </p:nvSpPr>
        <p:spPr>
          <a:xfrm rot="21304225">
            <a:off x="7984323" y="3962535"/>
            <a:ext cx="3565321" cy="186427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take user back to Scene 2, where they can search based on their criteria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7069B8-EBA2-4B42-B287-D70324705F54}"/>
              </a:ext>
            </a:extLst>
          </p:cNvPr>
          <p:cNvSpPr/>
          <p:nvPr/>
        </p:nvSpPr>
        <p:spPr>
          <a:xfrm>
            <a:off x="568850" y="4916413"/>
            <a:ext cx="2382473" cy="10601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Player from User’s roster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9E1C59-B5DE-437D-8356-9DA51F272A34}"/>
              </a:ext>
            </a:extLst>
          </p:cNvPr>
          <p:cNvSpPr/>
          <p:nvPr/>
        </p:nvSpPr>
        <p:spPr>
          <a:xfrm>
            <a:off x="710618" y="3130707"/>
            <a:ext cx="3020037" cy="88294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Player’s roster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388E521-4A6F-4A39-A14C-5993FF6D2E44}"/>
              </a:ext>
            </a:extLst>
          </p:cNvPr>
          <p:cNvSpPr/>
          <p:nvPr/>
        </p:nvSpPr>
        <p:spPr>
          <a:xfrm>
            <a:off x="7458862" y="1979290"/>
            <a:ext cx="3959603" cy="127026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user they are viewing their roster</a:t>
            </a:r>
          </a:p>
        </p:txBody>
      </p:sp>
      <p:sp>
        <p:nvSpPr>
          <p:cNvPr id="13" name="Action Button: Go Back or Previous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8D1962-6B02-4F16-AE15-69F4EF12F4C7}"/>
              </a:ext>
            </a:extLst>
          </p:cNvPr>
          <p:cNvSpPr/>
          <p:nvPr/>
        </p:nvSpPr>
        <p:spPr>
          <a:xfrm>
            <a:off x="2834256" y="2332856"/>
            <a:ext cx="620786" cy="5201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4BB50C-D9C9-44AA-8818-C8208692F0A2}"/>
              </a:ext>
            </a:extLst>
          </p:cNvPr>
          <p:cNvSpPr/>
          <p:nvPr/>
        </p:nvSpPr>
        <p:spPr>
          <a:xfrm>
            <a:off x="329097" y="1821157"/>
            <a:ext cx="2447313" cy="142840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go back to add more players from the same team</a:t>
            </a:r>
          </a:p>
        </p:txBody>
      </p:sp>
    </p:spTree>
    <p:extLst>
      <p:ext uri="{BB962C8B-B14F-4D97-AF65-F5344CB8AC3E}">
        <p14:creationId xmlns:p14="http://schemas.microsoft.com/office/powerpoint/2010/main" val="216243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316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StoryBoard for NFL Draft Application</vt:lpstr>
      <vt:lpstr>Scene 1</vt:lpstr>
      <vt:lpstr>Scene 2</vt:lpstr>
      <vt:lpstr>Scene 4</vt:lpstr>
      <vt:lpstr>Scene 5</vt:lpstr>
      <vt:lpstr>Scene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for NFL Draft Application</dc:title>
  <dc:creator>Brandon Labat</dc:creator>
  <cp:lastModifiedBy>Brandon Labat</cp:lastModifiedBy>
  <cp:revision>9</cp:revision>
  <dcterms:created xsi:type="dcterms:W3CDTF">2018-03-03T19:32:48Z</dcterms:created>
  <dcterms:modified xsi:type="dcterms:W3CDTF">2018-03-04T18:15:12Z</dcterms:modified>
</cp:coreProperties>
</file>