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6BE76E-2EBF-4CAB-864B-19F299F0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86" y="966444"/>
            <a:ext cx="4677428" cy="4925112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556D4225-86C9-4DAE-9028-C06A8C509D11}"/>
              </a:ext>
            </a:extLst>
          </p:cNvPr>
          <p:cNvSpPr/>
          <p:nvPr/>
        </p:nvSpPr>
        <p:spPr>
          <a:xfrm>
            <a:off x="7105475" y="2489433"/>
            <a:ext cx="3338818" cy="939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0529EB1-23DB-4AF2-A29E-BC8B90A25A50}"/>
              </a:ext>
            </a:extLst>
          </p:cNvPr>
          <p:cNvSpPr/>
          <p:nvPr/>
        </p:nvSpPr>
        <p:spPr>
          <a:xfrm>
            <a:off x="6560191" y="4190494"/>
            <a:ext cx="4228051" cy="9395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the 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B45ACB3-BC72-4731-943B-4D71C427718D}"/>
              </a:ext>
            </a:extLst>
          </p:cNvPr>
          <p:cNvSpPr/>
          <p:nvPr/>
        </p:nvSpPr>
        <p:spPr>
          <a:xfrm>
            <a:off x="387709" y="2489433"/>
            <a:ext cx="3397541" cy="1140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Opening Scene</a:t>
            </a:r>
          </a:p>
        </p:txBody>
      </p:sp>
    </p:spTree>
    <p:extLst>
      <p:ext uri="{BB962C8B-B14F-4D97-AF65-F5344CB8AC3E}">
        <p14:creationId xmlns:p14="http://schemas.microsoft.com/office/powerpoint/2010/main" val="2993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1539A1-AE74-4ADA-8DDA-197826FB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33" y="947391"/>
            <a:ext cx="4715533" cy="4963218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C4387AE7-5495-408A-B222-A10AE086BDA7}"/>
              </a:ext>
            </a:extLst>
          </p:cNvPr>
          <p:cNvSpPr/>
          <p:nvPr/>
        </p:nvSpPr>
        <p:spPr>
          <a:xfrm>
            <a:off x="7146050" y="3914019"/>
            <a:ext cx="4391608" cy="1129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a player by offensive or Defensive Position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5C220DC2-6434-49EC-9DDB-8E4BF859A3D7}"/>
              </a:ext>
            </a:extLst>
          </p:cNvPr>
          <p:cNvSpPr/>
          <p:nvPr/>
        </p:nvSpPr>
        <p:spPr>
          <a:xfrm>
            <a:off x="7390701" y="2218333"/>
            <a:ext cx="4046290" cy="9815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9605D09-6F46-409E-88D9-462BFCB329B7}"/>
              </a:ext>
            </a:extLst>
          </p:cNvPr>
          <p:cNvSpPr/>
          <p:nvPr/>
        </p:nvSpPr>
        <p:spPr>
          <a:xfrm>
            <a:off x="111623" y="1652630"/>
            <a:ext cx="3514987" cy="1388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 2</a:t>
            </a:r>
          </a:p>
          <a:p>
            <a:pPr algn="ctr"/>
            <a:r>
              <a:rPr lang="en-US" dirty="0"/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223685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C27F59-112F-4B9C-8143-653503A0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81" y="999786"/>
            <a:ext cx="4572638" cy="48584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0B5EC5-7322-4F71-953E-810D89EAA77D}"/>
              </a:ext>
            </a:extLst>
          </p:cNvPr>
          <p:cNvSpPr/>
          <p:nvPr/>
        </p:nvSpPr>
        <p:spPr>
          <a:xfrm>
            <a:off x="149290" y="2080727"/>
            <a:ext cx="3452326" cy="1110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 3</a:t>
            </a:r>
          </a:p>
          <a:p>
            <a:pPr algn="ctr"/>
            <a:r>
              <a:rPr lang="en-US" dirty="0"/>
              <a:t>Offensive Player List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CD3355C-0B83-4A11-A84B-D83BF5E9B70E}"/>
              </a:ext>
            </a:extLst>
          </p:cNvPr>
          <p:cNvSpPr/>
          <p:nvPr/>
        </p:nvSpPr>
        <p:spPr>
          <a:xfrm>
            <a:off x="6803471" y="4437776"/>
            <a:ext cx="4806892" cy="7550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Main Menu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61487AB-56CC-4E8D-A565-49545A8EC9D2}"/>
              </a:ext>
            </a:extLst>
          </p:cNvPr>
          <p:cNvSpPr/>
          <p:nvPr/>
        </p:nvSpPr>
        <p:spPr>
          <a:xfrm>
            <a:off x="6763186" y="2729675"/>
            <a:ext cx="3630774" cy="10426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Offensive Players</a:t>
            </a:r>
          </a:p>
        </p:txBody>
      </p:sp>
    </p:spTree>
    <p:extLst>
      <p:ext uri="{BB962C8B-B14F-4D97-AF65-F5344CB8AC3E}">
        <p14:creationId xmlns:p14="http://schemas.microsoft.com/office/powerpoint/2010/main" val="169108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941C65-D596-4146-8B66-2E7752CA4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02" y="1042654"/>
            <a:ext cx="4629796" cy="477269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CEBF750-ACA2-4519-849B-630E83D4A7B1}"/>
              </a:ext>
            </a:extLst>
          </p:cNvPr>
          <p:cNvSpPr/>
          <p:nvPr/>
        </p:nvSpPr>
        <p:spPr>
          <a:xfrm>
            <a:off x="6929306" y="4004116"/>
            <a:ext cx="4629796" cy="8397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Main Menu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04C9C2ED-FB8C-4852-A162-06BA1A631314}"/>
              </a:ext>
            </a:extLst>
          </p:cNvPr>
          <p:cNvSpPr/>
          <p:nvPr/>
        </p:nvSpPr>
        <p:spPr>
          <a:xfrm>
            <a:off x="6665524" y="3095537"/>
            <a:ext cx="4893578" cy="8397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Defensive Players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BAE6821-66AC-4937-9513-3AF946171A29}"/>
              </a:ext>
            </a:extLst>
          </p:cNvPr>
          <p:cNvSpPr/>
          <p:nvPr/>
        </p:nvSpPr>
        <p:spPr>
          <a:xfrm>
            <a:off x="0" y="2910980"/>
            <a:ext cx="3716323" cy="906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 4</a:t>
            </a:r>
          </a:p>
          <a:p>
            <a:pPr algn="ctr"/>
            <a:r>
              <a:rPr lang="en-US" dirty="0"/>
              <a:t>Defensive Players</a:t>
            </a:r>
          </a:p>
        </p:txBody>
      </p:sp>
    </p:spTree>
    <p:extLst>
      <p:ext uri="{BB962C8B-B14F-4D97-AF65-F5344CB8AC3E}">
        <p14:creationId xmlns:p14="http://schemas.microsoft.com/office/powerpoint/2010/main" val="42020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C70DCA-6332-49C3-B868-C0F016BBD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3" y="956917"/>
            <a:ext cx="6039693" cy="494416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FEAA01C2-920E-4779-BC32-E7B2EBF68C65}"/>
              </a:ext>
            </a:extLst>
          </p:cNvPr>
          <p:cNvSpPr/>
          <p:nvPr/>
        </p:nvSpPr>
        <p:spPr>
          <a:xfrm>
            <a:off x="5705027" y="2969274"/>
            <a:ext cx="5187820" cy="6904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Main Menu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D13E83-1C96-4B28-9475-B48122356FF4}"/>
              </a:ext>
            </a:extLst>
          </p:cNvPr>
          <p:cNvSpPr/>
          <p:nvPr/>
        </p:nvSpPr>
        <p:spPr>
          <a:xfrm>
            <a:off x="520117" y="2969274"/>
            <a:ext cx="2323751" cy="561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Player to Roster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856C26A-FC60-4A47-AECD-B9BE472230A6}"/>
              </a:ext>
            </a:extLst>
          </p:cNvPr>
          <p:cNvSpPr/>
          <p:nvPr/>
        </p:nvSpPr>
        <p:spPr>
          <a:xfrm>
            <a:off x="520117" y="897623"/>
            <a:ext cx="2533475" cy="1082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 6</a:t>
            </a:r>
          </a:p>
          <a:p>
            <a:pPr algn="ctr"/>
            <a:r>
              <a:rPr lang="en-US" dirty="0"/>
              <a:t>Player Scene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D32E3043-0E3F-470C-AFB5-42782BB7307F}"/>
              </a:ext>
            </a:extLst>
          </p:cNvPr>
          <p:cNvSpPr/>
          <p:nvPr/>
        </p:nvSpPr>
        <p:spPr>
          <a:xfrm>
            <a:off x="8886738" y="1308682"/>
            <a:ext cx="2785145" cy="11073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Stats</a:t>
            </a:r>
          </a:p>
        </p:txBody>
      </p:sp>
    </p:spTree>
    <p:extLst>
      <p:ext uri="{BB962C8B-B14F-4D97-AF65-F5344CB8AC3E}">
        <p14:creationId xmlns:p14="http://schemas.microsoft.com/office/powerpoint/2010/main" val="18832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4113D2-2E6A-40A6-BE06-AB3E1E5C1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928338"/>
            <a:ext cx="4772691" cy="5001323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AC40FD5C-1050-40C2-BD3D-E8EC27AA9F9A}"/>
              </a:ext>
            </a:extLst>
          </p:cNvPr>
          <p:cNvSpPr/>
          <p:nvPr/>
        </p:nvSpPr>
        <p:spPr>
          <a:xfrm>
            <a:off x="6821790" y="3890351"/>
            <a:ext cx="4590661" cy="6997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Main Menu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3AE2C31-A228-4792-A4C1-49900C90E2FE}"/>
              </a:ext>
            </a:extLst>
          </p:cNvPr>
          <p:cNvSpPr/>
          <p:nvPr/>
        </p:nvSpPr>
        <p:spPr>
          <a:xfrm>
            <a:off x="219834" y="2298584"/>
            <a:ext cx="348982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 7</a:t>
            </a:r>
          </a:p>
          <a:p>
            <a:pPr algn="ctr"/>
            <a:r>
              <a:rPr lang="en-US" dirty="0"/>
              <a:t>Roster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8F9C66C-1ED9-4890-8215-E6FE64B38B30}"/>
              </a:ext>
            </a:extLst>
          </p:cNvPr>
          <p:cNvSpPr/>
          <p:nvPr/>
        </p:nvSpPr>
        <p:spPr>
          <a:xfrm rot="20998428">
            <a:off x="6682892" y="2392997"/>
            <a:ext cx="3322040" cy="13370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Players, able to click on them to see stats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8458F36-D99F-4F6F-9A3F-FCC90C02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809259"/>
            <a:ext cx="6849431" cy="523948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61326F9-8201-439B-B9D6-954F213F7E7A}"/>
              </a:ext>
            </a:extLst>
          </p:cNvPr>
          <p:cNvSpPr/>
          <p:nvPr/>
        </p:nvSpPr>
        <p:spPr>
          <a:xfrm>
            <a:off x="318781" y="1436914"/>
            <a:ext cx="2286000" cy="2153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 8</a:t>
            </a:r>
          </a:p>
          <a:p>
            <a:pPr algn="ctr"/>
            <a:r>
              <a:rPr lang="en-US" dirty="0"/>
              <a:t>Once a Player is already in the roster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046FB2B9-1B55-41D3-A6DA-4280453EDC05}"/>
              </a:ext>
            </a:extLst>
          </p:cNvPr>
          <p:cNvSpPr/>
          <p:nvPr/>
        </p:nvSpPr>
        <p:spPr>
          <a:xfrm rot="993995">
            <a:off x="5429309" y="3240889"/>
            <a:ext cx="2637714" cy="9563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Main Menu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224F1D-45C4-40FD-8ADA-903F2DA07A27}"/>
              </a:ext>
            </a:extLst>
          </p:cNvPr>
          <p:cNvSpPr/>
          <p:nvPr/>
        </p:nvSpPr>
        <p:spPr>
          <a:xfrm rot="19299165">
            <a:off x="650318" y="3800164"/>
            <a:ext cx="2432807" cy="1032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Remove Player from Roster</a:t>
            </a:r>
          </a:p>
        </p:txBody>
      </p:sp>
    </p:spTree>
    <p:extLst>
      <p:ext uri="{BB962C8B-B14F-4D97-AF65-F5344CB8AC3E}">
        <p14:creationId xmlns:p14="http://schemas.microsoft.com/office/powerpoint/2010/main" val="27405039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</TotalTime>
  <Words>96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Labat</dc:creator>
  <cp:lastModifiedBy>Brandon Labat</cp:lastModifiedBy>
  <cp:revision>3</cp:revision>
  <dcterms:created xsi:type="dcterms:W3CDTF">2018-04-08T19:16:13Z</dcterms:created>
  <dcterms:modified xsi:type="dcterms:W3CDTF">2018-04-08T19:41:15Z</dcterms:modified>
</cp:coreProperties>
</file>