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2861CF-209A-4C96-BB17-1096B63784B9}" v="24" dt="2024-04-06T05:10:47.186"/>
    <p1510:client id="{35AA7B78-D727-4209-A2C8-0855808D5224}" v="11" dt="2024-04-04T16:24:26.660"/>
    <p1510:client id="{5DAC9BF2-ED38-428D-7F3F-85E38BA2FC3F}" v="197" dt="2024-04-04T14:13:57.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LALITH KUMAR B - SSMIET - 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133</cp:revision>
  <dcterms:created xsi:type="dcterms:W3CDTF">2021-05-26T16:50:10Z</dcterms:created>
  <dcterms:modified xsi:type="dcterms:W3CDTF">2024-04-06T05:10:48Z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