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8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577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5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7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07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1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4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8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73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web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D242876-C8AF-4CA4-8D14-B35A8D189D49}"/>
              </a:ext>
            </a:extLst>
          </p:cNvPr>
          <p:cNvSpPr txBox="1"/>
          <p:nvPr/>
        </p:nvSpPr>
        <p:spPr>
          <a:xfrm>
            <a:off x="1014952" y="370972"/>
            <a:ext cx="730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i="1" dirty="0"/>
              <a:t>Cri.Art </a:t>
            </a:r>
            <a:r>
              <a:rPr lang="pt-PT" sz="2400" dirty="0"/>
              <a:t>– Plataforma Web de trabalhos artísticos</a:t>
            </a:r>
          </a:p>
        </p:txBody>
      </p:sp>
      <p:pic>
        <p:nvPicPr>
          <p:cNvPr id="1028" name="Picture 4" descr="Relatório dos Resultados do Inquérito aos Alunos do ISEL (análise ...">
            <a:extLst>
              <a:ext uri="{FF2B5EF4-FFF2-40B4-BE49-F238E27FC236}">
                <a16:creationId xmlns:a16="http://schemas.microsoft.com/office/drawing/2014/main" id="{6555542C-4667-402E-BDDC-D00B3E03F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49" y="-4761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60AA4766-2B9D-486F-BB2E-08BE4C15A161}"/>
              </a:ext>
            </a:extLst>
          </p:cNvPr>
          <p:cNvSpPr txBox="1"/>
          <p:nvPr/>
        </p:nvSpPr>
        <p:spPr>
          <a:xfrm>
            <a:off x="8473705" y="1292037"/>
            <a:ext cx="376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LEIC - Projeto e </a:t>
            </a:r>
            <a:r>
              <a:rPr lang="en-US" dirty="0" err="1"/>
              <a:t>Seminário</a:t>
            </a:r>
            <a:r>
              <a:rPr lang="en-US" dirty="0"/>
              <a:t> 2020/2021</a:t>
            </a:r>
            <a:endParaRPr lang="pt-PT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8A4E742-1DE3-44E9-BD3D-5BA8895E79F8}"/>
              </a:ext>
            </a:extLst>
          </p:cNvPr>
          <p:cNvSpPr txBox="1"/>
          <p:nvPr/>
        </p:nvSpPr>
        <p:spPr>
          <a:xfrm>
            <a:off x="8790035" y="1735013"/>
            <a:ext cx="29443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Autores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Cristian Clefos nº 37686</a:t>
            </a:r>
          </a:p>
          <a:p>
            <a:pPr algn="ctr"/>
            <a:r>
              <a:rPr lang="en-US" dirty="0" err="1"/>
              <a:t>Josué</a:t>
            </a:r>
            <a:r>
              <a:rPr lang="en-US" dirty="0"/>
              <a:t> Patatas nº 42199</a:t>
            </a:r>
          </a:p>
          <a:p>
            <a:pPr algn="ctr"/>
            <a:r>
              <a:rPr lang="en-US" dirty="0"/>
              <a:t>Bernardo Rodrigues nº 44784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Orientador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Luís </a:t>
            </a:r>
            <a:r>
              <a:rPr lang="en-US" dirty="0" err="1"/>
              <a:t>Falcão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733C66B-64F0-4C1E-B470-6006AA79822E}"/>
              </a:ext>
            </a:extLst>
          </p:cNvPr>
          <p:cNvSpPr txBox="1"/>
          <p:nvPr/>
        </p:nvSpPr>
        <p:spPr>
          <a:xfrm>
            <a:off x="931523" y="901647"/>
            <a:ext cx="47925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Desafio</a:t>
            </a:r>
            <a:r>
              <a:rPr lang="en-US" dirty="0"/>
              <a:t>: </a:t>
            </a:r>
          </a:p>
          <a:p>
            <a:r>
              <a:rPr lang="en-US" sz="1500" dirty="0"/>
              <a:t>1 – Plataforma de </a:t>
            </a:r>
            <a:r>
              <a:rPr lang="en-US" sz="1500" dirty="0" err="1"/>
              <a:t>exposição</a:t>
            </a:r>
            <a:r>
              <a:rPr lang="en-US" sz="1500" dirty="0"/>
              <a:t> de </a:t>
            </a:r>
            <a:r>
              <a:rPr lang="en-US" sz="1500" dirty="0" err="1"/>
              <a:t>trabalhos</a:t>
            </a:r>
            <a:r>
              <a:rPr lang="en-US" sz="1500" dirty="0"/>
              <a:t> </a:t>
            </a:r>
            <a:r>
              <a:rPr lang="en-US" sz="1500" dirty="0" err="1"/>
              <a:t>artísticos</a:t>
            </a:r>
            <a:endParaRPr lang="en-US" sz="1500" dirty="0"/>
          </a:p>
          <a:p>
            <a:r>
              <a:rPr lang="en-US" sz="1500" dirty="0"/>
              <a:t>2 – </a:t>
            </a:r>
            <a:r>
              <a:rPr lang="en-US" sz="1500" dirty="0" err="1"/>
              <a:t>Meio</a:t>
            </a:r>
            <a:r>
              <a:rPr lang="en-US" sz="1500" dirty="0"/>
              <a:t> de </a:t>
            </a:r>
            <a:r>
              <a:rPr lang="en-US" sz="1500" dirty="0" err="1"/>
              <a:t>comunicação</a:t>
            </a:r>
            <a:r>
              <a:rPr lang="en-US" sz="1500" dirty="0"/>
              <a:t> entre </a:t>
            </a:r>
            <a:r>
              <a:rPr lang="en-US" sz="1500" dirty="0" err="1"/>
              <a:t>membros</a:t>
            </a:r>
            <a:r>
              <a:rPr lang="en-US" sz="1500" dirty="0"/>
              <a:t> da </a:t>
            </a:r>
            <a:r>
              <a:rPr lang="en-US" sz="1500" dirty="0" err="1"/>
              <a:t>plataforma</a:t>
            </a:r>
            <a:endParaRPr lang="en-US" sz="1500" dirty="0"/>
          </a:p>
          <a:p>
            <a:r>
              <a:rPr lang="en-US" sz="1500" dirty="0"/>
              <a:t>3 – </a:t>
            </a:r>
            <a:r>
              <a:rPr lang="en-US" sz="1500" dirty="0" err="1"/>
              <a:t>Pesquisa</a:t>
            </a:r>
            <a:r>
              <a:rPr lang="en-US" sz="1500" dirty="0"/>
              <a:t> </a:t>
            </a:r>
            <a:r>
              <a:rPr lang="en-US" sz="1500" dirty="0" err="1"/>
              <a:t>centralizada</a:t>
            </a:r>
            <a:r>
              <a:rPr lang="en-US" sz="1500" dirty="0"/>
              <a:t> de </a:t>
            </a:r>
            <a:r>
              <a:rPr lang="en-US" sz="1500" dirty="0" err="1"/>
              <a:t>artistas</a:t>
            </a:r>
            <a:r>
              <a:rPr lang="en-US" sz="1500" dirty="0"/>
              <a:t> e </a:t>
            </a:r>
            <a:r>
              <a:rPr lang="en-US" sz="1500" dirty="0" err="1"/>
              <a:t>trabalhos</a:t>
            </a:r>
            <a:endParaRPr lang="en-US" sz="1500" dirty="0"/>
          </a:p>
          <a:p>
            <a:r>
              <a:rPr lang="en-US" sz="1500" dirty="0"/>
              <a:t>4 – </a:t>
            </a:r>
            <a:r>
              <a:rPr lang="en-US" sz="1500" dirty="0" err="1"/>
              <a:t>Autenticação</a:t>
            </a:r>
            <a:r>
              <a:rPr lang="en-US" sz="1500" dirty="0"/>
              <a:t> e </a:t>
            </a:r>
            <a:r>
              <a:rPr lang="en-US" sz="1500" dirty="0" err="1"/>
              <a:t>autorização</a:t>
            </a:r>
            <a:r>
              <a:rPr lang="en-US" sz="1500" dirty="0"/>
              <a:t> a </a:t>
            </a:r>
            <a:r>
              <a:rPr lang="en-US" sz="1500" dirty="0" err="1"/>
              <a:t>recursos</a:t>
            </a:r>
            <a:r>
              <a:rPr lang="en-US" sz="1500" dirty="0"/>
              <a:t> dos </a:t>
            </a:r>
            <a:r>
              <a:rPr lang="en-US" sz="1500" dirty="0" err="1"/>
              <a:t>utilizadores</a:t>
            </a:r>
            <a:endParaRPr lang="en-US" sz="15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AFF2D4-EA54-4192-A4EA-423B3C70C174}"/>
              </a:ext>
            </a:extLst>
          </p:cNvPr>
          <p:cNvSpPr txBox="1"/>
          <p:nvPr/>
        </p:nvSpPr>
        <p:spPr>
          <a:xfrm>
            <a:off x="931523" y="2211851"/>
            <a:ext cx="55496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Solução</a:t>
            </a:r>
            <a:r>
              <a:rPr lang="en-US" dirty="0"/>
              <a:t>: </a:t>
            </a:r>
          </a:p>
          <a:p>
            <a:r>
              <a:rPr lang="en-US" sz="1500" dirty="0"/>
              <a:t>1 – </a:t>
            </a:r>
            <a:r>
              <a:rPr lang="en-US" sz="1500" dirty="0" err="1"/>
              <a:t>Servidor</a:t>
            </a:r>
            <a:r>
              <a:rPr lang="en-US" sz="1500" dirty="0"/>
              <a:t> Web que </a:t>
            </a:r>
            <a:r>
              <a:rPr lang="en-US" sz="1500" dirty="0" err="1"/>
              <a:t>fornece</a:t>
            </a:r>
            <a:r>
              <a:rPr lang="en-US" sz="1500" dirty="0"/>
              <a:t> o site </a:t>
            </a:r>
            <a:r>
              <a:rPr lang="en-US" sz="1500" dirty="0" err="1"/>
              <a:t>criado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React</a:t>
            </a:r>
          </a:p>
          <a:p>
            <a:r>
              <a:rPr lang="en-US" sz="1500" dirty="0"/>
              <a:t>2 – </a:t>
            </a:r>
            <a:r>
              <a:rPr lang="en-US" sz="1500" dirty="0" err="1"/>
              <a:t>Servidor</a:t>
            </a:r>
            <a:r>
              <a:rPr lang="en-US" sz="1500" dirty="0"/>
              <a:t> Spring Boot que </a:t>
            </a:r>
            <a:r>
              <a:rPr lang="en-US" sz="1500" dirty="0" err="1"/>
              <a:t>fornece</a:t>
            </a:r>
            <a:r>
              <a:rPr lang="en-US" sz="1500" dirty="0"/>
              <a:t> </a:t>
            </a:r>
            <a:r>
              <a:rPr lang="en-US" sz="1500" dirty="0" err="1"/>
              <a:t>os</a:t>
            </a:r>
            <a:r>
              <a:rPr lang="en-US" sz="1500" dirty="0"/>
              <a:t> </a:t>
            </a:r>
            <a:r>
              <a:rPr lang="en-US" sz="1500" dirty="0" err="1"/>
              <a:t>serviços</a:t>
            </a:r>
            <a:r>
              <a:rPr lang="en-US" sz="1500" dirty="0"/>
              <a:t> da </a:t>
            </a:r>
            <a:r>
              <a:rPr lang="en-US" sz="1500" dirty="0" err="1"/>
              <a:t>plataforma</a:t>
            </a:r>
            <a:endParaRPr lang="en-US" sz="1500" dirty="0"/>
          </a:p>
          <a:p>
            <a:r>
              <a:rPr lang="en-US" sz="1500" dirty="0"/>
              <a:t>3 – </a:t>
            </a:r>
            <a:r>
              <a:rPr lang="en-US" sz="1500" dirty="0" err="1"/>
              <a:t>Pesquisa</a:t>
            </a:r>
            <a:r>
              <a:rPr lang="en-US" sz="1500" dirty="0"/>
              <a:t> e </a:t>
            </a:r>
            <a:r>
              <a:rPr lang="en-US" sz="1500" dirty="0" err="1"/>
              <a:t>persistência</a:t>
            </a:r>
            <a:r>
              <a:rPr lang="en-US" sz="1500" dirty="0"/>
              <a:t> dos dados com base no Elasticsearch</a:t>
            </a:r>
          </a:p>
          <a:p>
            <a:r>
              <a:rPr lang="en-US" sz="1500" dirty="0"/>
              <a:t>4 – </a:t>
            </a:r>
            <a:r>
              <a:rPr lang="en-US" sz="1500" dirty="0" err="1"/>
              <a:t>Conteinerização</a:t>
            </a:r>
            <a:r>
              <a:rPr lang="en-US" sz="1500" dirty="0"/>
              <a:t> da </a:t>
            </a:r>
            <a:r>
              <a:rPr lang="en-US" sz="1500" dirty="0" err="1"/>
              <a:t>aplicação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F978C-6C19-479A-BD95-8A46323A7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759" y="3635149"/>
            <a:ext cx="3271206" cy="1715714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4F37939-E675-4410-BECB-044F1DCF2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371" y="4912634"/>
            <a:ext cx="2635392" cy="80643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0AEC7D89-4F18-40FD-A784-A074E3082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8357" y="3934506"/>
            <a:ext cx="2892793" cy="971400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EFFE5CE5-062D-4552-BFBD-B8C306CAB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987" y="3915780"/>
            <a:ext cx="1991153" cy="504426"/>
          </a:xfrm>
          <a:prstGeom prst="rect">
            <a:avLst/>
          </a:prstGeom>
        </p:spPr>
      </p:pic>
      <p:pic>
        <p:nvPicPr>
          <p:cNvPr id="18" name="Picture 17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0FE3D9F3-4C5F-476A-AD10-7B1EB29D6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9184" y="5419873"/>
            <a:ext cx="2569884" cy="774981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F2E645C5-3F6D-4A4A-B68C-C53351CD0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7960" y="5419873"/>
            <a:ext cx="2442798" cy="580164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E6CD642-6C3D-4EA9-9A4D-7F07AD3DE5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9477" y="5843291"/>
            <a:ext cx="1704564" cy="595430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46C434EA-2A85-4DF3-8105-96917AFD1A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0262" y="1476703"/>
            <a:ext cx="1827974" cy="182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09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725</TotalTime>
  <Words>109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Clefos</dc:creator>
  <cp:lastModifiedBy>A37686</cp:lastModifiedBy>
  <cp:revision>33</cp:revision>
  <dcterms:created xsi:type="dcterms:W3CDTF">2020-06-15T09:16:01Z</dcterms:created>
  <dcterms:modified xsi:type="dcterms:W3CDTF">2021-06-14T19:05:02Z</dcterms:modified>
</cp:coreProperties>
</file>