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257" r:id="rId6"/>
    <p:sldId id="263" r:id="rId7"/>
    <p:sldId id="265" r:id="rId8"/>
    <p:sldId id="259" r:id="rId9"/>
    <p:sldId id="260" r:id="rId10"/>
    <p:sldId id="261" r:id="rId11"/>
    <p:sldId id="266"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396B6-B7E1-427C-825D-AF696B8250CF}" v="3" dt="2020-12-15T18:18:45.871"/>
    <p1510:client id="{0807BF4F-8422-444A-9C9B-5793A1763D99}" v="114" dt="2020-12-15T19:01:05.725"/>
    <p1510:client id="{289D845E-2EF3-4323-A6DF-9611E3921674}" v="10" dt="2020-12-15T19:24:29.672"/>
    <p1510:client id="{311954FE-7A47-4448-B73C-ED65386EF358}" v="1362" dt="2020-12-15T19:14:51.959"/>
    <p1510:client id="{37A98FDC-01F6-4A7B-940A-C60FE57EA739}" v="25" dt="2020-12-15T19:13:09.718"/>
    <p1510:client id="{6075D4FD-F922-4EA6-8E34-083C7E2D7C9E}" v="1" dt="2020-12-15T19:26:59.071"/>
    <p1510:client id="{64A2864D-5171-4C2D-BF1D-C37C06CD0BFE}" v="18" dt="2020-12-15T18:48:54.180"/>
    <p1510:client id="{67A66078-B49C-4A12-84BA-86FFEB9B4A5E}" v="734" dt="2020-12-15T19:44:40.192"/>
    <p1510:client id="{952E69C6-B2D4-4961-A56F-52952406BF7D}" v="50" dt="2020-12-15T19:29:47.892"/>
    <p1510:client id="{C32E9544-7F37-4A38-B9D0-506DE8A0406E}" v="176" dt="2020-12-15T18:37:13.623"/>
    <p1510:client id="{D1B1AD99-70D4-4095-A6B5-9A7AAA1F71E9}" v="536" dt="2020-12-15T18:27:46.268"/>
    <p1510:client id="{D9B77F9D-823D-44E4-A910-041DFD101479}" v="90" dt="2020-12-15T19:02:28.404"/>
    <p1510:client id="{DE3496C6-075E-4761-8CBA-B58EC8E4780E}" v="1" dt="2020-12-15T19:56:49.498"/>
    <p1510:client id="{FC3D63FF-15D8-4758-B39E-DA6496F5F983}" v="262" dt="2020-12-15T18:43:50.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z, Dennis J" userId="S::djkurtz@uiowa.edu::ed126298-c43a-4350-822d-1abe670cb993" providerId="AD" clId="Web-{D2B0BF87-3532-47F2-8273-270D84B96DE7}"/>
    <pc:docChg chg="modSld">
      <pc:chgData name="Kurtz, Dennis J" userId="S::djkurtz@uiowa.edu::ed126298-c43a-4350-822d-1abe670cb993" providerId="AD" clId="Web-{D2B0BF87-3532-47F2-8273-270D84B96DE7}" dt="2020-12-15T19:42:33.377" v="3"/>
      <pc:docMkLst>
        <pc:docMk/>
      </pc:docMkLst>
      <pc:sldChg chg="modNotes">
        <pc:chgData name="Kurtz, Dennis J" userId="S::djkurtz@uiowa.edu::ed126298-c43a-4350-822d-1abe670cb993" providerId="AD" clId="Web-{D2B0BF87-3532-47F2-8273-270D84B96DE7}" dt="2020-12-15T19:42:15.127" v="0"/>
        <pc:sldMkLst>
          <pc:docMk/>
          <pc:sldMk cId="109857222" sldId="256"/>
        </pc:sldMkLst>
      </pc:sldChg>
      <pc:sldChg chg="modNotes">
        <pc:chgData name="Kurtz, Dennis J" userId="S::djkurtz@uiowa.edu::ed126298-c43a-4350-822d-1abe670cb993" providerId="AD" clId="Web-{D2B0BF87-3532-47F2-8273-270D84B96DE7}" dt="2020-12-15T19:42:33.377" v="3"/>
        <pc:sldMkLst>
          <pc:docMk/>
          <pc:sldMk cId="311024709" sldId="265"/>
        </pc:sldMkLst>
      </pc:sldChg>
    </pc:docChg>
  </pc:docChgLst>
  <pc:docChgLst>
    <pc:chgData name="Kurtz, Dennis J" userId="S::djkurtz@uiowa.edu::ed126298-c43a-4350-822d-1abe670cb993" providerId="AD" clId="Web-{6075D4FD-F922-4EA6-8E34-083C7E2D7C9E}"/>
    <pc:docChg chg="delSld">
      <pc:chgData name="Kurtz, Dennis J" userId="S::djkurtz@uiowa.edu::ed126298-c43a-4350-822d-1abe670cb993" providerId="AD" clId="Web-{6075D4FD-F922-4EA6-8E34-083C7E2D7C9E}" dt="2020-12-15T19:26:59.071" v="0"/>
      <pc:docMkLst>
        <pc:docMk/>
      </pc:docMkLst>
      <pc:sldChg chg="del">
        <pc:chgData name="Kurtz, Dennis J" userId="S::djkurtz@uiowa.edu::ed126298-c43a-4350-822d-1abe670cb993" providerId="AD" clId="Web-{6075D4FD-F922-4EA6-8E34-083C7E2D7C9E}" dt="2020-12-15T19:26:59.071" v="0"/>
        <pc:sldMkLst>
          <pc:docMk/>
          <pc:sldMk cId="176683154" sldId="258"/>
        </pc:sldMkLst>
      </pc:sldChg>
    </pc:docChg>
  </pc:docChgLst>
  <pc:docChgLst>
    <pc:chgData name="Sajja, Ram" userId="S::rsajja@uiowa.edu::bf321383-b459-447a-b642-2b1f357a222d" providerId="AD" clId="Web-{DE3496C6-075E-4761-8CBA-B58EC8E4780E}"/>
    <pc:docChg chg="modSld">
      <pc:chgData name="Sajja, Ram" userId="S::rsajja@uiowa.edu::bf321383-b459-447a-b642-2b1f357a222d" providerId="AD" clId="Web-{DE3496C6-075E-4761-8CBA-B58EC8E4780E}" dt="2020-12-15T19:56:48.826" v="3"/>
      <pc:docMkLst>
        <pc:docMk/>
      </pc:docMkLst>
      <pc:sldChg chg="modNotes">
        <pc:chgData name="Sajja, Ram" userId="S::rsajja@uiowa.edu::bf321383-b459-447a-b642-2b1f357a222d" providerId="AD" clId="Web-{DE3496C6-075E-4761-8CBA-B58EC8E4780E}" dt="2020-12-15T19:53:47.213" v="1"/>
        <pc:sldMkLst>
          <pc:docMk/>
          <pc:sldMk cId="2998975078" sldId="261"/>
        </pc:sldMkLst>
      </pc:sldChg>
      <pc:sldChg chg="modNotes">
        <pc:chgData name="Sajja, Ram" userId="S::rsajja@uiowa.edu::bf321383-b459-447a-b642-2b1f357a222d" providerId="AD" clId="Web-{DE3496C6-075E-4761-8CBA-B58EC8E4780E}" dt="2020-12-15T19:56:48.826" v="3"/>
        <pc:sldMkLst>
          <pc:docMk/>
          <pc:sldMk cId="2054892126" sldId="266"/>
        </pc:sldMkLst>
      </pc:sldChg>
    </pc:docChg>
  </pc:docChgLst>
  <pc:docChgLst>
    <pc:chgData name="Seng, Mathew J" userId="S::mseng@uiowa.edu::17b1d208-9a14-46e3-992f-a438ce15b4e8" providerId="AD" clId="Web-{D9B77F9D-823D-44E4-A910-041DFD101479}"/>
    <pc:docChg chg="modSld">
      <pc:chgData name="Seng, Mathew J" userId="S::mseng@uiowa.edu::17b1d208-9a14-46e3-992f-a438ce15b4e8" providerId="AD" clId="Web-{D9B77F9D-823D-44E4-A910-041DFD101479}" dt="2020-12-15T19:02:28.404" v="88" actId="20577"/>
      <pc:docMkLst>
        <pc:docMk/>
      </pc:docMkLst>
      <pc:sldChg chg="modSp">
        <pc:chgData name="Seng, Mathew J" userId="S::mseng@uiowa.edu::17b1d208-9a14-46e3-992f-a438ce15b4e8" providerId="AD" clId="Web-{D9B77F9D-823D-44E4-A910-041DFD101479}" dt="2020-12-15T19:02:28.404" v="87" actId="20577"/>
        <pc:sldMkLst>
          <pc:docMk/>
          <pc:sldMk cId="824012906" sldId="262"/>
        </pc:sldMkLst>
        <pc:spChg chg="mod">
          <ac:chgData name="Seng, Mathew J" userId="S::mseng@uiowa.edu::17b1d208-9a14-46e3-992f-a438ce15b4e8" providerId="AD" clId="Web-{D9B77F9D-823D-44E4-A910-041DFD101479}" dt="2020-12-15T19:02:28.404" v="87" actId="20577"/>
          <ac:spMkLst>
            <pc:docMk/>
            <pc:sldMk cId="824012906" sldId="262"/>
            <ac:spMk id="3" creationId="{7B505ED9-58FE-4240-A392-4B78D1C40070}"/>
          </ac:spMkLst>
        </pc:spChg>
      </pc:sldChg>
    </pc:docChg>
  </pc:docChgLst>
  <pc:docChgLst>
    <pc:chgData clId="Web-{D1B1AD99-70D4-4095-A6B5-9A7AAA1F71E9}"/>
    <pc:docChg chg="modSld">
      <pc:chgData name="" userId="" providerId="" clId="Web-{D1B1AD99-70D4-4095-A6B5-9A7AAA1F71E9}" dt="2020-12-15T18:24:02.050" v="3" actId="20577"/>
      <pc:docMkLst>
        <pc:docMk/>
      </pc:docMkLst>
      <pc:sldChg chg="modSp">
        <pc:chgData name="" userId="" providerId="" clId="Web-{D1B1AD99-70D4-4095-A6B5-9A7AAA1F71E9}" dt="2020-12-15T18:24:02.050" v="2" actId="20577"/>
        <pc:sldMkLst>
          <pc:docMk/>
          <pc:sldMk cId="151719923" sldId="257"/>
        </pc:sldMkLst>
        <pc:spChg chg="mod">
          <ac:chgData name="" userId="" providerId="" clId="Web-{D1B1AD99-70D4-4095-A6B5-9A7AAA1F71E9}" dt="2020-12-15T18:24:02.050" v="2" actId="20577"/>
          <ac:spMkLst>
            <pc:docMk/>
            <pc:sldMk cId="151719923" sldId="257"/>
            <ac:spMk id="2" creationId="{A9FF9043-258A-45F1-B6C3-A38EBADB1D89}"/>
          </ac:spMkLst>
        </pc:spChg>
      </pc:sldChg>
    </pc:docChg>
  </pc:docChgLst>
  <pc:docChgLst>
    <pc:chgData name="Kurtz, Dennis J" userId="S::djkurtz@uiowa.edu::ed126298-c43a-4350-822d-1abe670cb993" providerId="AD" clId="Web-{07E396B6-B7E1-427C-825D-AF696B8250CF}"/>
    <pc:docChg chg="addSld modSld">
      <pc:chgData name="Kurtz, Dennis J" userId="S::djkurtz@uiowa.edu::ed126298-c43a-4350-822d-1abe670cb993" providerId="AD" clId="Web-{07E396B6-B7E1-427C-825D-AF696B8250CF}" dt="2020-12-15T18:18:45.871" v="2"/>
      <pc:docMkLst>
        <pc:docMk/>
      </pc:docMkLst>
      <pc:sldChg chg="addSp delSp modSp new">
        <pc:chgData name="Kurtz, Dennis J" userId="S::djkurtz@uiowa.edu::ed126298-c43a-4350-822d-1abe670cb993" providerId="AD" clId="Web-{07E396B6-B7E1-427C-825D-AF696B8250CF}" dt="2020-12-15T18:18:45.871" v="2"/>
        <pc:sldMkLst>
          <pc:docMk/>
          <pc:sldMk cId="151719923" sldId="257"/>
        </pc:sldMkLst>
        <pc:spChg chg="add del">
          <ac:chgData name="Kurtz, Dennis J" userId="S::djkurtz@uiowa.edu::ed126298-c43a-4350-822d-1abe670cb993" providerId="AD" clId="Web-{07E396B6-B7E1-427C-825D-AF696B8250CF}" dt="2020-12-15T18:18:45.871" v="2"/>
          <ac:spMkLst>
            <pc:docMk/>
            <pc:sldMk cId="151719923" sldId="257"/>
            <ac:spMk id="3" creationId="{103089D9-581C-4392-8012-E3174CD28B74}"/>
          </ac:spMkLst>
        </pc:spChg>
        <pc:graphicFrameChg chg="add del mod ord modGraphic">
          <ac:chgData name="Kurtz, Dennis J" userId="S::djkurtz@uiowa.edu::ed126298-c43a-4350-822d-1abe670cb993" providerId="AD" clId="Web-{07E396B6-B7E1-427C-825D-AF696B8250CF}" dt="2020-12-15T18:18:45.871" v="2"/>
          <ac:graphicFrameMkLst>
            <pc:docMk/>
            <pc:sldMk cId="151719923" sldId="257"/>
            <ac:graphicFrameMk id="4" creationId="{983ED536-E7A9-4348-8B62-53340E28D6C9}"/>
          </ac:graphicFrameMkLst>
        </pc:graphicFrameChg>
      </pc:sldChg>
    </pc:docChg>
  </pc:docChgLst>
  <pc:docChgLst>
    <pc:chgData name="Seng, Mathew J" userId="S::mseng@uiowa.edu::17b1d208-9a14-46e3-992f-a438ce15b4e8" providerId="AD" clId="Web-{37A98FDC-01F6-4A7B-940A-C60FE57EA739}"/>
    <pc:docChg chg="modSld">
      <pc:chgData name="Seng, Mathew J" userId="S::mseng@uiowa.edu::17b1d208-9a14-46e3-992f-a438ce15b4e8" providerId="AD" clId="Web-{37A98FDC-01F6-4A7B-940A-C60FE57EA739}" dt="2020-12-15T19:13:07.390" v="21" actId="20577"/>
      <pc:docMkLst>
        <pc:docMk/>
      </pc:docMkLst>
      <pc:sldChg chg="modSp">
        <pc:chgData name="Seng, Mathew J" userId="S::mseng@uiowa.edu::17b1d208-9a14-46e3-992f-a438ce15b4e8" providerId="AD" clId="Web-{37A98FDC-01F6-4A7B-940A-C60FE57EA739}" dt="2020-12-15T19:12:40.171" v="4" actId="20577"/>
        <pc:sldMkLst>
          <pc:docMk/>
          <pc:sldMk cId="151719923" sldId="257"/>
        </pc:sldMkLst>
        <pc:spChg chg="mod">
          <ac:chgData name="Seng, Mathew J" userId="S::mseng@uiowa.edu::17b1d208-9a14-46e3-992f-a438ce15b4e8" providerId="AD" clId="Web-{37A98FDC-01F6-4A7B-940A-C60FE57EA739}" dt="2020-12-15T19:12:40.171" v="4" actId="20577"/>
          <ac:spMkLst>
            <pc:docMk/>
            <pc:sldMk cId="151719923" sldId="257"/>
            <ac:spMk id="2" creationId="{A9FF9043-258A-45F1-B6C3-A38EBADB1D89}"/>
          </ac:spMkLst>
        </pc:spChg>
      </pc:sldChg>
      <pc:sldChg chg="modSp">
        <pc:chgData name="Seng, Mathew J" userId="S::mseng@uiowa.edu::17b1d208-9a14-46e3-992f-a438ce15b4e8" providerId="AD" clId="Web-{37A98FDC-01F6-4A7B-940A-C60FE57EA739}" dt="2020-12-15T19:13:05.702" v="18" actId="20577"/>
        <pc:sldMkLst>
          <pc:docMk/>
          <pc:sldMk cId="824012906" sldId="262"/>
        </pc:sldMkLst>
        <pc:spChg chg="mod">
          <ac:chgData name="Seng, Mathew J" userId="S::mseng@uiowa.edu::17b1d208-9a14-46e3-992f-a438ce15b4e8" providerId="AD" clId="Web-{37A98FDC-01F6-4A7B-940A-C60FE57EA739}" dt="2020-12-15T19:13:05.702" v="18" actId="20577"/>
          <ac:spMkLst>
            <pc:docMk/>
            <pc:sldMk cId="824012906" sldId="262"/>
            <ac:spMk id="2" creationId="{F3E33A03-EFD0-477D-B559-42932F511E62}"/>
          </ac:spMkLst>
        </pc:spChg>
      </pc:sldChg>
      <pc:sldChg chg="modSp">
        <pc:chgData name="Seng, Mathew J" userId="S::mseng@uiowa.edu::17b1d208-9a14-46e3-992f-a438ce15b4e8" providerId="AD" clId="Web-{37A98FDC-01F6-4A7B-940A-C60FE57EA739}" dt="2020-12-15T19:12:35.795" v="0" actId="20577"/>
        <pc:sldMkLst>
          <pc:docMk/>
          <pc:sldMk cId="1562961962" sldId="263"/>
        </pc:sldMkLst>
        <pc:spChg chg="mod">
          <ac:chgData name="Seng, Mathew J" userId="S::mseng@uiowa.edu::17b1d208-9a14-46e3-992f-a438ce15b4e8" providerId="AD" clId="Web-{37A98FDC-01F6-4A7B-940A-C60FE57EA739}" dt="2020-12-15T19:12:35.795" v="0" actId="20577"/>
          <ac:spMkLst>
            <pc:docMk/>
            <pc:sldMk cId="1562961962" sldId="263"/>
            <ac:spMk id="2" creationId="{13406B80-12EE-4C53-9EBB-C439BD9B1706}"/>
          </ac:spMkLst>
        </pc:spChg>
      </pc:sldChg>
    </pc:docChg>
  </pc:docChgLst>
  <pc:docChgLst>
    <pc:chgData name="Leuth, Bailey J" userId="S::bleuth@uiowa.edu::2cee12a0-f368-4f9d-b7b8-e405199a268b" providerId="AD" clId="Web-{809C7F0B-203C-4880-B05B-2B53B8BA8F9D}"/>
    <pc:docChg chg="modSld">
      <pc:chgData name="Leuth, Bailey J" userId="S::bleuth@uiowa.edu::2cee12a0-f368-4f9d-b7b8-e405199a268b" providerId="AD" clId="Web-{809C7F0B-203C-4880-B05B-2B53B8BA8F9D}" dt="2020-12-15T19:26:17.606" v="1"/>
      <pc:docMkLst>
        <pc:docMk/>
      </pc:docMkLst>
      <pc:sldChg chg="modNotes">
        <pc:chgData name="Leuth, Bailey J" userId="S::bleuth@uiowa.edu::2cee12a0-f368-4f9d-b7b8-e405199a268b" providerId="AD" clId="Web-{809C7F0B-203C-4880-B05B-2B53B8BA8F9D}" dt="2020-12-15T19:26:17.606" v="1"/>
        <pc:sldMkLst>
          <pc:docMk/>
          <pc:sldMk cId="1091897510" sldId="259"/>
        </pc:sldMkLst>
      </pc:sldChg>
    </pc:docChg>
  </pc:docChgLst>
  <pc:docChgLst>
    <pc:chgData name="Kurtz, Dennis J" userId="S::djkurtz@uiowa.edu::ed126298-c43a-4350-822d-1abe670cb993" providerId="AD" clId="Web-{289D845E-2EF3-4323-A6DF-9611E3921674}"/>
    <pc:docChg chg="modSld">
      <pc:chgData name="Kurtz, Dennis J" userId="S::djkurtz@uiowa.edu::ed126298-c43a-4350-822d-1abe670cb993" providerId="AD" clId="Web-{289D845E-2EF3-4323-A6DF-9611E3921674}" dt="2020-12-15T19:24:29.672" v="9" actId="14100"/>
      <pc:docMkLst>
        <pc:docMk/>
      </pc:docMkLst>
      <pc:sldChg chg="addSp delSp modSp">
        <pc:chgData name="Kurtz, Dennis J" userId="S::djkurtz@uiowa.edu::ed126298-c43a-4350-822d-1abe670cb993" providerId="AD" clId="Web-{289D845E-2EF3-4323-A6DF-9611E3921674}" dt="2020-12-15T19:24:29.672" v="9" actId="14100"/>
        <pc:sldMkLst>
          <pc:docMk/>
          <pc:sldMk cId="151719923" sldId="257"/>
        </pc:sldMkLst>
        <pc:spChg chg="del">
          <ac:chgData name="Kurtz, Dennis J" userId="S::djkurtz@uiowa.edu::ed126298-c43a-4350-822d-1abe670cb993" providerId="AD" clId="Web-{289D845E-2EF3-4323-A6DF-9611E3921674}" dt="2020-12-15T19:24:01.812" v="3"/>
          <ac:spMkLst>
            <pc:docMk/>
            <pc:sldMk cId="151719923" sldId="257"/>
            <ac:spMk id="2" creationId="{A9FF9043-258A-45F1-B6C3-A38EBADB1D89}"/>
          </ac:spMkLst>
        </pc:spChg>
        <pc:spChg chg="del">
          <ac:chgData name="Kurtz, Dennis J" userId="S::djkurtz@uiowa.edu::ed126298-c43a-4350-822d-1abe670cb993" providerId="AD" clId="Web-{289D845E-2EF3-4323-A6DF-9611E3921674}" dt="2020-12-15T19:23:40.077" v="0"/>
          <ac:spMkLst>
            <pc:docMk/>
            <pc:sldMk cId="151719923" sldId="257"/>
            <ac:spMk id="3" creationId="{103089D9-581C-4392-8012-E3174CD28B74}"/>
          </ac:spMkLst>
        </pc:spChg>
        <pc:spChg chg="add del mod">
          <ac:chgData name="Kurtz, Dennis J" userId="S::djkurtz@uiowa.edu::ed126298-c43a-4350-822d-1abe670cb993" providerId="AD" clId="Web-{289D845E-2EF3-4323-A6DF-9611E3921674}" dt="2020-12-15T19:24:05.546" v="5"/>
          <ac:spMkLst>
            <pc:docMk/>
            <pc:sldMk cId="151719923" sldId="257"/>
            <ac:spMk id="6" creationId="{3524FA92-EBAE-45A5-B3A3-0F3DED1F8D6E}"/>
          </ac:spMkLst>
        </pc:spChg>
        <pc:picChg chg="add mod ord">
          <ac:chgData name="Kurtz, Dennis J" userId="S::djkurtz@uiowa.edu::ed126298-c43a-4350-822d-1abe670cb993" providerId="AD" clId="Web-{289D845E-2EF3-4323-A6DF-9611E3921674}" dt="2020-12-15T19:24:29.672" v="9" actId="14100"/>
          <ac:picMkLst>
            <pc:docMk/>
            <pc:sldMk cId="151719923" sldId="257"/>
            <ac:picMk id="4" creationId="{9970C600-C94B-4FBA-8A0F-765C7BE45D55}"/>
          </ac:picMkLst>
        </pc:picChg>
      </pc:sldChg>
    </pc:docChg>
  </pc:docChgLst>
  <pc:docChgLst>
    <pc:chgData name="Leuth, Bailey J" userId="S::bleuth@uiowa.edu::2cee12a0-f368-4f9d-b7b8-e405199a268b" providerId="AD" clId="Web-{522AF215-E5EF-4C66-8E7D-2313D6449EBE}"/>
    <pc:docChg chg="modSld">
      <pc:chgData name="Leuth, Bailey J" userId="S::bleuth@uiowa.edu::2cee12a0-f368-4f9d-b7b8-e405199a268b" providerId="AD" clId="Web-{522AF215-E5EF-4C66-8E7D-2313D6449EBE}" dt="2020-12-15T20:45:27.891" v="1"/>
      <pc:docMkLst>
        <pc:docMk/>
      </pc:docMkLst>
      <pc:sldChg chg="modNotes">
        <pc:chgData name="Leuth, Bailey J" userId="S::bleuth@uiowa.edu::2cee12a0-f368-4f9d-b7b8-e405199a268b" providerId="AD" clId="Web-{522AF215-E5EF-4C66-8E7D-2313D6449EBE}" dt="2020-12-15T20:45:27.891" v="1"/>
        <pc:sldMkLst>
          <pc:docMk/>
          <pc:sldMk cId="1091897510" sldId="259"/>
        </pc:sldMkLst>
      </pc:sldChg>
    </pc:docChg>
  </pc:docChgLst>
  <pc:docChgLst>
    <pc:chgData name="Seng, Mathew J" userId="S::mseng@uiowa.edu::17b1d208-9a14-46e3-992f-a438ce15b4e8" providerId="AD" clId="Web-{FC3D63FF-15D8-4758-B39E-DA6496F5F983}"/>
    <pc:docChg chg="addSld modSld">
      <pc:chgData name="Seng, Mathew J" userId="S::mseng@uiowa.edu::17b1d208-9a14-46e3-992f-a438ce15b4e8" providerId="AD" clId="Web-{FC3D63FF-15D8-4758-B39E-DA6496F5F983}" dt="2020-12-15T18:43:50.447" v="258" actId="20577"/>
      <pc:docMkLst>
        <pc:docMk/>
      </pc:docMkLst>
      <pc:sldChg chg="modSp">
        <pc:chgData name="Seng, Mathew J" userId="S::mseng@uiowa.edu::17b1d208-9a14-46e3-992f-a438ce15b4e8" providerId="AD" clId="Web-{FC3D63FF-15D8-4758-B39E-DA6496F5F983}" dt="2020-12-15T18:27:22.891" v="8" actId="20577"/>
        <pc:sldMkLst>
          <pc:docMk/>
          <pc:sldMk cId="151719923" sldId="257"/>
        </pc:sldMkLst>
        <pc:spChg chg="mod">
          <ac:chgData name="Seng, Mathew J" userId="S::mseng@uiowa.edu::17b1d208-9a14-46e3-992f-a438ce15b4e8" providerId="AD" clId="Web-{FC3D63FF-15D8-4758-B39E-DA6496F5F983}" dt="2020-12-15T18:27:22.891" v="8" actId="20577"/>
          <ac:spMkLst>
            <pc:docMk/>
            <pc:sldMk cId="151719923" sldId="257"/>
            <ac:spMk id="2" creationId="{A9FF9043-258A-45F1-B6C3-A38EBADB1D89}"/>
          </ac:spMkLst>
        </pc:spChg>
      </pc:sldChg>
      <pc:sldChg chg="modSp">
        <pc:chgData name="Seng, Mathew J" userId="S::mseng@uiowa.edu::17b1d208-9a14-46e3-992f-a438ce15b4e8" providerId="AD" clId="Web-{FC3D63FF-15D8-4758-B39E-DA6496F5F983}" dt="2020-12-15T18:43:50.400" v="256" actId="20577"/>
        <pc:sldMkLst>
          <pc:docMk/>
          <pc:sldMk cId="824012906" sldId="262"/>
        </pc:sldMkLst>
        <pc:spChg chg="mod">
          <ac:chgData name="Seng, Mathew J" userId="S::mseng@uiowa.edu::17b1d208-9a14-46e3-992f-a438ce15b4e8" providerId="AD" clId="Web-{FC3D63FF-15D8-4758-B39E-DA6496F5F983}" dt="2020-12-15T18:43:50.400" v="256" actId="20577"/>
          <ac:spMkLst>
            <pc:docMk/>
            <pc:sldMk cId="824012906" sldId="262"/>
            <ac:spMk id="3" creationId="{7B505ED9-58FE-4240-A392-4B78D1C40070}"/>
          </ac:spMkLst>
        </pc:spChg>
      </pc:sldChg>
      <pc:sldChg chg="modSp new">
        <pc:chgData name="Seng, Mathew J" userId="S::mseng@uiowa.edu::17b1d208-9a14-46e3-992f-a438ce15b4e8" providerId="AD" clId="Web-{FC3D63FF-15D8-4758-B39E-DA6496F5F983}" dt="2020-12-15T18:27:33.954" v="23" actId="20577"/>
        <pc:sldMkLst>
          <pc:docMk/>
          <pc:sldMk cId="1562961962" sldId="263"/>
        </pc:sldMkLst>
        <pc:spChg chg="mod">
          <ac:chgData name="Seng, Mathew J" userId="S::mseng@uiowa.edu::17b1d208-9a14-46e3-992f-a438ce15b4e8" providerId="AD" clId="Web-{FC3D63FF-15D8-4758-B39E-DA6496F5F983}" dt="2020-12-15T18:27:33.954" v="23" actId="20577"/>
          <ac:spMkLst>
            <pc:docMk/>
            <pc:sldMk cId="1562961962" sldId="263"/>
            <ac:spMk id="2" creationId="{13406B80-12EE-4C53-9EBB-C439BD9B1706}"/>
          </ac:spMkLst>
        </pc:spChg>
      </pc:sldChg>
    </pc:docChg>
  </pc:docChgLst>
  <pc:docChgLst>
    <pc:chgData name="Kurtz, Dennis J" userId="S::djkurtz@uiowa.edu::ed126298-c43a-4350-822d-1abe670cb993" providerId="AD" clId="Web-{D1B1AD99-70D4-4095-A6B5-9A7AAA1F71E9}"/>
    <pc:docChg chg="addSld modSld">
      <pc:chgData name="Kurtz, Dennis J" userId="S::djkurtz@uiowa.edu::ed126298-c43a-4350-822d-1abe670cb993" providerId="AD" clId="Web-{D1B1AD99-70D4-4095-A6B5-9A7AAA1F71E9}" dt="2020-12-15T18:27:46.268" v="522" actId="20577"/>
      <pc:docMkLst>
        <pc:docMk/>
      </pc:docMkLst>
      <pc:sldChg chg="modSp">
        <pc:chgData name="Kurtz, Dennis J" userId="S::djkurtz@uiowa.edu::ed126298-c43a-4350-822d-1abe670cb993" providerId="AD" clId="Web-{D1B1AD99-70D4-4095-A6B5-9A7AAA1F71E9}" dt="2020-12-15T18:24:13.957" v="9" actId="20577"/>
        <pc:sldMkLst>
          <pc:docMk/>
          <pc:sldMk cId="109857222" sldId="256"/>
        </pc:sldMkLst>
        <pc:spChg chg="mod">
          <ac:chgData name="Kurtz, Dennis J" userId="S::djkurtz@uiowa.edu::ed126298-c43a-4350-822d-1abe670cb993" providerId="AD" clId="Web-{D1B1AD99-70D4-4095-A6B5-9A7AAA1F71E9}" dt="2020-12-15T18:24:13.957" v="9" actId="20577"/>
          <ac:spMkLst>
            <pc:docMk/>
            <pc:sldMk cId="109857222" sldId="256"/>
            <ac:spMk id="2" creationId="{00000000-0000-0000-0000-000000000000}"/>
          </ac:spMkLst>
        </pc:spChg>
      </pc:sldChg>
      <pc:sldChg chg="addSp delSp modSp new">
        <pc:chgData name="Kurtz, Dennis J" userId="S::djkurtz@uiowa.edu::ed126298-c43a-4350-822d-1abe670cb993" providerId="AD" clId="Web-{D1B1AD99-70D4-4095-A6B5-9A7AAA1F71E9}" dt="2020-12-15T18:24:29.582" v="19" actId="1076"/>
        <pc:sldMkLst>
          <pc:docMk/>
          <pc:sldMk cId="176683154" sldId="258"/>
        </pc:sldMkLst>
        <pc:spChg chg="del">
          <ac:chgData name="Kurtz, Dennis J" userId="S::djkurtz@uiowa.edu::ed126298-c43a-4350-822d-1abe670cb993" providerId="AD" clId="Web-{D1B1AD99-70D4-4095-A6B5-9A7AAA1F71E9}" dt="2020-12-15T18:24:20.425" v="14"/>
          <ac:spMkLst>
            <pc:docMk/>
            <pc:sldMk cId="176683154" sldId="258"/>
            <ac:spMk id="2" creationId="{D0BE5899-DE43-4D9C-9DD2-34702DD786E0}"/>
          </ac:spMkLst>
        </pc:spChg>
        <pc:spChg chg="del">
          <ac:chgData name="Kurtz, Dennis J" userId="S::djkurtz@uiowa.edu::ed126298-c43a-4350-822d-1abe670cb993" providerId="AD" clId="Web-{D1B1AD99-70D4-4095-A6B5-9A7AAA1F71E9}" dt="2020-12-15T18:24:18.644" v="13"/>
          <ac:spMkLst>
            <pc:docMk/>
            <pc:sldMk cId="176683154" sldId="258"/>
            <ac:spMk id="3" creationId="{11B680B1-F751-4E86-B49A-C8129AC36083}"/>
          </ac:spMkLst>
        </pc:spChg>
        <pc:picChg chg="add mod">
          <ac:chgData name="Kurtz, Dennis J" userId="S::djkurtz@uiowa.edu::ed126298-c43a-4350-822d-1abe670cb993" providerId="AD" clId="Web-{D1B1AD99-70D4-4095-A6B5-9A7AAA1F71E9}" dt="2020-12-15T18:24:29.582" v="19" actId="1076"/>
          <ac:picMkLst>
            <pc:docMk/>
            <pc:sldMk cId="176683154" sldId="258"/>
            <ac:picMk id="4" creationId="{5653E964-7ABF-4F6F-B380-577CCC6B1B9C}"/>
          </ac:picMkLst>
        </pc:picChg>
      </pc:sldChg>
      <pc:sldChg chg="modSp new">
        <pc:chgData name="Kurtz, Dennis J" userId="S::djkurtz@uiowa.edu::ed126298-c43a-4350-822d-1abe670cb993" providerId="AD" clId="Web-{D1B1AD99-70D4-4095-A6B5-9A7AAA1F71E9}" dt="2020-12-15T18:27:12.018" v="422" actId="20577"/>
        <pc:sldMkLst>
          <pc:docMk/>
          <pc:sldMk cId="1091897510" sldId="259"/>
        </pc:sldMkLst>
        <pc:spChg chg="mod">
          <ac:chgData name="Kurtz, Dennis J" userId="S::djkurtz@uiowa.edu::ed126298-c43a-4350-822d-1abe670cb993" providerId="AD" clId="Web-{D1B1AD99-70D4-4095-A6B5-9A7AAA1F71E9}" dt="2020-12-15T18:27:12.018" v="422" actId="20577"/>
          <ac:spMkLst>
            <pc:docMk/>
            <pc:sldMk cId="1091897510" sldId="259"/>
            <ac:spMk id="2" creationId="{D90D46BB-7B87-4180-9CD6-EE45C1F92E32}"/>
          </ac:spMkLst>
        </pc:spChg>
      </pc:sldChg>
      <pc:sldChg chg="modSp new">
        <pc:chgData name="Kurtz, Dennis J" userId="S::djkurtz@uiowa.edu::ed126298-c43a-4350-822d-1abe670cb993" providerId="AD" clId="Web-{D1B1AD99-70D4-4095-A6B5-9A7AAA1F71E9}" dt="2020-12-15T18:27:46.268" v="521" actId="20577"/>
        <pc:sldMkLst>
          <pc:docMk/>
          <pc:sldMk cId="554650064" sldId="260"/>
        </pc:sldMkLst>
        <pc:spChg chg="mod">
          <ac:chgData name="Kurtz, Dennis J" userId="S::djkurtz@uiowa.edu::ed126298-c43a-4350-822d-1abe670cb993" providerId="AD" clId="Web-{D1B1AD99-70D4-4095-A6B5-9A7AAA1F71E9}" dt="2020-12-15T18:27:46.268" v="521" actId="20577"/>
          <ac:spMkLst>
            <pc:docMk/>
            <pc:sldMk cId="554650064" sldId="260"/>
            <ac:spMk id="2" creationId="{44F2C657-AB71-4EB6-B1E0-CB76F096E53E}"/>
          </ac:spMkLst>
        </pc:spChg>
      </pc:sldChg>
      <pc:sldChg chg="modSp new">
        <pc:chgData name="Kurtz, Dennis J" userId="S::djkurtz@uiowa.edu::ed126298-c43a-4350-822d-1abe670cb993" providerId="AD" clId="Web-{D1B1AD99-70D4-4095-A6B5-9A7AAA1F71E9}" dt="2020-12-15T18:26:49.378" v="345" actId="20577"/>
        <pc:sldMkLst>
          <pc:docMk/>
          <pc:sldMk cId="2998975078" sldId="261"/>
        </pc:sldMkLst>
        <pc:spChg chg="mod">
          <ac:chgData name="Kurtz, Dennis J" userId="S::djkurtz@uiowa.edu::ed126298-c43a-4350-822d-1abe670cb993" providerId="AD" clId="Web-{D1B1AD99-70D4-4095-A6B5-9A7AAA1F71E9}" dt="2020-12-15T18:26:49.378" v="345" actId="20577"/>
          <ac:spMkLst>
            <pc:docMk/>
            <pc:sldMk cId="2998975078" sldId="261"/>
            <ac:spMk id="2" creationId="{D2E0E543-504C-446A-8CCF-E9C3E88A26DE}"/>
          </ac:spMkLst>
        </pc:spChg>
      </pc:sldChg>
      <pc:sldChg chg="modSp new">
        <pc:chgData name="Kurtz, Dennis J" userId="S::djkurtz@uiowa.edu::ed126298-c43a-4350-822d-1abe670cb993" providerId="AD" clId="Web-{D1B1AD99-70D4-4095-A6B5-9A7AAA1F71E9}" dt="2020-12-15T18:26:57.346" v="368" actId="20577"/>
        <pc:sldMkLst>
          <pc:docMk/>
          <pc:sldMk cId="824012906" sldId="262"/>
        </pc:sldMkLst>
        <pc:spChg chg="mod">
          <ac:chgData name="Kurtz, Dennis J" userId="S::djkurtz@uiowa.edu::ed126298-c43a-4350-822d-1abe670cb993" providerId="AD" clId="Web-{D1B1AD99-70D4-4095-A6B5-9A7AAA1F71E9}" dt="2020-12-15T18:26:57.346" v="368" actId="20577"/>
          <ac:spMkLst>
            <pc:docMk/>
            <pc:sldMk cId="824012906" sldId="262"/>
            <ac:spMk id="2" creationId="{F3E33A03-EFD0-477D-B559-42932F511E62}"/>
          </ac:spMkLst>
        </pc:spChg>
      </pc:sldChg>
    </pc:docChg>
  </pc:docChgLst>
  <pc:docChgLst>
    <pc:chgData name="Sajja, Ram" userId="S::rsajja@uiowa.edu::bf321383-b459-447a-b642-2b1f357a222d" providerId="AD" clId="Web-{311954FE-7A47-4448-B73C-ED65386EF358}"/>
    <pc:docChg chg="modSld">
      <pc:chgData name="Sajja, Ram" userId="S::rsajja@uiowa.edu::bf321383-b459-447a-b642-2b1f357a222d" providerId="AD" clId="Web-{311954FE-7A47-4448-B73C-ED65386EF358}" dt="2020-12-15T19:14:51.959" v="1358"/>
      <pc:docMkLst>
        <pc:docMk/>
      </pc:docMkLst>
      <pc:sldChg chg="modSp">
        <pc:chgData name="Sajja, Ram" userId="S::rsajja@uiowa.edu::bf321383-b459-447a-b642-2b1f357a222d" providerId="AD" clId="Web-{311954FE-7A47-4448-B73C-ED65386EF358}" dt="2020-12-15T19:13:33.396" v="1356" actId="20577"/>
        <pc:sldMkLst>
          <pc:docMk/>
          <pc:sldMk cId="109857222" sldId="256"/>
        </pc:sldMkLst>
        <pc:spChg chg="mod">
          <ac:chgData name="Sajja, Ram" userId="S::rsajja@uiowa.edu::bf321383-b459-447a-b642-2b1f357a222d" providerId="AD" clId="Web-{311954FE-7A47-4448-B73C-ED65386EF358}" dt="2020-12-15T19:13:33.396" v="1356" actId="20577"/>
          <ac:spMkLst>
            <pc:docMk/>
            <pc:sldMk cId="109857222" sldId="256"/>
            <ac:spMk id="3" creationId="{00000000-0000-0000-0000-000000000000}"/>
          </ac:spMkLst>
        </pc:spChg>
      </pc:sldChg>
      <pc:sldChg chg="addSp delSp modSp mod setBg">
        <pc:chgData name="Sajja, Ram" userId="S::rsajja@uiowa.edu::bf321383-b459-447a-b642-2b1f357a222d" providerId="AD" clId="Web-{311954FE-7A47-4448-B73C-ED65386EF358}" dt="2020-12-15T18:55:35.162" v="797" actId="14100"/>
        <pc:sldMkLst>
          <pc:docMk/>
          <pc:sldMk cId="2998975078" sldId="261"/>
        </pc:sldMkLst>
        <pc:spChg chg="mod">
          <ac:chgData name="Sajja, Ram" userId="S::rsajja@uiowa.edu::bf321383-b459-447a-b642-2b1f357a222d" providerId="AD" clId="Web-{311954FE-7A47-4448-B73C-ED65386EF358}" dt="2020-12-15T18:55:29.506" v="796" actId="14100"/>
          <ac:spMkLst>
            <pc:docMk/>
            <pc:sldMk cId="2998975078" sldId="261"/>
            <ac:spMk id="2" creationId="{D2E0E543-504C-446A-8CCF-E9C3E88A26DE}"/>
          </ac:spMkLst>
        </pc:spChg>
        <pc:spChg chg="del">
          <ac:chgData name="Sajja, Ram" userId="S::rsajja@uiowa.edu::bf321383-b459-447a-b642-2b1f357a222d" providerId="AD" clId="Web-{311954FE-7A47-4448-B73C-ED65386EF358}" dt="2020-12-15T18:44:48.006" v="19"/>
          <ac:spMkLst>
            <pc:docMk/>
            <pc:sldMk cId="2998975078" sldId="261"/>
            <ac:spMk id="3" creationId="{0B7F9DC7-42BE-49F7-8036-2A0BC1D39100}"/>
          </ac:spMkLst>
        </pc:spChg>
        <pc:spChg chg="add mod">
          <ac:chgData name="Sajja, Ram" userId="S::rsajja@uiowa.edu::bf321383-b459-447a-b642-2b1f357a222d" providerId="AD" clId="Web-{311954FE-7A47-4448-B73C-ED65386EF358}" dt="2020-12-15T18:55:35.162" v="797" actId="14100"/>
          <ac:spMkLst>
            <pc:docMk/>
            <pc:sldMk cId="2998975078" sldId="261"/>
            <ac:spMk id="8" creationId="{D25550C6-DEDD-4250-B3DA-66733A29C27E}"/>
          </ac:spMkLst>
        </pc:spChg>
        <pc:picChg chg="add mod ord">
          <ac:chgData name="Sajja, Ram" userId="S::rsajja@uiowa.edu::bf321383-b459-447a-b642-2b1f357a222d" providerId="AD" clId="Web-{311954FE-7A47-4448-B73C-ED65386EF358}" dt="2020-12-15T18:44:56.865" v="20"/>
          <ac:picMkLst>
            <pc:docMk/>
            <pc:sldMk cId="2998975078" sldId="261"/>
            <ac:picMk id="4" creationId="{69387DEC-9EE2-4A64-98F3-1DDB156FBD21}"/>
          </ac:picMkLst>
        </pc:picChg>
      </pc:sldChg>
      <pc:sldChg chg="addSp modSp mod setBg">
        <pc:chgData name="Sajja, Ram" userId="S::rsajja@uiowa.edu::bf321383-b459-447a-b642-2b1f357a222d" providerId="AD" clId="Web-{311954FE-7A47-4448-B73C-ED65386EF358}" dt="2020-12-15T19:10:35.818" v="1351" actId="20577"/>
        <pc:sldMkLst>
          <pc:docMk/>
          <pc:sldMk cId="1715956414" sldId="264"/>
        </pc:sldMkLst>
        <pc:spChg chg="mod">
          <ac:chgData name="Sajja, Ram" userId="S::rsajja@uiowa.edu::bf321383-b459-447a-b642-2b1f357a222d" providerId="AD" clId="Web-{311954FE-7A47-4448-B73C-ED65386EF358}" dt="2020-12-15T19:10:35.818" v="1351" actId="20577"/>
          <ac:spMkLst>
            <pc:docMk/>
            <pc:sldMk cId="1715956414" sldId="264"/>
            <ac:spMk id="2" creationId="{A6CE313E-716E-4F6D-9E2F-1CA5059AD232}"/>
          </ac:spMkLst>
        </pc:spChg>
        <pc:spChg chg="mod">
          <ac:chgData name="Sajja, Ram" userId="S::rsajja@uiowa.edu::bf321383-b459-447a-b642-2b1f357a222d" providerId="AD" clId="Web-{311954FE-7A47-4448-B73C-ED65386EF358}" dt="2020-12-15T19:10:31.459" v="1350"/>
          <ac:spMkLst>
            <pc:docMk/>
            <pc:sldMk cId="1715956414" sldId="264"/>
            <ac:spMk id="3" creationId="{0999EC50-F727-4B63-9833-445E7A58F605}"/>
          </ac:spMkLst>
        </pc:spChg>
        <pc:picChg chg="add">
          <ac:chgData name="Sajja, Ram" userId="S::rsajja@uiowa.edu::bf321383-b459-447a-b642-2b1f357a222d" providerId="AD" clId="Web-{311954FE-7A47-4448-B73C-ED65386EF358}" dt="2020-12-15T19:10:31.459" v="1350"/>
          <ac:picMkLst>
            <pc:docMk/>
            <pc:sldMk cId="1715956414" sldId="264"/>
            <ac:picMk id="5" creationId="{8BE75293-0769-4BDA-852E-039794505DEA}"/>
          </ac:picMkLst>
        </pc:picChg>
      </pc:sldChg>
      <pc:sldChg chg="addSp delSp modSp mod setBg">
        <pc:chgData name="Sajja, Ram" userId="S::rsajja@uiowa.edu::bf321383-b459-447a-b642-2b1f357a222d" providerId="AD" clId="Web-{311954FE-7A47-4448-B73C-ED65386EF358}" dt="2020-12-15T19:14:51.959" v="1358"/>
        <pc:sldMkLst>
          <pc:docMk/>
          <pc:sldMk cId="2054892126" sldId="266"/>
        </pc:sldMkLst>
        <pc:spChg chg="mod">
          <ac:chgData name="Sajja, Ram" userId="S::rsajja@uiowa.edu::bf321383-b459-447a-b642-2b1f357a222d" providerId="AD" clId="Web-{311954FE-7A47-4448-B73C-ED65386EF358}" dt="2020-12-15T18:59:13.474" v="893" actId="20577"/>
          <ac:spMkLst>
            <pc:docMk/>
            <pc:sldMk cId="2054892126" sldId="266"/>
            <ac:spMk id="2" creationId="{F72FEC79-AB4E-4D24-9E3F-F07E8D4001AB}"/>
          </ac:spMkLst>
        </pc:spChg>
        <pc:spChg chg="del mod">
          <ac:chgData name="Sajja, Ram" userId="S::rsajja@uiowa.edu::bf321383-b459-447a-b642-2b1f357a222d" providerId="AD" clId="Web-{311954FE-7A47-4448-B73C-ED65386EF358}" dt="2020-12-15T18:58:06.662" v="815"/>
          <ac:spMkLst>
            <pc:docMk/>
            <pc:sldMk cId="2054892126" sldId="266"/>
            <ac:spMk id="3" creationId="{DB6A48C4-E49C-4A28-91A6-144EFFCB51C5}"/>
          </ac:spMkLst>
        </pc:spChg>
        <pc:spChg chg="add mod">
          <ac:chgData name="Sajja, Ram" userId="S::rsajja@uiowa.edu::bf321383-b459-447a-b642-2b1f357a222d" providerId="AD" clId="Web-{311954FE-7A47-4448-B73C-ED65386EF358}" dt="2020-12-15T19:01:58.068" v="1033" actId="20577"/>
          <ac:spMkLst>
            <pc:docMk/>
            <pc:sldMk cId="2054892126" sldId="266"/>
            <ac:spMk id="8" creationId="{66F410A1-DB4A-4C63-BEC6-63813CC9539F}"/>
          </ac:spMkLst>
        </pc:spChg>
        <pc:spChg chg="add del">
          <ac:chgData name="Sajja, Ram" userId="S::rsajja@uiowa.edu::bf321383-b459-447a-b642-2b1f357a222d" providerId="AD" clId="Web-{311954FE-7A47-4448-B73C-ED65386EF358}" dt="2020-12-15T19:14:51.959" v="1358"/>
          <ac:spMkLst>
            <pc:docMk/>
            <pc:sldMk cId="2054892126" sldId="266"/>
            <ac:spMk id="11" creationId="{E53F4E5A-C9EE-4859-B46B-F018F7D73A03}"/>
          </ac:spMkLst>
        </pc:spChg>
        <pc:spChg chg="add">
          <ac:chgData name="Sajja, Ram" userId="S::rsajja@uiowa.edu::bf321383-b459-447a-b642-2b1f357a222d" providerId="AD" clId="Web-{311954FE-7A47-4448-B73C-ED65386EF358}" dt="2020-12-15T19:14:51.959" v="1358"/>
          <ac:spMkLst>
            <pc:docMk/>
            <pc:sldMk cId="2054892126" sldId="266"/>
            <ac:spMk id="18" creationId="{E53F4E5A-C9EE-4859-B46B-F018F7D73A03}"/>
          </ac:spMkLst>
        </pc:spChg>
        <pc:picChg chg="add mod ord">
          <ac:chgData name="Sajja, Ram" userId="S::rsajja@uiowa.edu::bf321383-b459-447a-b642-2b1f357a222d" providerId="AD" clId="Web-{311954FE-7A47-4448-B73C-ED65386EF358}" dt="2020-12-15T18:58:30.615" v="820"/>
          <ac:picMkLst>
            <pc:docMk/>
            <pc:sldMk cId="2054892126" sldId="266"/>
            <ac:picMk id="4" creationId="{91B7C17E-4B21-449C-AE72-F042AD58BD89}"/>
          </ac:picMkLst>
        </pc:picChg>
        <pc:cxnChg chg="add del">
          <ac:chgData name="Sajja, Ram" userId="S::rsajja@uiowa.edu::bf321383-b459-447a-b642-2b1f357a222d" providerId="AD" clId="Web-{311954FE-7A47-4448-B73C-ED65386EF358}" dt="2020-12-15T19:14:51.959" v="1358"/>
          <ac:cxnSpMkLst>
            <pc:docMk/>
            <pc:sldMk cId="2054892126" sldId="266"/>
            <ac:cxnSpMk id="13" creationId="{041A955B-D579-48FD-A51C-51B0C0B69F9A}"/>
          </ac:cxnSpMkLst>
        </pc:cxnChg>
        <pc:cxnChg chg="add">
          <ac:chgData name="Sajja, Ram" userId="S::rsajja@uiowa.edu::bf321383-b459-447a-b642-2b1f357a222d" providerId="AD" clId="Web-{311954FE-7A47-4448-B73C-ED65386EF358}" dt="2020-12-15T19:14:51.959" v="1358"/>
          <ac:cxnSpMkLst>
            <pc:docMk/>
            <pc:sldMk cId="2054892126" sldId="266"/>
            <ac:cxnSpMk id="20" creationId="{041A955B-D579-48FD-A51C-51B0C0B69F9A}"/>
          </ac:cxnSpMkLst>
        </pc:cxnChg>
      </pc:sldChg>
    </pc:docChg>
  </pc:docChgLst>
  <pc:docChgLst>
    <pc:chgData name="Stjernberg, Andrew E" userId="226d5179-bd8f-4207-af13-f3d3ce6227e1" providerId="ADAL" clId="{67A66078-B49C-4A12-84BA-86FFEB9B4A5E}"/>
    <pc:docChg chg="undo redo custSel addSld modSld">
      <pc:chgData name="Stjernberg, Andrew E" userId="226d5179-bd8f-4207-af13-f3d3ce6227e1" providerId="ADAL" clId="{67A66078-B49C-4A12-84BA-86FFEB9B4A5E}" dt="2020-12-15T19:44:40.192" v="731" actId="20577"/>
      <pc:docMkLst>
        <pc:docMk/>
      </pc:docMkLst>
      <pc:sldChg chg="modSp mod">
        <pc:chgData name="Stjernberg, Andrew E" userId="226d5179-bd8f-4207-af13-f3d3ce6227e1" providerId="ADAL" clId="{67A66078-B49C-4A12-84BA-86FFEB9B4A5E}" dt="2020-12-15T18:28:51.324" v="176" actId="403"/>
        <pc:sldMkLst>
          <pc:docMk/>
          <pc:sldMk cId="109857222" sldId="256"/>
        </pc:sldMkLst>
        <pc:spChg chg="mod">
          <ac:chgData name="Stjernberg, Andrew E" userId="226d5179-bd8f-4207-af13-f3d3ce6227e1" providerId="ADAL" clId="{67A66078-B49C-4A12-84BA-86FFEB9B4A5E}" dt="2020-12-15T18:27:56.174" v="37" actId="20577"/>
          <ac:spMkLst>
            <pc:docMk/>
            <pc:sldMk cId="109857222" sldId="256"/>
            <ac:spMk id="2" creationId="{00000000-0000-0000-0000-000000000000}"/>
          </ac:spMkLst>
        </pc:spChg>
        <pc:spChg chg="mod">
          <ac:chgData name="Stjernberg, Andrew E" userId="226d5179-bd8f-4207-af13-f3d3ce6227e1" providerId="ADAL" clId="{67A66078-B49C-4A12-84BA-86FFEB9B4A5E}" dt="2020-12-15T18:28:51.324" v="176" actId="403"/>
          <ac:spMkLst>
            <pc:docMk/>
            <pc:sldMk cId="109857222" sldId="256"/>
            <ac:spMk id="3" creationId="{00000000-0000-0000-0000-000000000000}"/>
          </ac:spMkLst>
        </pc:spChg>
      </pc:sldChg>
      <pc:sldChg chg="modSp mod">
        <pc:chgData name="Stjernberg, Andrew E" userId="226d5179-bd8f-4207-af13-f3d3ce6227e1" providerId="ADAL" clId="{67A66078-B49C-4A12-84BA-86FFEB9B4A5E}" dt="2020-12-15T19:02:54.562" v="646" actId="20577"/>
        <pc:sldMkLst>
          <pc:docMk/>
          <pc:sldMk cId="151719923" sldId="257"/>
        </pc:sldMkLst>
        <pc:spChg chg="mod">
          <ac:chgData name="Stjernberg, Andrew E" userId="226d5179-bd8f-4207-af13-f3d3ce6227e1" providerId="ADAL" clId="{67A66078-B49C-4A12-84BA-86FFEB9B4A5E}" dt="2020-12-15T19:02:54.562" v="646" actId="20577"/>
          <ac:spMkLst>
            <pc:docMk/>
            <pc:sldMk cId="151719923" sldId="257"/>
            <ac:spMk id="2" creationId="{A9FF9043-258A-45F1-B6C3-A38EBADB1D89}"/>
          </ac:spMkLst>
        </pc:spChg>
      </pc:sldChg>
      <pc:sldChg chg="modSp mod">
        <pc:chgData name="Stjernberg, Andrew E" userId="226d5179-bd8f-4207-af13-f3d3ce6227e1" providerId="ADAL" clId="{67A66078-B49C-4A12-84BA-86FFEB9B4A5E}" dt="2020-12-15T18:32:02.614" v="208" actId="20577"/>
        <pc:sldMkLst>
          <pc:docMk/>
          <pc:sldMk cId="1091897510" sldId="259"/>
        </pc:sldMkLst>
        <pc:spChg chg="mod">
          <ac:chgData name="Stjernberg, Andrew E" userId="226d5179-bd8f-4207-af13-f3d3ce6227e1" providerId="ADAL" clId="{67A66078-B49C-4A12-84BA-86FFEB9B4A5E}" dt="2020-12-15T18:32:02.614" v="208" actId="20577"/>
          <ac:spMkLst>
            <pc:docMk/>
            <pc:sldMk cId="1091897510" sldId="259"/>
            <ac:spMk id="2" creationId="{D90D46BB-7B87-4180-9CD6-EE45C1F92E32}"/>
          </ac:spMkLst>
        </pc:spChg>
      </pc:sldChg>
      <pc:sldChg chg="addSp delSp modSp mod modNotesTx">
        <pc:chgData name="Stjernberg, Andrew E" userId="226d5179-bd8f-4207-af13-f3d3ce6227e1" providerId="ADAL" clId="{67A66078-B49C-4A12-84BA-86FFEB9B4A5E}" dt="2020-12-15T19:44:40.192" v="731" actId="20577"/>
        <pc:sldMkLst>
          <pc:docMk/>
          <pc:sldMk cId="554650064" sldId="260"/>
        </pc:sldMkLst>
        <pc:spChg chg="mod">
          <ac:chgData name="Stjernberg, Andrew E" userId="226d5179-bd8f-4207-af13-f3d3ce6227e1" providerId="ADAL" clId="{67A66078-B49C-4A12-84BA-86FFEB9B4A5E}" dt="2020-12-15T18:42:42.740" v="610" actId="20577"/>
          <ac:spMkLst>
            <pc:docMk/>
            <pc:sldMk cId="554650064" sldId="260"/>
            <ac:spMk id="2" creationId="{44F2C657-AB71-4EB6-B1E0-CB76F096E53E}"/>
          </ac:spMkLst>
        </pc:spChg>
        <pc:spChg chg="mod">
          <ac:chgData name="Stjernberg, Andrew E" userId="226d5179-bd8f-4207-af13-f3d3ce6227e1" providerId="ADAL" clId="{67A66078-B49C-4A12-84BA-86FFEB9B4A5E}" dt="2020-12-15T19:09:26.902" v="668" actId="14100"/>
          <ac:spMkLst>
            <pc:docMk/>
            <pc:sldMk cId="554650064" sldId="260"/>
            <ac:spMk id="3" creationId="{50951B50-EB15-40E8-89C3-7CD4BBC2F1CB}"/>
          </ac:spMkLst>
        </pc:spChg>
        <pc:spChg chg="add del mod">
          <ac:chgData name="Stjernberg, Andrew E" userId="226d5179-bd8f-4207-af13-f3d3ce6227e1" providerId="ADAL" clId="{67A66078-B49C-4A12-84BA-86FFEB9B4A5E}" dt="2020-12-15T18:41:39.858" v="608" actId="478"/>
          <ac:spMkLst>
            <pc:docMk/>
            <pc:sldMk cId="554650064" sldId="260"/>
            <ac:spMk id="6" creationId="{80C81DBC-E0F9-4766-A96C-A409CFBE83EA}"/>
          </ac:spMkLst>
        </pc:spChg>
        <pc:picChg chg="add mod">
          <ac:chgData name="Stjernberg, Andrew E" userId="226d5179-bd8f-4207-af13-f3d3ce6227e1" providerId="ADAL" clId="{67A66078-B49C-4A12-84BA-86FFEB9B4A5E}" dt="2020-12-15T19:09:39.560" v="670" actId="1076"/>
          <ac:picMkLst>
            <pc:docMk/>
            <pc:sldMk cId="554650064" sldId="260"/>
            <ac:picMk id="8" creationId="{F38CC8A4-2D30-4761-85F2-B97B200453FD}"/>
          </ac:picMkLst>
        </pc:picChg>
        <pc:cxnChg chg="add del">
          <ac:chgData name="Stjernberg, Andrew E" userId="226d5179-bd8f-4207-af13-f3d3ce6227e1" providerId="ADAL" clId="{67A66078-B49C-4A12-84BA-86FFEB9B4A5E}" dt="2020-12-15T18:40:37.159" v="549" actId="478"/>
          <ac:cxnSpMkLst>
            <pc:docMk/>
            <pc:sldMk cId="554650064" sldId="260"/>
            <ac:cxnSpMk id="5" creationId="{44FD485D-F7C6-413A-BD03-5CC0E1F66B42}"/>
          </ac:cxnSpMkLst>
        </pc:cxnChg>
      </pc:sldChg>
      <pc:sldChg chg="modSp mod">
        <pc:chgData name="Stjernberg, Andrew E" userId="226d5179-bd8f-4207-af13-f3d3ce6227e1" providerId="ADAL" clId="{67A66078-B49C-4A12-84BA-86FFEB9B4A5E}" dt="2020-12-15T19:06:02.495" v="667" actId="20577"/>
        <pc:sldMkLst>
          <pc:docMk/>
          <pc:sldMk cId="2998975078" sldId="261"/>
        </pc:sldMkLst>
        <pc:spChg chg="mod">
          <ac:chgData name="Stjernberg, Andrew E" userId="226d5179-bd8f-4207-af13-f3d3ce6227e1" providerId="ADAL" clId="{67A66078-B49C-4A12-84BA-86FFEB9B4A5E}" dt="2020-12-15T19:06:02.495" v="667" actId="20577"/>
          <ac:spMkLst>
            <pc:docMk/>
            <pc:sldMk cId="2998975078" sldId="261"/>
            <ac:spMk id="8" creationId="{D25550C6-DEDD-4250-B3DA-66733A29C27E}"/>
          </ac:spMkLst>
        </pc:spChg>
      </pc:sldChg>
      <pc:sldChg chg="modSp mod">
        <pc:chgData name="Stjernberg, Andrew E" userId="226d5179-bd8f-4207-af13-f3d3ce6227e1" providerId="ADAL" clId="{67A66078-B49C-4A12-84BA-86FFEB9B4A5E}" dt="2020-12-15T19:04:48.072" v="649" actId="20577"/>
        <pc:sldMkLst>
          <pc:docMk/>
          <pc:sldMk cId="824012906" sldId="262"/>
        </pc:sldMkLst>
        <pc:spChg chg="mod">
          <ac:chgData name="Stjernberg, Andrew E" userId="226d5179-bd8f-4207-af13-f3d3ce6227e1" providerId="ADAL" clId="{67A66078-B49C-4A12-84BA-86FFEB9B4A5E}" dt="2020-12-15T18:35:58.987" v="381" actId="20577"/>
          <ac:spMkLst>
            <pc:docMk/>
            <pc:sldMk cId="824012906" sldId="262"/>
            <ac:spMk id="2" creationId="{F3E33A03-EFD0-477D-B559-42932F511E62}"/>
          </ac:spMkLst>
        </pc:spChg>
        <pc:spChg chg="mod">
          <ac:chgData name="Stjernberg, Andrew E" userId="226d5179-bd8f-4207-af13-f3d3ce6227e1" providerId="ADAL" clId="{67A66078-B49C-4A12-84BA-86FFEB9B4A5E}" dt="2020-12-15T19:04:48.072" v="649" actId="20577"/>
          <ac:spMkLst>
            <pc:docMk/>
            <pc:sldMk cId="824012906" sldId="262"/>
            <ac:spMk id="3" creationId="{7B505ED9-58FE-4240-A392-4B78D1C40070}"/>
          </ac:spMkLst>
        </pc:spChg>
      </pc:sldChg>
      <pc:sldChg chg="modSp mod">
        <pc:chgData name="Stjernberg, Andrew E" userId="226d5179-bd8f-4207-af13-f3d3ce6227e1" providerId="ADAL" clId="{67A66078-B49C-4A12-84BA-86FFEB9B4A5E}" dt="2020-12-15T19:27:15.508" v="684" actId="20577"/>
        <pc:sldMkLst>
          <pc:docMk/>
          <pc:sldMk cId="1562961962" sldId="263"/>
        </pc:sldMkLst>
        <pc:spChg chg="mod">
          <ac:chgData name="Stjernberg, Andrew E" userId="226d5179-bd8f-4207-af13-f3d3ce6227e1" providerId="ADAL" clId="{67A66078-B49C-4A12-84BA-86FFEB9B4A5E}" dt="2020-12-15T19:27:15.508" v="684" actId="20577"/>
          <ac:spMkLst>
            <pc:docMk/>
            <pc:sldMk cId="1562961962" sldId="263"/>
            <ac:spMk id="2" creationId="{13406B80-12EE-4C53-9EBB-C439BD9B1706}"/>
          </ac:spMkLst>
        </pc:spChg>
      </pc:sldChg>
      <pc:sldChg chg="modSp new mod">
        <pc:chgData name="Stjernberg, Andrew E" userId="226d5179-bd8f-4207-af13-f3d3ce6227e1" providerId="ADAL" clId="{67A66078-B49C-4A12-84BA-86FFEB9B4A5E}" dt="2020-12-15T18:29:13.031" v="186" actId="20577"/>
        <pc:sldMkLst>
          <pc:docMk/>
          <pc:sldMk cId="1715956414" sldId="264"/>
        </pc:sldMkLst>
        <pc:spChg chg="mod">
          <ac:chgData name="Stjernberg, Andrew E" userId="226d5179-bd8f-4207-af13-f3d3ce6227e1" providerId="ADAL" clId="{67A66078-B49C-4A12-84BA-86FFEB9B4A5E}" dt="2020-12-15T18:29:13.031" v="186" actId="20577"/>
          <ac:spMkLst>
            <pc:docMk/>
            <pc:sldMk cId="1715956414" sldId="264"/>
            <ac:spMk id="2" creationId="{A6CE313E-716E-4F6D-9E2F-1CA5059AD232}"/>
          </ac:spMkLst>
        </pc:spChg>
      </pc:sldChg>
      <pc:sldChg chg="modSp new mod">
        <pc:chgData name="Stjernberg, Andrew E" userId="226d5179-bd8f-4207-af13-f3d3ce6227e1" providerId="ADAL" clId="{67A66078-B49C-4A12-84BA-86FFEB9B4A5E}" dt="2020-12-15T18:31:56.038" v="200" actId="20577"/>
        <pc:sldMkLst>
          <pc:docMk/>
          <pc:sldMk cId="311024709" sldId="265"/>
        </pc:sldMkLst>
        <pc:spChg chg="mod">
          <ac:chgData name="Stjernberg, Andrew E" userId="226d5179-bd8f-4207-af13-f3d3ce6227e1" providerId="ADAL" clId="{67A66078-B49C-4A12-84BA-86FFEB9B4A5E}" dt="2020-12-15T18:31:56.038" v="200" actId="20577"/>
          <ac:spMkLst>
            <pc:docMk/>
            <pc:sldMk cId="311024709" sldId="265"/>
            <ac:spMk id="2" creationId="{2C79BE39-FE4D-4176-A465-315E85957978}"/>
          </ac:spMkLst>
        </pc:spChg>
      </pc:sldChg>
      <pc:sldChg chg="modSp new mod">
        <pc:chgData name="Stjernberg, Andrew E" userId="226d5179-bd8f-4207-af13-f3d3ce6227e1" providerId="ADAL" clId="{67A66078-B49C-4A12-84BA-86FFEB9B4A5E}" dt="2020-12-15T19:10:43.070" v="677" actId="20577"/>
        <pc:sldMkLst>
          <pc:docMk/>
          <pc:sldMk cId="2054892126" sldId="266"/>
        </pc:sldMkLst>
        <pc:spChg chg="mod">
          <ac:chgData name="Stjernberg, Andrew E" userId="226d5179-bd8f-4207-af13-f3d3ce6227e1" providerId="ADAL" clId="{67A66078-B49C-4A12-84BA-86FFEB9B4A5E}" dt="2020-12-15T18:37:00.901" v="403" actId="20577"/>
          <ac:spMkLst>
            <pc:docMk/>
            <pc:sldMk cId="2054892126" sldId="266"/>
            <ac:spMk id="2" creationId="{F72FEC79-AB4E-4D24-9E3F-F07E8D4001AB}"/>
          </ac:spMkLst>
        </pc:spChg>
        <pc:spChg chg="mod">
          <ac:chgData name="Stjernberg, Andrew E" userId="226d5179-bd8f-4207-af13-f3d3ce6227e1" providerId="ADAL" clId="{67A66078-B49C-4A12-84BA-86FFEB9B4A5E}" dt="2020-12-15T19:10:43.070" v="677" actId="20577"/>
          <ac:spMkLst>
            <pc:docMk/>
            <pc:sldMk cId="2054892126" sldId="266"/>
            <ac:spMk id="8" creationId="{66F410A1-DB4A-4C63-BEC6-63813CC9539F}"/>
          </ac:spMkLst>
        </pc:spChg>
      </pc:sldChg>
    </pc:docChg>
  </pc:docChgLst>
  <pc:docChgLst>
    <pc:chgData name="Seng, Mathew J" userId="S::mseng@uiowa.edu::17b1d208-9a14-46e3-992f-a438ce15b4e8" providerId="AD" clId="Web-{CFCE2581-00C2-48F0-88CE-A8364B5A92E4}"/>
    <pc:docChg chg="modSld">
      <pc:chgData name="Seng, Mathew J" userId="S::mseng@uiowa.edu::17b1d208-9a14-46e3-992f-a438ce15b4e8" providerId="AD" clId="Web-{CFCE2581-00C2-48F0-88CE-A8364B5A92E4}" dt="2020-12-15T19:53:45.101" v="1"/>
      <pc:docMkLst>
        <pc:docMk/>
      </pc:docMkLst>
      <pc:sldChg chg="modNotes">
        <pc:chgData name="Seng, Mathew J" userId="S::mseng@uiowa.edu::17b1d208-9a14-46e3-992f-a438ce15b4e8" providerId="AD" clId="Web-{CFCE2581-00C2-48F0-88CE-A8364B5A92E4}" dt="2020-12-15T19:53:45.101" v="1"/>
        <pc:sldMkLst>
          <pc:docMk/>
          <pc:sldMk cId="824012906" sldId="262"/>
        </pc:sldMkLst>
      </pc:sldChg>
    </pc:docChg>
  </pc:docChgLst>
  <pc:docChgLst>
    <pc:chgData name="Leuth, Bailey J" userId="S::bleuth@uiowa.edu::2cee12a0-f368-4f9d-b7b8-e405199a268b" providerId="AD" clId="Web-{0807BF4F-8422-444A-9C9B-5793A1763D99}"/>
    <pc:docChg chg="modSld">
      <pc:chgData name="Leuth, Bailey J" userId="S::bleuth@uiowa.edu::2cee12a0-f368-4f9d-b7b8-e405199a268b" providerId="AD" clId="Web-{0807BF4F-8422-444A-9C9B-5793A1763D99}" dt="2020-12-15T19:13:02.177" v="1166"/>
      <pc:docMkLst>
        <pc:docMk/>
      </pc:docMkLst>
      <pc:sldChg chg="addSp delSp modSp mod setBg modNotes">
        <pc:chgData name="Leuth, Bailey J" userId="S::bleuth@uiowa.edu::2cee12a0-f368-4f9d-b7b8-e405199a268b" providerId="AD" clId="Web-{0807BF4F-8422-444A-9C9B-5793A1763D99}" dt="2020-12-15T19:13:02.177" v="1166"/>
        <pc:sldMkLst>
          <pc:docMk/>
          <pc:sldMk cId="1091897510" sldId="259"/>
        </pc:sldMkLst>
        <pc:spChg chg="mod">
          <ac:chgData name="Leuth, Bailey J" userId="S::bleuth@uiowa.edu::2cee12a0-f368-4f9d-b7b8-e405199a268b" providerId="AD" clId="Web-{0807BF4F-8422-444A-9C9B-5793A1763D99}" dt="2020-12-15T18:47:09.770" v="82"/>
          <ac:spMkLst>
            <pc:docMk/>
            <pc:sldMk cId="1091897510" sldId="259"/>
            <ac:spMk id="2" creationId="{D90D46BB-7B87-4180-9CD6-EE45C1F92E32}"/>
          </ac:spMkLst>
        </pc:spChg>
        <pc:spChg chg="del">
          <ac:chgData name="Leuth, Bailey J" userId="S::bleuth@uiowa.edu::2cee12a0-f368-4f9d-b7b8-e405199a268b" providerId="AD" clId="Web-{0807BF4F-8422-444A-9C9B-5793A1763D99}" dt="2020-12-15T18:41:39.747" v="52"/>
          <ac:spMkLst>
            <pc:docMk/>
            <pc:sldMk cId="1091897510" sldId="259"/>
            <ac:spMk id="3" creationId="{44708BB3-627B-4F91-8E09-B9EB1F53372F}"/>
          </ac:spMkLst>
        </pc:spChg>
        <pc:spChg chg="add mod">
          <ac:chgData name="Leuth, Bailey J" userId="S::bleuth@uiowa.edu::2cee12a0-f368-4f9d-b7b8-e405199a268b" providerId="AD" clId="Web-{0807BF4F-8422-444A-9C9B-5793A1763D99}" dt="2020-12-15T19:01:04.943" v="1024" actId="20577"/>
          <ac:spMkLst>
            <pc:docMk/>
            <pc:sldMk cId="1091897510" sldId="259"/>
            <ac:spMk id="10" creationId="{032AD864-7AC0-464B-9EB5-B6890A68C584}"/>
          </ac:spMkLst>
        </pc:spChg>
        <pc:spChg chg="add">
          <ac:chgData name="Leuth, Bailey J" userId="S::bleuth@uiowa.edu::2cee12a0-f368-4f9d-b7b8-e405199a268b" providerId="AD" clId="Web-{0807BF4F-8422-444A-9C9B-5793A1763D99}" dt="2020-12-15T18:47:09.770" v="82"/>
          <ac:spMkLst>
            <pc:docMk/>
            <pc:sldMk cId="1091897510" sldId="259"/>
            <ac:spMk id="13" creationId="{FF19E647-F6F0-4ABE-B7B9-F27F45A457FA}"/>
          </ac:spMkLst>
        </pc:spChg>
        <pc:spChg chg="add">
          <ac:chgData name="Leuth, Bailey J" userId="S::bleuth@uiowa.edu::2cee12a0-f368-4f9d-b7b8-e405199a268b" providerId="AD" clId="Web-{0807BF4F-8422-444A-9C9B-5793A1763D99}" dt="2020-12-15T18:47:09.770" v="82"/>
          <ac:spMkLst>
            <pc:docMk/>
            <pc:sldMk cId="1091897510" sldId="259"/>
            <ac:spMk id="17" creationId="{FA2289DB-F4F2-44AA-8ED3-0141E331B7AA}"/>
          </ac:spMkLst>
        </pc:spChg>
        <pc:spChg chg="add ord">
          <ac:chgData name="Leuth, Bailey J" userId="S::bleuth@uiowa.edu::2cee12a0-f368-4f9d-b7b8-e405199a268b" providerId="AD" clId="Web-{0807BF4F-8422-444A-9C9B-5793A1763D99}" dt="2020-12-15T18:48:07.443" v="86"/>
          <ac:spMkLst>
            <pc:docMk/>
            <pc:sldMk cId="1091897510" sldId="259"/>
            <ac:spMk id="19" creationId="{44C115A1-A2B9-496D-8FC5-3B6AA2BC9C8F}"/>
          </ac:spMkLst>
        </pc:spChg>
        <pc:spChg chg="add">
          <ac:chgData name="Leuth, Bailey J" userId="S::bleuth@uiowa.edu::2cee12a0-f368-4f9d-b7b8-e405199a268b" providerId="AD" clId="Web-{0807BF4F-8422-444A-9C9B-5793A1763D99}" dt="2020-12-15T18:47:09.770" v="82"/>
          <ac:spMkLst>
            <pc:docMk/>
            <pc:sldMk cId="1091897510" sldId="259"/>
            <ac:spMk id="21" creationId="{29FA7D49-FB1E-4C96-AD88-49252278DBD1}"/>
          </ac:spMkLst>
        </pc:spChg>
        <pc:picChg chg="add mod ord">
          <ac:chgData name="Leuth, Bailey J" userId="S::bleuth@uiowa.edu::2cee12a0-f368-4f9d-b7b8-e405199a268b" providerId="AD" clId="Web-{0807BF4F-8422-444A-9C9B-5793A1763D99}" dt="2020-12-15T18:47:53.083" v="84" actId="1076"/>
          <ac:picMkLst>
            <pc:docMk/>
            <pc:sldMk cId="1091897510" sldId="259"/>
            <ac:picMk id="4" creationId="{D64084E4-46E9-4358-AC51-93366383F8B7}"/>
          </ac:picMkLst>
        </pc:picChg>
        <pc:picChg chg="add mod">
          <ac:chgData name="Leuth, Bailey J" userId="S::bleuth@uiowa.edu::2cee12a0-f368-4f9d-b7b8-e405199a268b" providerId="AD" clId="Web-{0807BF4F-8422-444A-9C9B-5793A1763D99}" dt="2020-12-15T18:48:16.146" v="87" actId="1076"/>
          <ac:picMkLst>
            <pc:docMk/>
            <pc:sldMk cId="1091897510" sldId="259"/>
            <ac:picMk id="5" creationId="{626B360F-FF20-45F5-AA52-90E7DD3C0A9E}"/>
          </ac:picMkLst>
        </pc:picChg>
        <pc:picChg chg="add mod">
          <ac:chgData name="Leuth, Bailey J" userId="S::bleuth@uiowa.edu::2cee12a0-f368-4f9d-b7b8-e405199a268b" providerId="AD" clId="Web-{0807BF4F-8422-444A-9C9B-5793A1763D99}" dt="2020-12-15T18:47:09.770" v="82"/>
          <ac:picMkLst>
            <pc:docMk/>
            <pc:sldMk cId="1091897510" sldId="259"/>
            <ac:picMk id="6" creationId="{E5F0A48D-2D3E-45FD-9A3C-EAA5A2C15354}"/>
          </ac:picMkLst>
        </pc:picChg>
        <pc:cxnChg chg="add">
          <ac:chgData name="Leuth, Bailey J" userId="S::bleuth@uiowa.edu::2cee12a0-f368-4f9d-b7b8-e405199a268b" providerId="AD" clId="Web-{0807BF4F-8422-444A-9C9B-5793A1763D99}" dt="2020-12-15T18:47:09.770" v="82"/>
          <ac:cxnSpMkLst>
            <pc:docMk/>
            <pc:sldMk cId="1091897510" sldId="259"/>
            <ac:cxnSpMk id="15" creationId="{92BFA6EF-C8B5-4562-9718-3167CB1C9C27}"/>
          </ac:cxnSpMkLst>
        </pc:cxnChg>
      </pc:sldChg>
    </pc:docChg>
  </pc:docChgLst>
  <pc:docChgLst>
    <pc:chgData name="Kurtz, Dennis J" userId="S::djkurtz@uiowa.edu::ed126298-c43a-4350-822d-1abe670cb993" providerId="AD" clId="Web-{952E69C6-B2D4-4961-A56F-52952406BF7D}"/>
    <pc:docChg chg="modSld">
      <pc:chgData name="Kurtz, Dennis J" userId="S::djkurtz@uiowa.edu::ed126298-c43a-4350-822d-1abe670cb993" providerId="AD" clId="Web-{952E69C6-B2D4-4961-A56F-52952406BF7D}" dt="2020-12-15T19:29:46.330" v="48" actId="20577"/>
      <pc:docMkLst>
        <pc:docMk/>
      </pc:docMkLst>
      <pc:sldChg chg="modSp">
        <pc:chgData name="Kurtz, Dennis J" userId="S::djkurtz@uiowa.edu::ed126298-c43a-4350-822d-1abe670cb993" providerId="AD" clId="Web-{952E69C6-B2D4-4961-A56F-52952406BF7D}" dt="2020-12-15T19:29:46.330" v="47" actId="20577"/>
        <pc:sldMkLst>
          <pc:docMk/>
          <pc:sldMk cId="109857222" sldId="256"/>
        </pc:sldMkLst>
        <pc:spChg chg="mod">
          <ac:chgData name="Kurtz, Dennis J" userId="S::djkurtz@uiowa.edu::ed126298-c43a-4350-822d-1abe670cb993" providerId="AD" clId="Web-{952E69C6-B2D4-4961-A56F-52952406BF7D}" dt="2020-12-15T19:29:46.330" v="47" actId="20577"/>
          <ac:spMkLst>
            <pc:docMk/>
            <pc:sldMk cId="109857222" sldId="256"/>
            <ac:spMk id="3" creationId="{00000000-0000-0000-0000-000000000000}"/>
          </ac:spMkLst>
        </pc:spChg>
      </pc:sldChg>
    </pc:docChg>
  </pc:docChgLst>
  <pc:docChgLst>
    <pc:chgData name="Kurtz, Dennis J" userId="S::djkurtz@uiowa.edu::ed126298-c43a-4350-822d-1abe670cb993" providerId="AD" clId="Web-{CF942003-6603-4E82-8C9F-90C514811D35}"/>
    <pc:docChg chg="modSld">
      <pc:chgData name="Kurtz, Dennis J" userId="S::djkurtz@uiowa.edu::ed126298-c43a-4350-822d-1abe670cb993" providerId="AD" clId="Web-{CF942003-6603-4E82-8C9F-90C514811D35}" dt="2020-12-15T19:34:52.935" v="0"/>
      <pc:docMkLst>
        <pc:docMk/>
      </pc:docMkLst>
      <pc:sldChg chg="modNotes">
        <pc:chgData name="Kurtz, Dennis J" userId="S::djkurtz@uiowa.edu::ed126298-c43a-4350-822d-1abe670cb993" providerId="AD" clId="Web-{CF942003-6603-4E82-8C9F-90C514811D35}" dt="2020-12-15T19:34:52.935" v="0"/>
        <pc:sldMkLst>
          <pc:docMk/>
          <pc:sldMk cId="109857222" sldId="256"/>
        </pc:sldMkLst>
      </pc:sldChg>
    </pc:docChg>
  </pc:docChgLst>
  <pc:docChgLst>
    <pc:chgData name="Leuth, Bailey J" userId="S::bleuth@uiowa.edu::2cee12a0-f368-4f9d-b7b8-e405199a268b" providerId="AD" clId="Web-{34190968-321E-4F7A-B0AF-1393BD1F6DF4}"/>
    <pc:docChg chg="modSld">
      <pc:chgData name="Leuth, Bailey J" userId="S::bleuth@uiowa.edu::2cee12a0-f368-4f9d-b7b8-e405199a268b" providerId="AD" clId="Web-{34190968-321E-4F7A-B0AF-1393BD1F6DF4}" dt="2020-12-15T19:15:27.428" v="98"/>
      <pc:docMkLst>
        <pc:docMk/>
      </pc:docMkLst>
      <pc:sldChg chg="modNotes">
        <pc:chgData name="Leuth, Bailey J" userId="S::bleuth@uiowa.edu::2cee12a0-f368-4f9d-b7b8-e405199a268b" providerId="AD" clId="Web-{34190968-321E-4F7A-B0AF-1393BD1F6DF4}" dt="2020-12-15T19:15:27.428" v="98"/>
        <pc:sldMkLst>
          <pc:docMk/>
          <pc:sldMk cId="1091897510" sldId="259"/>
        </pc:sldMkLst>
      </pc:sldChg>
    </pc:docChg>
  </pc:docChgLst>
  <pc:docChgLst>
    <pc:chgData name="Kurtz, Dennis J" userId="S::djkurtz@uiowa.edu::ed126298-c43a-4350-822d-1abe670cb993" providerId="AD" clId="Web-{C32E9544-7F37-4A38-B9D0-506DE8A0406E}"/>
    <pc:docChg chg="modSld addMainMaster delMainMaster">
      <pc:chgData name="Kurtz, Dennis J" userId="S::djkurtz@uiowa.edu::ed126298-c43a-4350-822d-1abe670cb993" providerId="AD" clId="Web-{C32E9544-7F37-4A38-B9D0-506DE8A0406E}" dt="2020-12-15T18:37:20.171" v="176"/>
      <pc:docMkLst>
        <pc:docMk/>
      </pc:docMkLst>
      <pc:sldChg chg="modSp mod modClrScheme chgLayout">
        <pc:chgData name="Kurtz, Dennis J" userId="S::djkurtz@uiowa.edu::ed126298-c43a-4350-822d-1abe670cb993" providerId="AD" clId="Web-{C32E9544-7F37-4A38-B9D0-506DE8A0406E}" dt="2020-12-15T18:36:03.403" v="117"/>
        <pc:sldMkLst>
          <pc:docMk/>
          <pc:sldMk cId="109857222" sldId="256"/>
        </pc:sldMkLst>
        <pc:spChg chg="mod ord">
          <ac:chgData name="Kurtz, Dennis J" userId="S::djkurtz@uiowa.edu::ed126298-c43a-4350-822d-1abe670cb993" providerId="AD" clId="Web-{C32E9544-7F37-4A38-B9D0-506DE8A0406E}" dt="2020-12-15T18:36:03.403" v="117"/>
          <ac:spMkLst>
            <pc:docMk/>
            <pc:sldMk cId="109857222" sldId="256"/>
            <ac:spMk id="2" creationId="{00000000-0000-0000-0000-000000000000}"/>
          </ac:spMkLst>
        </pc:spChg>
        <pc:spChg chg="mod ord">
          <ac:chgData name="Kurtz, Dennis J" userId="S::djkurtz@uiowa.edu::ed126298-c43a-4350-822d-1abe670cb993" providerId="AD" clId="Web-{C32E9544-7F37-4A38-B9D0-506DE8A0406E}" dt="2020-12-15T18:36:03.403" v="117"/>
          <ac:spMkLst>
            <pc:docMk/>
            <pc:sldMk cId="109857222" sldId="256"/>
            <ac:spMk id="3" creationId="{00000000-0000-0000-0000-000000000000}"/>
          </ac:spMkLst>
        </pc:spChg>
      </pc:sldChg>
      <pc:sldChg chg="modSp mod modClrScheme chgLayout">
        <pc:chgData name="Kurtz, Dennis J" userId="S::djkurtz@uiowa.edu::ed126298-c43a-4350-822d-1abe670cb993" providerId="AD" clId="Web-{C32E9544-7F37-4A38-B9D0-506DE8A0406E}" dt="2020-12-15T18:36:03.403" v="117"/>
        <pc:sldMkLst>
          <pc:docMk/>
          <pc:sldMk cId="151719923" sldId="257"/>
        </pc:sldMkLst>
        <pc:spChg chg="mod ord">
          <ac:chgData name="Kurtz, Dennis J" userId="S::djkurtz@uiowa.edu::ed126298-c43a-4350-822d-1abe670cb993" providerId="AD" clId="Web-{C32E9544-7F37-4A38-B9D0-506DE8A0406E}" dt="2020-12-15T18:36:03.403" v="117"/>
          <ac:spMkLst>
            <pc:docMk/>
            <pc:sldMk cId="151719923" sldId="257"/>
            <ac:spMk id="2" creationId="{A9FF9043-258A-45F1-B6C3-A38EBADB1D89}"/>
          </ac:spMkLst>
        </pc:spChg>
        <pc:spChg chg="mod ord">
          <ac:chgData name="Kurtz, Dennis J" userId="S::djkurtz@uiowa.edu::ed126298-c43a-4350-822d-1abe670cb993" providerId="AD" clId="Web-{C32E9544-7F37-4A38-B9D0-506DE8A0406E}" dt="2020-12-15T18:36:03.403" v="117"/>
          <ac:spMkLst>
            <pc:docMk/>
            <pc:sldMk cId="151719923" sldId="257"/>
            <ac:spMk id="3" creationId="{103089D9-581C-4392-8012-E3174CD28B74}"/>
          </ac:spMkLst>
        </pc:spChg>
      </pc:sldChg>
      <pc:sldChg chg="mod modClrScheme chgLayout">
        <pc:chgData name="Kurtz, Dennis J" userId="S::djkurtz@uiowa.edu::ed126298-c43a-4350-822d-1abe670cb993" providerId="AD" clId="Web-{C32E9544-7F37-4A38-B9D0-506DE8A0406E}" dt="2020-12-15T18:36:03.403" v="117"/>
        <pc:sldMkLst>
          <pc:docMk/>
          <pc:sldMk cId="176683154" sldId="258"/>
        </pc:sldMkLst>
      </pc:sldChg>
      <pc:sldChg chg="modSp mod modClrScheme chgLayout">
        <pc:chgData name="Kurtz, Dennis J" userId="S::djkurtz@uiowa.edu::ed126298-c43a-4350-822d-1abe670cb993" providerId="AD" clId="Web-{C32E9544-7F37-4A38-B9D0-506DE8A0406E}" dt="2020-12-15T18:36:03.403" v="117"/>
        <pc:sldMkLst>
          <pc:docMk/>
          <pc:sldMk cId="1091897510" sldId="259"/>
        </pc:sldMkLst>
        <pc:spChg chg="mod ord">
          <ac:chgData name="Kurtz, Dennis J" userId="S::djkurtz@uiowa.edu::ed126298-c43a-4350-822d-1abe670cb993" providerId="AD" clId="Web-{C32E9544-7F37-4A38-B9D0-506DE8A0406E}" dt="2020-12-15T18:36:03.403" v="117"/>
          <ac:spMkLst>
            <pc:docMk/>
            <pc:sldMk cId="1091897510" sldId="259"/>
            <ac:spMk id="2" creationId="{D90D46BB-7B87-4180-9CD6-EE45C1F92E32}"/>
          </ac:spMkLst>
        </pc:spChg>
        <pc:spChg chg="mod ord">
          <ac:chgData name="Kurtz, Dennis J" userId="S::djkurtz@uiowa.edu::ed126298-c43a-4350-822d-1abe670cb993" providerId="AD" clId="Web-{C32E9544-7F37-4A38-B9D0-506DE8A0406E}" dt="2020-12-15T18:36:03.403" v="117"/>
          <ac:spMkLst>
            <pc:docMk/>
            <pc:sldMk cId="1091897510" sldId="259"/>
            <ac:spMk id="3" creationId="{44708BB3-627B-4F91-8E09-B9EB1F53372F}"/>
          </ac:spMkLst>
        </pc:spChg>
      </pc:sldChg>
      <pc:sldChg chg="modSp mod modClrScheme chgLayout">
        <pc:chgData name="Kurtz, Dennis J" userId="S::djkurtz@uiowa.edu::ed126298-c43a-4350-822d-1abe670cb993" providerId="AD" clId="Web-{C32E9544-7F37-4A38-B9D0-506DE8A0406E}" dt="2020-12-15T18:36:03.403" v="117"/>
        <pc:sldMkLst>
          <pc:docMk/>
          <pc:sldMk cId="554650064" sldId="260"/>
        </pc:sldMkLst>
        <pc:spChg chg="mod ord">
          <ac:chgData name="Kurtz, Dennis J" userId="S::djkurtz@uiowa.edu::ed126298-c43a-4350-822d-1abe670cb993" providerId="AD" clId="Web-{C32E9544-7F37-4A38-B9D0-506DE8A0406E}" dt="2020-12-15T18:36:03.403" v="117"/>
          <ac:spMkLst>
            <pc:docMk/>
            <pc:sldMk cId="554650064" sldId="260"/>
            <ac:spMk id="2" creationId="{44F2C657-AB71-4EB6-B1E0-CB76F096E53E}"/>
          </ac:spMkLst>
        </pc:spChg>
        <pc:spChg chg="mod ord">
          <ac:chgData name="Kurtz, Dennis J" userId="S::djkurtz@uiowa.edu::ed126298-c43a-4350-822d-1abe670cb993" providerId="AD" clId="Web-{C32E9544-7F37-4A38-B9D0-506DE8A0406E}" dt="2020-12-15T18:36:03.403" v="117"/>
          <ac:spMkLst>
            <pc:docMk/>
            <pc:sldMk cId="554650064" sldId="260"/>
            <ac:spMk id="3" creationId="{50951B50-EB15-40E8-89C3-7CD4BBC2F1CB}"/>
          </ac:spMkLst>
        </pc:spChg>
      </pc:sldChg>
      <pc:sldChg chg="modSp mod modClrScheme chgLayout">
        <pc:chgData name="Kurtz, Dennis J" userId="S::djkurtz@uiowa.edu::ed126298-c43a-4350-822d-1abe670cb993" providerId="AD" clId="Web-{C32E9544-7F37-4A38-B9D0-506DE8A0406E}" dt="2020-12-15T18:36:03.403" v="117"/>
        <pc:sldMkLst>
          <pc:docMk/>
          <pc:sldMk cId="2998975078" sldId="261"/>
        </pc:sldMkLst>
        <pc:spChg chg="mod ord">
          <ac:chgData name="Kurtz, Dennis J" userId="S::djkurtz@uiowa.edu::ed126298-c43a-4350-822d-1abe670cb993" providerId="AD" clId="Web-{C32E9544-7F37-4A38-B9D0-506DE8A0406E}" dt="2020-12-15T18:36:03.403" v="117"/>
          <ac:spMkLst>
            <pc:docMk/>
            <pc:sldMk cId="2998975078" sldId="261"/>
            <ac:spMk id="2" creationId="{D2E0E543-504C-446A-8CCF-E9C3E88A26DE}"/>
          </ac:spMkLst>
        </pc:spChg>
        <pc:spChg chg="mod ord">
          <ac:chgData name="Kurtz, Dennis J" userId="S::djkurtz@uiowa.edu::ed126298-c43a-4350-822d-1abe670cb993" providerId="AD" clId="Web-{C32E9544-7F37-4A38-B9D0-506DE8A0406E}" dt="2020-12-15T18:36:03.403" v="117"/>
          <ac:spMkLst>
            <pc:docMk/>
            <pc:sldMk cId="2998975078" sldId="261"/>
            <ac:spMk id="3" creationId="{0B7F9DC7-42BE-49F7-8036-2A0BC1D39100}"/>
          </ac:spMkLst>
        </pc:spChg>
      </pc:sldChg>
      <pc:sldChg chg="modSp mod modClrScheme chgLayout">
        <pc:chgData name="Kurtz, Dennis J" userId="S::djkurtz@uiowa.edu::ed126298-c43a-4350-822d-1abe670cb993" providerId="AD" clId="Web-{C32E9544-7F37-4A38-B9D0-506DE8A0406E}" dt="2020-12-15T18:36:03.403" v="117"/>
        <pc:sldMkLst>
          <pc:docMk/>
          <pc:sldMk cId="824012906" sldId="262"/>
        </pc:sldMkLst>
        <pc:spChg chg="mod ord">
          <ac:chgData name="Kurtz, Dennis J" userId="S::djkurtz@uiowa.edu::ed126298-c43a-4350-822d-1abe670cb993" providerId="AD" clId="Web-{C32E9544-7F37-4A38-B9D0-506DE8A0406E}" dt="2020-12-15T18:36:03.403" v="117"/>
          <ac:spMkLst>
            <pc:docMk/>
            <pc:sldMk cId="824012906" sldId="262"/>
            <ac:spMk id="2" creationId="{F3E33A03-EFD0-477D-B559-42932F511E62}"/>
          </ac:spMkLst>
        </pc:spChg>
        <pc:spChg chg="mod ord">
          <ac:chgData name="Kurtz, Dennis J" userId="S::djkurtz@uiowa.edu::ed126298-c43a-4350-822d-1abe670cb993" providerId="AD" clId="Web-{C32E9544-7F37-4A38-B9D0-506DE8A0406E}" dt="2020-12-15T18:36:03.403" v="117"/>
          <ac:spMkLst>
            <pc:docMk/>
            <pc:sldMk cId="824012906" sldId="262"/>
            <ac:spMk id="3" creationId="{7B505ED9-58FE-4240-A392-4B78D1C40070}"/>
          </ac:spMkLst>
        </pc:spChg>
      </pc:sldChg>
      <pc:sldChg chg="modSp mod modClrScheme chgLayout">
        <pc:chgData name="Kurtz, Dennis J" userId="S::djkurtz@uiowa.edu::ed126298-c43a-4350-822d-1abe670cb993" providerId="AD" clId="Web-{C32E9544-7F37-4A38-B9D0-506DE8A0406E}" dt="2020-12-15T18:36:03.403" v="117"/>
        <pc:sldMkLst>
          <pc:docMk/>
          <pc:sldMk cId="1562961962" sldId="263"/>
        </pc:sldMkLst>
        <pc:spChg chg="mod ord">
          <ac:chgData name="Kurtz, Dennis J" userId="S::djkurtz@uiowa.edu::ed126298-c43a-4350-822d-1abe670cb993" providerId="AD" clId="Web-{C32E9544-7F37-4A38-B9D0-506DE8A0406E}" dt="2020-12-15T18:36:03.403" v="117"/>
          <ac:spMkLst>
            <pc:docMk/>
            <pc:sldMk cId="1562961962" sldId="263"/>
            <ac:spMk id="2" creationId="{13406B80-12EE-4C53-9EBB-C439BD9B1706}"/>
          </ac:spMkLst>
        </pc:spChg>
        <pc:spChg chg="mod ord">
          <ac:chgData name="Kurtz, Dennis J" userId="S::djkurtz@uiowa.edu::ed126298-c43a-4350-822d-1abe670cb993" providerId="AD" clId="Web-{C32E9544-7F37-4A38-B9D0-506DE8A0406E}" dt="2020-12-15T18:36:03.403" v="117"/>
          <ac:spMkLst>
            <pc:docMk/>
            <pc:sldMk cId="1562961962" sldId="263"/>
            <ac:spMk id="3" creationId="{1CCAD52F-683C-4252-921C-F898A1FC98F9}"/>
          </ac:spMkLst>
        </pc:spChg>
      </pc:sldChg>
      <pc:sldChg chg="modSp mod modClrScheme chgLayout">
        <pc:chgData name="Kurtz, Dennis J" userId="S::djkurtz@uiowa.edu::ed126298-c43a-4350-822d-1abe670cb993" providerId="AD" clId="Web-{C32E9544-7F37-4A38-B9D0-506DE8A0406E}" dt="2020-12-15T18:36:03.403" v="117"/>
        <pc:sldMkLst>
          <pc:docMk/>
          <pc:sldMk cId="1715956414" sldId="264"/>
        </pc:sldMkLst>
        <pc:spChg chg="mod ord">
          <ac:chgData name="Kurtz, Dennis J" userId="S::djkurtz@uiowa.edu::ed126298-c43a-4350-822d-1abe670cb993" providerId="AD" clId="Web-{C32E9544-7F37-4A38-B9D0-506DE8A0406E}" dt="2020-12-15T18:36:03.403" v="117"/>
          <ac:spMkLst>
            <pc:docMk/>
            <pc:sldMk cId="1715956414" sldId="264"/>
            <ac:spMk id="2" creationId="{A6CE313E-716E-4F6D-9E2F-1CA5059AD232}"/>
          </ac:spMkLst>
        </pc:spChg>
        <pc:spChg chg="mod ord">
          <ac:chgData name="Kurtz, Dennis J" userId="S::djkurtz@uiowa.edu::ed126298-c43a-4350-822d-1abe670cb993" providerId="AD" clId="Web-{C32E9544-7F37-4A38-B9D0-506DE8A0406E}" dt="2020-12-15T18:36:03.403" v="117"/>
          <ac:spMkLst>
            <pc:docMk/>
            <pc:sldMk cId="1715956414" sldId="264"/>
            <ac:spMk id="3" creationId="{0999EC50-F727-4B63-9833-445E7A58F605}"/>
          </ac:spMkLst>
        </pc:spChg>
      </pc:sldChg>
      <pc:sldChg chg="addSp delSp modSp mod setBg modClrScheme chgLayout">
        <pc:chgData name="Kurtz, Dennis J" userId="S::djkurtz@uiowa.edu::ed126298-c43a-4350-822d-1abe670cb993" providerId="AD" clId="Web-{C32E9544-7F37-4A38-B9D0-506DE8A0406E}" dt="2020-12-15T18:37:20.171" v="176"/>
        <pc:sldMkLst>
          <pc:docMk/>
          <pc:sldMk cId="311024709" sldId="265"/>
        </pc:sldMkLst>
        <pc:spChg chg="mod ord">
          <ac:chgData name="Kurtz, Dennis J" userId="S::djkurtz@uiowa.edu::ed126298-c43a-4350-822d-1abe670cb993" providerId="AD" clId="Web-{C32E9544-7F37-4A38-B9D0-506DE8A0406E}" dt="2020-12-15T18:36:44.232" v="129" actId="20577"/>
          <ac:spMkLst>
            <pc:docMk/>
            <pc:sldMk cId="311024709" sldId="265"/>
            <ac:spMk id="2" creationId="{2C79BE39-FE4D-4176-A465-315E85957978}"/>
          </ac:spMkLst>
        </pc:spChg>
        <pc:spChg chg="del mod ord">
          <ac:chgData name="Kurtz, Dennis J" userId="S::djkurtz@uiowa.edu::ed126298-c43a-4350-822d-1abe670cb993" providerId="AD" clId="Web-{C32E9544-7F37-4A38-B9D0-506DE8A0406E}" dt="2020-12-15T18:36:33.779" v="118"/>
          <ac:spMkLst>
            <pc:docMk/>
            <pc:sldMk cId="311024709" sldId="265"/>
            <ac:spMk id="3" creationId="{213D617E-9650-4FC4-8B02-95E1BF4E083A}"/>
          </ac:spMkLst>
        </pc:spChg>
        <pc:spChg chg="add">
          <ac:chgData name="Kurtz, Dennis J" userId="S::djkurtz@uiowa.edu::ed126298-c43a-4350-822d-1abe670cb993" providerId="AD" clId="Web-{C32E9544-7F37-4A38-B9D0-506DE8A0406E}" dt="2020-12-15T18:37:20.171" v="176"/>
          <ac:spMkLst>
            <pc:docMk/>
            <pc:sldMk cId="311024709" sldId="265"/>
            <ac:spMk id="10" creationId="{876248C8-0720-48AB-91BA-5F530BB41E5E}"/>
          </ac:spMkLst>
        </pc:spChg>
        <pc:spChg chg="add">
          <ac:chgData name="Kurtz, Dennis J" userId="S::djkurtz@uiowa.edu::ed126298-c43a-4350-822d-1abe670cb993" providerId="AD" clId="Web-{C32E9544-7F37-4A38-B9D0-506DE8A0406E}" dt="2020-12-15T18:37:20.171" v="176"/>
          <ac:spMkLst>
            <pc:docMk/>
            <pc:sldMk cId="311024709" sldId="265"/>
            <ac:spMk id="12" creationId="{523BEDA7-D0B8-4802-8168-92452653BC9F}"/>
          </ac:spMkLst>
        </pc:spChg>
        <pc:spChg chg="add">
          <ac:chgData name="Kurtz, Dennis J" userId="S::djkurtz@uiowa.edu::ed126298-c43a-4350-822d-1abe670cb993" providerId="AD" clId="Web-{C32E9544-7F37-4A38-B9D0-506DE8A0406E}" dt="2020-12-15T18:37:20.171" v="176"/>
          <ac:spMkLst>
            <pc:docMk/>
            <pc:sldMk cId="311024709" sldId="265"/>
            <ac:spMk id="14" creationId="{D2EFF34B-7B1A-4F9D-8CEE-A40962BC7C21}"/>
          </ac:spMkLst>
        </pc:spChg>
        <pc:graphicFrameChg chg="add mod modGraphic">
          <ac:chgData name="Kurtz, Dennis J" userId="S::djkurtz@uiowa.edu::ed126298-c43a-4350-822d-1abe670cb993" providerId="AD" clId="Web-{C32E9544-7F37-4A38-B9D0-506DE8A0406E}" dt="2020-12-15T18:37:20.171" v="176"/>
          <ac:graphicFrameMkLst>
            <pc:docMk/>
            <pc:sldMk cId="311024709" sldId="265"/>
            <ac:graphicFrameMk id="5" creationId="{6C876C4D-AEEF-46BC-87D2-481B9BF04A63}"/>
          </ac:graphicFrameMkLst>
        </pc:graphicFrameChg>
      </pc:sldChg>
      <pc:sldMasterChg chg="del delSldLayout">
        <pc:chgData name="Kurtz, Dennis J" userId="S::djkurtz@uiowa.edu::ed126298-c43a-4350-822d-1abe670cb993" providerId="AD" clId="Web-{C32E9544-7F37-4A38-B9D0-506DE8A0406E}" dt="2020-12-15T18:36:03.403" v="117"/>
        <pc:sldMasterMkLst>
          <pc:docMk/>
          <pc:sldMasterMk cId="2460954070" sldId="2147483660"/>
        </pc:sldMasterMkLst>
        <pc:sldLayoutChg chg="del">
          <pc:chgData name="Kurtz, Dennis J" userId="S::djkurtz@uiowa.edu::ed126298-c43a-4350-822d-1abe670cb993" providerId="AD" clId="Web-{C32E9544-7F37-4A38-B9D0-506DE8A0406E}" dt="2020-12-15T18:36:03.403" v="117"/>
          <pc:sldLayoutMkLst>
            <pc:docMk/>
            <pc:sldMasterMk cId="2460954070" sldId="2147483660"/>
            <pc:sldLayoutMk cId="2385387890" sldId="2147483661"/>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949138452" sldId="2147483662"/>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2591524520" sldId="2147483663"/>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1203092039" sldId="2147483664"/>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3733172339" sldId="2147483665"/>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3210312558" sldId="2147483666"/>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3146388984" sldId="2147483667"/>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3171841454" sldId="2147483668"/>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1718958274" sldId="2147483669"/>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2202905451" sldId="2147483670"/>
          </pc:sldLayoutMkLst>
        </pc:sldLayoutChg>
        <pc:sldLayoutChg chg="del">
          <pc:chgData name="Kurtz, Dennis J" userId="S::djkurtz@uiowa.edu::ed126298-c43a-4350-822d-1abe670cb993" providerId="AD" clId="Web-{C32E9544-7F37-4A38-B9D0-506DE8A0406E}" dt="2020-12-15T18:36:03.403" v="117"/>
          <pc:sldLayoutMkLst>
            <pc:docMk/>
            <pc:sldMasterMk cId="2460954070" sldId="2147483660"/>
            <pc:sldLayoutMk cId="3479445657" sldId="2147483671"/>
          </pc:sldLayoutMkLst>
        </pc:sldLayoutChg>
      </pc:sldMasterChg>
      <pc:sldMasterChg chg="add addSldLayout modSldLayout">
        <pc:chgData name="Kurtz, Dennis J" userId="S::djkurtz@uiowa.edu::ed126298-c43a-4350-822d-1abe670cb993" providerId="AD" clId="Web-{C32E9544-7F37-4A38-B9D0-506DE8A0406E}" dt="2020-12-15T18:36:03.403" v="117"/>
        <pc:sldMasterMkLst>
          <pc:docMk/>
          <pc:sldMasterMk cId="3298735833" sldId="2147483672"/>
        </pc:sldMasterMkLst>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2403777163" sldId="2147483673"/>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495109361" sldId="2147483674"/>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3868996909" sldId="2147483675"/>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3372027892" sldId="2147483676"/>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1287252899" sldId="2147483677"/>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2393447692" sldId="2147483678"/>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1674957999" sldId="2147483679"/>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3216578900" sldId="2147483680"/>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639083401" sldId="2147483681"/>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737983047" sldId="2147483682"/>
          </pc:sldLayoutMkLst>
        </pc:sldLayoutChg>
        <pc:sldLayoutChg chg="add mod replId">
          <pc:chgData name="Kurtz, Dennis J" userId="S::djkurtz@uiowa.edu::ed126298-c43a-4350-822d-1abe670cb993" providerId="AD" clId="Web-{C32E9544-7F37-4A38-B9D0-506DE8A0406E}" dt="2020-12-15T18:36:03.403" v="117"/>
          <pc:sldLayoutMkLst>
            <pc:docMk/>
            <pc:sldMasterMk cId="3298735833" sldId="2147483672"/>
            <pc:sldLayoutMk cId="2813528064" sldId="2147483683"/>
          </pc:sldLayoutMkLst>
        </pc:sldLayoutChg>
      </pc:sldMasterChg>
    </pc:docChg>
  </pc:docChgLst>
  <pc:docChgLst>
    <pc:chgData name="Seng, Mathew J" userId="S::mseng@uiowa.edu::17b1d208-9a14-46e3-992f-a438ce15b4e8" providerId="AD" clId="Web-{64A2864D-5171-4C2D-BF1D-C37C06CD0BFE}"/>
    <pc:docChg chg="modSld">
      <pc:chgData name="Seng, Mathew J" userId="S::mseng@uiowa.edu::17b1d208-9a14-46e3-992f-a438ce15b4e8" providerId="AD" clId="Web-{64A2864D-5171-4C2D-BF1D-C37C06CD0BFE}" dt="2020-12-15T18:48:53.571" v="14" actId="20577"/>
      <pc:docMkLst>
        <pc:docMk/>
      </pc:docMkLst>
      <pc:sldChg chg="addSp modSp">
        <pc:chgData name="Seng, Mathew J" userId="S::mseng@uiowa.edu::17b1d208-9a14-46e3-992f-a438ce15b4e8" providerId="AD" clId="Web-{64A2864D-5171-4C2D-BF1D-C37C06CD0BFE}" dt="2020-12-15T18:48:50.477" v="12" actId="20577"/>
        <pc:sldMkLst>
          <pc:docMk/>
          <pc:sldMk cId="824012906" sldId="262"/>
        </pc:sldMkLst>
        <pc:spChg chg="mod">
          <ac:chgData name="Seng, Mathew J" userId="S::mseng@uiowa.edu::17b1d208-9a14-46e3-992f-a438ce15b4e8" providerId="AD" clId="Web-{64A2864D-5171-4C2D-BF1D-C37C06CD0BFE}" dt="2020-12-15T18:48:50.477" v="12" actId="20577"/>
          <ac:spMkLst>
            <pc:docMk/>
            <pc:sldMk cId="824012906" sldId="262"/>
            <ac:spMk id="3" creationId="{7B505ED9-58FE-4240-A392-4B78D1C40070}"/>
          </ac:spMkLst>
        </pc:spChg>
        <pc:picChg chg="add mod">
          <ac:chgData name="Seng, Mathew J" userId="S::mseng@uiowa.edu::17b1d208-9a14-46e3-992f-a438ce15b4e8" providerId="AD" clId="Web-{64A2864D-5171-4C2D-BF1D-C37C06CD0BFE}" dt="2020-12-15T18:46:02.797" v="5" actId="1076"/>
          <ac:picMkLst>
            <pc:docMk/>
            <pc:sldMk cId="824012906" sldId="262"/>
            <ac:picMk id="4" creationId="{52BF70E5-CBB3-4493-8BE9-9C3A8B71AA16}"/>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049CD-1836-4EF9-AC65-7EF07973C30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00984B-2529-4073-9E22-24502D5C747D}">
      <dgm:prSet phldr="0"/>
      <dgm:spPr/>
      <dgm:t>
        <a:bodyPr/>
        <a:lstStyle/>
        <a:p>
          <a:pPr>
            <a:lnSpc>
              <a:spcPct val="100000"/>
            </a:lnSpc>
            <a:defRPr cap="all"/>
          </a:pPr>
          <a:r>
            <a:rPr lang="en-US">
              <a:latin typeface="Century Schoolbook" panose="02040604050505020304"/>
            </a:rPr>
            <a:t>Emphasized BDD</a:t>
          </a:r>
          <a:endParaRPr lang="en-US"/>
        </a:p>
      </dgm:t>
    </dgm:pt>
    <dgm:pt modelId="{22140F3E-3BE8-4015-98FA-9C07446E0F4F}" type="parTrans" cxnId="{A10B9B05-F28B-42C4-A965-63A3D0C55AF3}">
      <dgm:prSet/>
      <dgm:spPr/>
      <dgm:t>
        <a:bodyPr/>
        <a:lstStyle/>
        <a:p>
          <a:endParaRPr lang="en-US"/>
        </a:p>
      </dgm:t>
    </dgm:pt>
    <dgm:pt modelId="{E7BD0305-F42B-4BEB-8EA5-D8C5148D8637}" type="sibTrans" cxnId="{A10B9B05-F28B-42C4-A965-63A3D0C55AF3}">
      <dgm:prSet/>
      <dgm:spPr/>
      <dgm:t>
        <a:bodyPr/>
        <a:lstStyle/>
        <a:p>
          <a:endParaRPr lang="en-US"/>
        </a:p>
      </dgm:t>
    </dgm:pt>
    <dgm:pt modelId="{470C40DF-6329-4761-BC82-EE2369A7FF1C}">
      <dgm:prSet phldr="0"/>
      <dgm:spPr/>
      <dgm:t>
        <a:bodyPr/>
        <a:lstStyle/>
        <a:p>
          <a:pPr>
            <a:lnSpc>
              <a:spcPct val="100000"/>
            </a:lnSpc>
            <a:defRPr cap="all"/>
          </a:pPr>
          <a:r>
            <a:rPr lang="en-US">
              <a:latin typeface="Century Schoolbook" panose="02040604050505020304"/>
            </a:rPr>
            <a:t>TDD was difficult</a:t>
          </a:r>
          <a:endParaRPr lang="en-US"/>
        </a:p>
      </dgm:t>
    </dgm:pt>
    <dgm:pt modelId="{47356554-A601-4DAB-B9CC-70630AC0B985}" type="parTrans" cxnId="{DA7FEA66-B8ED-4349-AE63-CFAE8F5E9934}">
      <dgm:prSet/>
      <dgm:spPr/>
      <dgm:t>
        <a:bodyPr/>
        <a:lstStyle/>
        <a:p>
          <a:endParaRPr lang="en-US"/>
        </a:p>
      </dgm:t>
    </dgm:pt>
    <dgm:pt modelId="{727014CB-8BD2-4887-A81D-02072E496BBE}" type="sibTrans" cxnId="{DA7FEA66-B8ED-4349-AE63-CFAE8F5E9934}">
      <dgm:prSet/>
      <dgm:spPr/>
      <dgm:t>
        <a:bodyPr/>
        <a:lstStyle/>
        <a:p>
          <a:endParaRPr lang="en-US"/>
        </a:p>
      </dgm:t>
    </dgm:pt>
    <dgm:pt modelId="{DA691226-6B9A-4288-B637-12755EA07AD4}" type="pres">
      <dgm:prSet presAssocID="{1C7049CD-1836-4EF9-AC65-7EF07973C30A}" presName="root" presStyleCnt="0">
        <dgm:presLayoutVars>
          <dgm:dir/>
          <dgm:resizeHandles val="exact"/>
        </dgm:presLayoutVars>
      </dgm:prSet>
      <dgm:spPr/>
    </dgm:pt>
    <dgm:pt modelId="{61843862-57F3-4783-A5ED-2E1105203265}" type="pres">
      <dgm:prSet presAssocID="{8100984B-2529-4073-9E22-24502D5C747D}" presName="compNode" presStyleCnt="0"/>
      <dgm:spPr/>
    </dgm:pt>
    <dgm:pt modelId="{654ABF0A-BD91-4D71-9F68-B8074AEBE86C}" type="pres">
      <dgm:prSet presAssocID="{8100984B-2529-4073-9E22-24502D5C747D}" presName="iconBgRect" presStyleLbl="bgShp" presStyleIdx="0" presStyleCnt="2"/>
      <dgm:spPr>
        <a:prstGeom prst="round2DiagRect">
          <a:avLst>
            <a:gd name="adj1" fmla="val 29727"/>
            <a:gd name="adj2" fmla="val 0"/>
          </a:avLst>
        </a:prstGeom>
      </dgm:spPr>
    </dgm:pt>
    <dgm:pt modelId="{F3B28642-9D01-4271-9A71-395C48928F2B}" type="pres">
      <dgm:prSet presAssocID="{8100984B-2529-4073-9E22-24502D5C74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CF2C4A4-B75D-458A-970C-8042A501CA8C}" type="pres">
      <dgm:prSet presAssocID="{8100984B-2529-4073-9E22-24502D5C747D}" presName="spaceRect" presStyleCnt="0"/>
      <dgm:spPr/>
    </dgm:pt>
    <dgm:pt modelId="{A4B647CB-7B99-45F0-BCF7-F918ACE444C4}" type="pres">
      <dgm:prSet presAssocID="{8100984B-2529-4073-9E22-24502D5C747D}" presName="textRect" presStyleLbl="revTx" presStyleIdx="0" presStyleCnt="2">
        <dgm:presLayoutVars>
          <dgm:chMax val="1"/>
          <dgm:chPref val="1"/>
        </dgm:presLayoutVars>
      </dgm:prSet>
      <dgm:spPr/>
    </dgm:pt>
    <dgm:pt modelId="{39163EB4-5359-49C2-8213-475514E972C6}" type="pres">
      <dgm:prSet presAssocID="{E7BD0305-F42B-4BEB-8EA5-D8C5148D8637}" presName="sibTrans" presStyleCnt="0"/>
      <dgm:spPr/>
    </dgm:pt>
    <dgm:pt modelId="{E3972537-284E-4145-B3DC-57AF4435A9C8}" type="pres">
      <dgm:prSet presAssocID="{470C40DF-6329-4761-BC82-EE2369A7FF1C}" presName="compNode" presStyleCnt="0"/>
      <dgm:spPr/>
    </dgm:pt>
    <dgm:pt modelId="{C0687D7D-2CE4-475E-B0F0-CE96FB74252C}" type="pres">
      <dgm:prSet presAssocID="{470C40DF-6329-4761-BC82-EE2369A7FF1C}" presName="iconBgRect" presStyleLbl="bgShp" presStyleIdx="1" presStyleCnt="2"/>
      <dgm:spPr>
        <a:prstGeom prst="round2DiagRect">
          <a:avLst>
            <a:gd name="adj1" fmla="val 29727"/>
            <a:gd name="adj2" fmla="val 0"/>
          </a:avLst>
        </a:prstGeom>
      </dgm:spPr>
    </dgm:pt>
    <dgm:pt modelId="{7AEC9D95-B06C-472E-A81A-DF541D079EE2}" type="pres">
      <dgm:prSet presAssocID="{470C40DF-6329-4761-BC82-EE2369A7FF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d Face with No Fill"/>
        </a:ext>
      </dgm:extLst>
    </dgm:pt>
    <dgm:pt modelId="{F7E50FAB-557D-439E-AEC9-C27B4E113FC5}" type="pres">
      <dgm:prSet presAssocID="{470C40DF-6329-4761-BC82-EE2369A7FF1C}" presName="spaceRect" presStyleCnt="0"/>
      <dgm:spPr/>
    </dgm:pt>
    <dgm:pt modelId="{60C3E58E-361A-4EBE-A6A1-BFA82B2D206D}" type="pres">
      <dgm:prSet presAssocID="{470C40DF-6329-4761-BC82-EE2369A7FF1C}" presName="textRect" presStyleLbl="revTx" presStyleIdx="1" presStyleCnt="2">
        <dgm:presLayoutVars>
          <dgm:chMax val="1"/>
          <dgm:chPref val="1"/>
        </dgm:presLayoutVars>
      </dgm:prSet>
      <dgm:spPr/>
    </dgm:pt>
  </dgm:ptLst>
  <dgm:cxnLst>
    <dgm:cxn modelId="{A10B9B05-F28B-42C4-A965-63A3D0C55AF3}" srcId="{1C7049CD-1836-4EF9-AC65-7EF07973C30A}" destId="{8100984B-2529-4073-9E22-24502D5C747D}" srcOrd="0" destOrd="0" parTransId="{22140F3E-3BE8-4015-98FA-9C07446E0F4F}" sibTransId="{E7BD0305-F42B-4BEB-8EA5-D8C5148D8637}"/>
    <dgm:cxn modelId="{DA7FEA66-B8ED-4349-AE63-CFAE8F5E9934}" srcId="{1C7049CD-1836-4EF9-AC65-7EF07973C30A}" destId="{470C40DF-6329-4761-BC82-EE2369A7FF1C}" srcOrd="1" destOrd="0" parTransId="{47356554-A601-4DAB-B9CC-70630AC0B985}" sibTransId="{727014CB-8BD2-4887-A81D-02072E496BBE}"/>
    <dgm:cxn modelId="{F48B1798-D12E-4C54-BA3C-AD2710FE8D68}" type="presOf" srcId="{1C7049CD-1836-4EF9-AC65-7EF07973C30A}" destId="{DA691226-6B9A-4288-B637-12755EA07AD4}" srcOrd="0" destOrd="0" presId="urn:microsoft.com/office/officeart/2018/5/layout/IconLeafLabelList"/>
    <dgm:cxn modelId="{A372559F-A2AA-4CC1-9D35-903BD7C56C98}" type="presOf" srcId="{470C40DF-6329-4761-BC82-EE2369A7FF1C}" destId="{60C3E58E-361A-4EBE-A6A1-BFA82B2D206D}" srcOrd="0" destOrd="0" presId="urn:microsoft.com/office/officeart/2018/5/layout/IconLeafLabelList"/>
    <dgm:cxn modelId="{6A830ED0-0380-4F5C-A55C-DF02EDA46155}" type="presOf" srcId="{8100984B-2529-4073-9E22-24502D5C747D}" destId="{A4B647CB-7B99-45F0-BCF7-F918ACE444C4}" srcOrd="0" destOrd="0" presId="urn:microsoft.com/office/officeart/2018/5/layout/IconLeafLabelList"/>
    <dgm:cxn modelId="{87A8AED9-A304-4335-B538-B807C78A9561}" type="presParOf" srcId="{DA691226-6B9A-4288-B637-12755EA07AD4}" destId="{61843862-57F3-4783-A5ED-2E1105203265}" srcOrd="0" destOrd="0" presId="urn:microsoft.com/office/officeart/2018/5/layout/IconLeafLabelList"/>
    <dgm:cxn modelId="{79A5DAC6-A3D5-4017-89B5-C39773992FD8}" type="presParOf" srcId="{61843862-57F3-4783-A5ED-2E1105203265}" destId="{654ABF0A-BD91-4D71-9F68-B8074AEBE86C}" srcOrd="0" destOrd="0" presId="urn:microsoft.com/office/officeart/2018/5/layout/IconLeafLabelList"/>
    <dgm:cxn modelId="{8303B35C-A60E-4B5F-AD81-B56C8F859176}" type="presParOf" srcId="{61843862-57F3-4783-A5ED-2E1105203265}" destId="{F3B28642-9D01-4271-9A71-395C48928F2B}" srcOrd="1" destOrd="0" presId="urn:microsoft.com/office/officeart/2018/5/layout/IconLeafLabelList"/>
    <dgm:cxn modelId="{0C0D3669-54E7-4DA5-9C7D-EBD86D5E4AE2}" type="presParOf" srcId="{61843862-57F3-4783-A5ED-2E1105203265}" destId="{7CF2C4A4-B75D-458A-970C-8042A501CA8C}" srcOrd="2" destOrd="0" presId="urn:microsoft.com/office/officeart/2018/5/layout/IconLeafLabelList"/>
    <dgm:cxn modelId="{769F8DE0-F032-40E7-8F43-14709968576F}" type="presParOf" srcId="{61843862-57F3-4783-A5ED-2E1105203265}" destId="{A4B647CB-7B99-45F0-BCF7-F918ACE444C4}" srcOrd="3" destOrd="0" presId="urn:microsoft.com/office/officeart/2018/5/layout/IconLeafLabelList"/>
    <dgm:cxn modelId="{256485B9-3611-480E-9DCB-2424D344AA17}" type="presParOf" srcId="{DA691226-6B9A-4288-B637-12755EA07AD4}" destId="{39163EB4-5359-49C2-8213-475514E972C6}" srcOrd="1" destOrd="0" presId="urn:microsoft.com/office/officeart/2018/5/layout/IconLeafLabelList"/>
    <dgm:cxn modelId="{5F8E2D9C-117B-4EB6-891F-CA7179D87681}" type="presParOf" srcId="{DA691226-6B9A-4288-B637-12755EA07AD4}" destId="{E3972537-284E-4145-B3DC-57AF4435A9C8}" srcOrd="2" destOrd="0" presId="urn:microsoft.com/office/officeart/2018/5/layout/IconLeafLabelList"/>
    <dgm:cxn modelId="{7DDC8DED-661D-46DA-837F-D5B1625BD7B6}" type="presParOf" srcId="{E3972537-284E-4145-B3DC-57AF4435A9C8}" destId="{C0687D7D-2CE4-475E-B0F0-CE96FB74252C}" srcOrd="0" destOrd="0" presId="urn:microsoft.com/office/officeart/2018/5/layout/IconLeafLabelList"/>
    <dgm:cxn modelId="{3D902566-B6A5-48C9-AAB5-90F91E178936}" type="presParOf" srcId="{E3972537-284E-4145-B3DC-57AF4435A9C8}" destId="{7AEC9D95-B06C-472E-A81A-DF541D079EE2}" srcOrd="1" destOrd="0" presId="urn:microsoft.com/office/officeart/2018/5/layout/IconLeafLabelList"/>
    <dgm:cxn modelId="{B56CCEB2-2611-4A74-8AC4-ECB1D80E8DF3}" type="presParOf" srcId="{E3972537-284E-4145-B3DC-57AF4435A9C8}" destId="{F7E50FAB-557D-439E-AEC9-C27B4E113FC5}" srcOrd="2" destOrd="0" presId="urn:microsoft.com/office/officeart/2018/5/layout/IconLeafLabelList"/>
    <dgm:cxn modelId="{6B39FB42-CABD-4C6D-BF3B-2F65321156C7}" type="presParOf" srcId="{E3972537-284E-4145-B3DC-57AF4435A9C8}" destId="{60C3E58E-361A-4EBE-A6A1-BFA82B2D206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ABF0A-BD91-4D71-9F68-B8074AEBE86C}">
      <dsp:nvSpPr>
        <dsp:cNvPr id="0" name=""/>
        <dsp:cNvSpPr/>
      </dsp:nvSpPr>
      <dsp:spPr>
        <a:xfrm>
          <a:off x="1716095" y="30073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28642-9D01-4271-9A71-395C48928F2B}">
      <dsp:nvSpPr>
        <dsp:cNvPr id="0" name=""/>
        <dsp:cNvSpPr/>
      </dsp:nvSpPr>
      <dsp:spPr>
        <a:xfrm>
          <a:off x="2184095" y="76873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B647CB-7B99-45F0-BCF7-F918ACE444C4}">
      <dsp:nvSpPr>
        <dsp:cNvPr id="0" name=""/>
        <dsp:cNvSpPr/>
      </dsp:nvSpPr>
      <dsp:spPr>
        <a:xfrm>
          <a:off x="1014095" y="318073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latin typeface="Century Schoolbook" panose="02040604050505020304"/>
            </a:rPr>
            <a:t>Emphasized BDD</a:t>
          </a:r>
          <a:endParaRPr lang="en-US" sz="2600" kern="1200"/>
        </a:p>
      </dsp:txBody>
      <dsp:txXfrm>
        <a:off x="1014095" y="3180739"/>
        <a:ext cx="3600000" cy="720000"/>
      </dsp:txXfrm>
    </dsp:sp>
    <dsp:sp modelId="{C0687D7D-2CE4-475E-B0F0-CE96FB74252C}">
      <dsp:nvSpPr>
        <dsp:cNvPr id="0" name=""/>
        <dsp:cNvSpPr/>
      </dsp:nvSpPr>
      <dsp:spPr>
        <a:xfrm>
          <a:off x="5946095" y="30073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C9D95-B06C-472E-A81A-DF541D079EE2}">
      <dsp:nvSpPr>
        <dsp:cNvPr id="0" name=""/>
        <dsp:cNvSpPr/>
      </dsp:nvSpPr>
      <dsp:spPr>
        <a:xfrm>
          <a:off x="6414095" y="768738"/>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C3E58E-361A-4EBE-A6A1-BFA82B2D206D}">
      <dsp:nvSpPr>
        <dsp:cNvPr id="0" name=""/>
        <dsp:cNvSpPr/>
      </dsp:nvSpPr>
      <dsp:spPr>
        <a:xfrm>
          <a:off x="5244095" y="318073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latin typeface="Century Schoolbook" panose="02040604050505020304"/>
            </a:rPr>
            <a:t>TDD was difficult</a:t>
          </a:r>
          <a:endParaRPr lang="en-US" sz="2600" kern="1200"/>
        </a:p>
      </dsp:txBody>
      <dsp:txXfrm>
        <a:off x="5244095" y="318073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4E5E-88B3-42DA-8961-F7F13E01DE0B}" type="datetimeFigureOut">
              <a:rPr lang="en-US"/>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85C52-775C-403A-83B5-035BEE831E8F}" type="slidenum">
              <a:rPr lang="en-US"/>
              <a:t>‹#›</a:t>
            </a:fld>
            <a:endParaRPr lang="en-US"/>
          </a:p>
        </p:txBody>
      </p:sp>
    </p:spTree>
    <p:extLst>
      <p:ext uri="{BB962C8B-B14F-4D97-AF65-F5344CB8AC3E}">
        <p14:creationId xmlns:p14="http://schemas.microsoft.com/office/powerpoint/2010/main" val="111228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F885C52-775C-403A-83B5-035BEE831E8F}" type="slidenum">
              <a:rPr lang="en-US"/>
              <a:t>1</a:t>
            </a:fld>
            <a:endParaRPr lang="en-US"/>
          </a:p>
        </p:txBody>
      </p:sp>
    </p:spTree>
    <p:extLst>
      <p:ext uri="{BB962C8B-B14F-4D97-AF65-F5344CB8AC3E}">
        <p14:creationId xmlns:p14="http://schemas.microsoft.com/office/powerpoint/2010/main" val="1036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Test-Driven development was something we struggled with in the latter half of our project. As we made progress on certain aspects of our application, we would decide that changes would need to be made to the design. In some scenarios, what we had planned to accomplish was not feasible. Other times we simply changed our design due to time constraints and sake of progress. Towards the beginning of our project, our TDD testing was solid as we were implementing things like user login and game code creation. The difficulties came when we were implementing our game functionality. Moving cards, flipping cards, and sending messages were difficult to write tests for prior to implementing the logic behind them. Our behavior driven design testing was very thorough throughout the duration of our project. We were sure to test functionality of our new implementations prior to moving onto new features.</a:t>
            </a:r>
          </a:p>
        </p:txBody>
      </p:sp>
      <p:sp>
        <p:nvSpPr>
          <p:cNvPr id="4" name="Slide Number Placeholder 3"/>
          <p:cNvSpPr>
            <a:spLocks noGrp="1"/>
          </p:cNvSpPr>
          <p:nvPr>
            <p:ph type="sldNum" sz="quarter" idx="5"/>
          </p:nvPr>
        </p:nvSpPr>
        <p:spPr/>
        <p:txBody>
          <a:bodyPr/>
          <a:lstStyle/>
          <a:p>
            <a:fld id="{7F885C52-775C-403A-83B5-035BEE831E8F}" type="slidenum">
              <a:rPr lang="en-US"/>
              <a:t>4</a:t>
            </a:fld>
            <a:endParaRPr lang="en-US"/>
          </a:p>
        </p:txBody>
      </p:sp>
    </p:spTree>
    <p:extLst>
      <p:ext uri="{BB962C8B-B14F-4D97-AF65-F5344CB8AC3E}">
        <p14:creationId xmlns:p14="http://schemas.microsoft.com/office/powerpoint/2010/main" val="265631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Courier New"/>
              <a:buChar char="○"/>
            </a:pPr>
            <a:r>
              <a:rPr lang="en-US"/>
              <a:t>In order to implement behavior driven design we made use of the ruby gems </a:t>
            </a:r>
            <a:r>
              <a:rPr lang="en-US" err="1"/>
              <a:t>RSpec</a:t>
            </a:r>
            <a:r>
              <a:rPr lang="en-US"/>
              <a:t>, Cucumber, and Capybara</a:t>
            </a:r>
          </a:p>
          <a:p>
            <a:pPr lvl="1">
              <a:buFont typeface="Courier New"/>
              <a:buChar char="○"/>
            </a:pPr>
            <a:r>
              <a:rPr lang="en-US"/>
              <a:t>We used </a:t>
            </a:r>
            <a:r>
              <a:rPr lang="en-US" err="1"/>
              <a:t>RSpec</a:t>
            </a:r>
            <a:r>
              <a:rPr lang="en-US"/>
              <a:t> in order to unit test our functionality. We unit tested most of our controller methods in the backend to ensure that our controller actions were implemented correctly. Due to the use of the Pusher gem and API we also had to make extensive use of </a:t>
            </a:r>
            <a:r>
              <a:rPr lang="en-US" err="1"/>
              <a:t>RSpec</a:t>
            </a:r>
            <a:r>
              <a:rPr lang="en-US"/>
              <a:t> mocking. This allowed us to only test our code and mock out the </a:t>
            </a:r>
            <a:r>
              <a:rPr lang="en-US" err="1"/>
              <a:t>api</a:t>
            </a:r>
            <a:r>
              <a:rPr lang="en-US"/>
              <a:t> calls so that way our tests weren’t contributing towards our API call limit.</a:t>
            </a:r>
            <a:endParaRPr lang="en-US">
              <a:cs typeface="Calibri"/>
            </a:endParaRPr>
          </a:p>
          <a:p>
            <a:pPr lvl="1">
              <a:buFont typeface="Courier New"/>
              <a:buChar char="○"/>
            </a:pPr>
            <a:r>
              <a:rPr lang="en-US"/>
              <a:t>We also made extensive use of Cucumber for behavior driven design purposes. Cucumber allows us to write acceptance tests that are easily readable and able to follow our user story format. Along with cucumber we used Capybara to simulate a user using the page. Using these two gems together we were able to create acceptance tests for all the different desired scenarios in the code We tried to implement a new cucumber test with each new feature that we added.</a:t>
            </a:r>
            <a:endParaRPr lang="en-US">
              <a:cs typeface="Calibri"/>
            </a:endParaRPr>
          </a:p>
          <a:p>
            <a:pPr lvl="1">
              <a:buFont typeface="Courier New"/>
              <a:buChar char="○"/>
            </a:pPr>
            <a:r>
              <a:rPr lang="en-US"/>
              <a:t>We have 92.2% coverage.</a:t>
            </a:r>
            <a:endParaRPr lang="en-US">
              <a:cs typeface="Calibri"/>
            </a:endParaRPr>
          </a:p>
          <a:p>
            <a:pPr marL="628650" lvl="1" indent="-171450">
              <a:buFont typeface="Courier New"/>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F885C52-775C-403A-83B5-035BEE831E8F}" type="slidenum">
              <a:rPr lang="en-US"/>
              <a:t>5</a:t>
            </a:fld>
            <a:endParaRPr lang="en-US"/>
          </a:p>
        </p:txBody>
      </p:sp>
    </p:spTree>
    <p:extLst>
      <p:ext uri="{BB962C8B-B14F-4D97-AF65-F5344CB8AC3E}">
        <p14:creationId xmlns:p14="http://schemas.microsoft.com/office/powerpoint/2010/main" val="367397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a:solidFill>
                  <a:srgbClr val="000000"/>
                </a:solidFill>
                <a:effectLst/>
                <a:latin typeface="Calibri" panose="020F0502020204030204" pitchFamily="34" charset="0"/>
              </a:rPr>
              <a:t> Our PR descriptions for Sprint 1 were vague and didn’t include completed user stories, the current sprint, file changes, new functionality, co-authors, and other important details </a:t>
            </a:r>
          </a:p>
          <a:p>
            <a:pPr algn="l" rtl="0" fontAlgn="base">
              <a:buFont typeface="Arial" panose="020B0604020202020204" pitchFamily="34" charset="0"/>
              <a:buChar char="•"/>
            </a:pPr>
            <a:r>
              <a:rPr lang="en-US" sz="1800" b="0" i="0">
                <a:solidFill>
                  <a:srgbClr val="000000"/>
                </a:solidFill>
                <a:effectLst/>
                <a:latin typeface="Calibri" panose="020F0502020204030204" pitchFamily="34" charset="0"/>
              </a:rPr>
              <a:t> To solve this, we implemented a PR template that included all these details in Sprint 2 </a:t>
            </a:r>
          </a:p>
          <a:p>
            <a:pPr marL="742950" lvl="1" indent="-285750" algn="l" rtl="0" fontAlgn="base">
              <a:buFont typeface="Courier New" panose="02070309020205020404" pitchFamily="49" charset="0"/>
              <a:buChar char="o"/>
            </a:pPr>
            <a:r>
              <a:rPr lang="en-US" sz="1800" b="0" i="0">
                <a:solidFill>
                  <a:srgbClr val="000000"/>
                </a:solidFill>
                <a:effectLst/>
                <a:latin typeface="Calibri" panose="020F0502020204030204" pitchFamily="34" charset="0"/>
              </a:rPr>
              <a:t>Improved group understanding of changes and identifying the PRs in which certain commits/features were added </a:t>
            </a:r>
          </a:p>
          <a:p>
            <a:pPr algn="l" rtl="0" fontAlgn="base">
              <a:buFont typeface="Arial" panose="020B0604020202020204" pitchFamily="34" charset="0"/>
              <a:buChar char="•"/>
            </a:pPr>
            <a:r>
              <a:rPr lang="en-US" sz="1800" b="0" i="0">
                <a:solidFill>
                  <a:srgbClr val="000000"/>
                </a:solidFill>
                <a:effectLst/>
                <a:latin typeface="Calibri" panose="020F0502020204030204" pitchFamily="34" charset="0"/>
              </a:rPr>
              <a:t> We managed to avoid merge conflicts almost completely </a:t>
            </a:r>
          </a:p>
          <a:p>
            <a:pPr marL="742950" lvl="1" indent="-285750" algn="l" rtl="0" fontAlgn="base">
              <a:buFont typeface="Courier New" panose="02070309020205020404" pitchFamily="49" charset="0"/>
              <a:buChar char="o"/>
            </a:pPr>
            <a:r>
              <a:rPr lang="en-US" sz="1800" b="0" i="0">
                <a:solidFill>
                  <a:srgbClr val="000000"/>
                </a:solidFill>
                <a:effectLst/>
                <a:latin typeface="Calibri" panose="020F0502020204030204" pitchFamily="34" charset="0"/>
              </a:rPr>
              <a:t>PRs required at least 2 approvals to merge into the main branch </a:t>
            </a:r>
          </a:p>
          <a:p>
            <a:pPr marL="742950" lvl="1" indent="-285750" algn="l" rtl="0" fontAlgn="base">
              <a:buFont typeface="Courier New" panose="02070309020205020404" pitchFamily="49" charset="0"/>
              <a:buChar char="o"/>
            </a:pPr>
            <a:r>
              <a:rPr lang="en-US" sz="1800" b="0" i="0">
                <a:solidFill>
                  <a:srgbClr val="000000"/>
                </a:solidFill>
                <a:effectLst/>
                <a:latin typeface="Calibri" panose="020F0502020204030204" pitchFamily="34" charset="0"/>
              </a:rPr>
              <a:t>We consistently rebased branches to avoid merge conflicts or solve small conflicts before they progressed into significant conflicts </a:t>
            </a:r>
          </a:p>
          <a:p>
            <a:pPr algn="l" rtl="0" fontAlgn="base">
              <a:buFont typeface="Arial" panose="020B0604020202020204" pitchFamily="34" charset="0"/>
              <a:buChar char="•"/>
            </a:pPr>
            <a:r>
              <a:rPr lang="en-US" sz="1800" b="0" i="0">
                <a:solidFill>
                  <a:srgbClr val="000000"/>
                </a:solidFill>
                <a:effectLst/>
                <a:latin typeface="Calibri" panose="020F0502020204030204" pitchFamily="34" charset="0"/>
              </a:rPr>
              <a:t> We tried our best to ensure that each branch implemented a specific feature </a:t>
            </a:r>
          </a:p>
          <a:p>
            <a:pPr marL="742950" lvl="1" indent="-285750" algn="l" rtl="0" fontAlgn="base">
              <a:buFont typeface="Courier New" panose="02070309020205020404" pitchFamily="49" charset="0"/>
              <a:buChar char="o"/>
            </a:pPr>
            <a:r>
              <a:rPr lang="en-US" sz="1800" b="0" i="0">
                <a:solidFill>
                  <a:srgbClr val="000000"/>
                </a:solidFill>
                <a:effectLst/>
                <a:latin typeface="Calibri" panose="020F0502020204030204" pitchFamily="34" charset="0"/>
              </a:rPr>
              <a:t>This wasn’t always the case; some branches designed for one feature added other features or revised past features </a:t>
            </a:r>
          </a:p>
          <a:p>
            <a:pPr marL="742950" lvl="1" indent="-285750" algn="l" rtl="0" fontAlgn="base">
              <a:buFont typeface="Courier New" panose="02070309020205020404" pitchFamily="49" charset="0"/>
              <a:buChar char="o"/>
            </a:pPr>
            <a:r>
              <a:rPr lang="en-US" sz="1800" b="0" i="0">
                <a:solidFill>
                  <a:srgbClr val="000000"/>
                </a:solidFill>
                <a:effectLst/>
                <a:latin typeface="Calibri" panose="020F0502020204030204" pitchFamily="34" charset="0"/>
              </a:rPr>
              <a:t>Made sure to document these cases </a:t>
            </a:r>
          </a:p>
          <a:p>
            <a:pPr algn="l" rtl="0" fontAlgn="base">
              <a:buFont typeface="Arial" panose="020B0604020202020204" pitchFamily="34" charset="0"/>
              <a:buChar char="•"/>
            </a:pPr>
            <a:r>
              <a:rPr lang="en-US" sz="1800" b="0" i="0">
                <a:solidFill>
                  <a:srgbClr val="000000"/>
                </a:solidFill>
                <a:effectLst/>
                <a:latin typeface="Calibri" panose="020F0502020204030204" pitchFamily="34" charset="0"/>
              </a:rPr>
              <a:t>At one point, we had more than 8 branches open at once </a:t>
            </a:r>
          </a:p>
          <a:p>
            <a:pPr marL="742950" lvl="1" indent="-285750" algn="l" rtl="0" fontAlgn="base">
              <a:buFont typeface="Courier New" panose="02070309020205020404" pitchFamily="49" charset="0"/>
              <a:buChar char="o"/>
            </a:pPr>
            <a:r>
              <a:rPr lang="en-US" sz="1800" b="0" i="0">
                <a:solidFill>
                  <a:srgbClr val="000000"/>
                </a:solidFill>
                <a:effectLst/>
                <a:latin typeface="Calibri" panose="020F0502020204030204" pitchFamily="34" charset="0"/>
              </a:rPr>
              <a:t>This made the order of merging confusing </a:t>
            </a:r>
          </a:p>
          <a:p>
            <a:pPr marL="742950" lvl="1" indent="-285750" algn="l" rtl="0" fontAlgn="base">
              <a:buFont typeface="Courier New" panose="02070309020205020404" pitchFamily="49" charset="0"/>
              <a:buChar char="o"/>
            </a:pPr>
            <a:r>
              <a:rPr lang="en-US" sz="1800" b="0" i="0">
                <a:solidFill>
                  <a:srgbClr val="000000"/>
                </a:solidFill>
                <a:effectLst/>
                <a:latin typeface="Calibri" panose="020F0502020204030204" pitchFamily="34" charset="0"/>
              </a:rPr>
              <a:t>Had to create all the PR descriptions at once </a:t>
            </a:r>
          </a:p>
          <a:p>
            <a:endParaRPr lang="en-US"/>
          </a:p>
        </p:txBody>
      </p:sp>
      <p:sp>
        <p:nvSpPr>
          <p:cNvPr id="4" name="Slide Number Placeholder 3"/>
          <p:cNvSpPr>
            <a:spLocks noGrp="1"/>
          </p:cNvSpPr>
          <p:nvPr>
            <p:ph type="sldNum" sz="quarter" idx="5"/>
          </p:nvPr>
        </p:nvSpPr>
        <p:spPr/>
        <p:txBody>
          <a:bodyPr/>
          <a:lstStyle/>
          <a:p>
            <a:fld id="{7F885C52-775C-403A-83B5-035BEE831E8F}" type="slidenum">
              <a:rPr lang="en-US" smtClean="0"/>
              <a:t>6</a:t>
            </a:fld>
            <a:endParaRPr lang="en-US"/>
          </a:p>
        </p:txBody>
      </p:sp>
    </p:spTree>
    <p:extLst>
      <p:ext uri="{BB962C8B-B14F-4D97-AF65-F5344CB8AC3E}">
        <p14:creationId xmlns:p14="http://schemas.microsoft.com/office/powerpoint/2010/main" val="394594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a:t>We had a lot of ideas coming from all the teammates for the game page and not everyone was agreeing on one thing. So we obviously took the democratic way to resolve these conflicts. We had a stand up meeting every Monday, Tuesday, Wednesday and Friday. And we have pair programming or group programming meetings when necessary. Out velocity is around 30 points per week. Our Wiki pages are comprehensive including the work progress, the design changes, and additional features we added. </a:t>
            </a:r>
            <a:endParaRPr lang="en-US">
              <a:cs typeface="Calibri"/>
            </a:endParaRPr>
          </a:p>
        </p:txBody>
      </p:sp>
      <p:sp>
        <p:nvSpPr>
          <p:cNvPr id="4" name="Slide Number Placeholder 3"/>
          <p:cNvSpPr>
            <a:spLocks noGrp="1"/>
          </p:cNvSpPr>
          <p:nvPr>
            <p:ph type="sldNum" sz="quarter" idx="5"/>
          </p:nvPr>
        </p:nvSpPr>
        <p:spPr/>
        <p:txBody>
          <a:bodyPr/>
          <a:lstStyle/>
          <a:p>
            <a:fld id="{7F885C52-775C-403A-83B5-035BEE831E8F}" type="slidenum">
              <a:rPr lang="en-US"/>
              <a:t>7</a:t>
            </a:fld>
            <a:endParaRPr lang="en-US"/>
          </a:p>
        </p:txBody>
      </p:sp>
    </p:spTree>
    <p:extLst>
      <p:ext uri="{BB962C8B-B14F-4D97-AF65-F5344CB8AC3E}">
        <p14:creationId xmlns:p14="http://schemas.microsoft.com/office/powerpoint/2010/main" val="952495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a:t>Database schema, we didn’t think about all the columns we needed at the start. We had to add new columns as we were adding more features.  We forgot to add co author tags for the first few commits and then had a formatting error in the other commits. We had trouble with ajax integration to reload a page on an action. </a:t>
            </a:r>
          </a:p>
        </p:txBody>
      </p:sp>
      <p:sp>
        <p:nvSpPr>
          <p:cNvPr id="4" name="Slide Number Placeholder 3"/>
          <p:cNvSpPr>
            <a:spLocks noGrp="1"/>
          </p:cNvSpPr>
          <p:nvPr>
            <p:ph type="sldNum" sz="quarter" idx="5"/>
          </p:nvPr>
        </p:nvSpPr>
        <p:spPr/>
        <p:txBody>
          <a:bodyPr/>
          <a:lstStyle/>
          <a:p>
            <a:fld id="{7F885C52-775C-403A-83B5-035BEE831E8F}" type="slidenum">
              <a:rPr lang="en-US"/>
              <a:t>8</a:t>
            </a:fld>
            <a:endParaRPr lang="en-US"/>
          </a:p>
        </p:txBody>
      </p:sp>
    </p:spTree>
    <p:extLst>
      <p:ext uri="{BB962C8B-B14F-4D97-AF65-F5344CB8AC3E}">
        <p14:creationId xmlns:p14="http://schemas.microsoft.com/office/powerpoint/2010/main" val="18487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indent="-285750">
              <a:buFont typeface="Courier New"/>
              <a:buChar char="○"/>
            </a:pPr>
            <a:r>
              <a:rPr lang="en-US"/>
              <a:t>Thought-out Database Design – We designed a well thought out database but required additional columns overtime which made handling new functionality tedious.</a:t>
            </a:r>
          </a:p>
          <a:p>
            <a:pPr marL="285750" lvl="1" indent="-285750">
              <a:buFont typeface="Courier New"/>
              <a:buChar char="○"/>
            </a:pPr>
            <a:r>
              <a:rPr lang="en-US"/>
              <a:t>Framework Version – Rails 4.0 presented problems that could have been easily solved in Rails 5.0. For future projects we would look to use a framework that is most up to date as Rail 4.0 is quite old.</a:t>
            </a:r>
            <a:endParaRPr lang="en-US">
              <a:cs typeface="Calibri"/>
            </a:endParaRPr>
          </a:p>
          <a:p>
            <a:pPr marL="285750" lvl="1" indent="-285750">
              <a:buFont typeface="Courier New"/>
              <a:buChar char="○"/>
            </a:pPr>
            <a:r>
              <a:rPr lang="en-US"/>
              <a:t>K.I.S.S - While our design (we felt) did this exceptional, we found our actual code was more difficult</a:t>
            </a:r>
            <a:endParaRPr lang="en-US">
              <a:cs typeface="Calibri"/>
            </a:endParaRPr>
          </a:p>
          <a:p>
            <a:pPr marL="285750" lvl="1" indent="-285750">
              <a:buFont typeface="Courier New"/>
              <a:buChar char="○"/>
            </a:pPr>
            <a:r>
              <a:rPr lang="en-US"/>
              <a:t>Little Things Matter – Comments, variable names and formatting made a large difference. Even something like color codes for our project turned out to make it overall much cleaner.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F885C52-775C-403A-83B5-035BEE831E8F}" type="slidenum">
              <a:rPr lang="en-US"/>
              <a:t>9</a:t>
            </a:fld>
            <a:endParaRPr lang="en-US"/>
          </a:p>
        </p:txBody>
      </p:sp>
    </p:spTree>
    <p:extLst>
      <p:ext uri="{BB962C8B-B14F-4D97-AF65-F5344CB8AC3E}">
        <p14:creationId xmlns:p14="http://schemas.microsoft.com/office/powerpoint/2010/main" val="351274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12/15/2020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37771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3798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1352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951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899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7202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8725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9344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7495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1657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3908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12/15/2020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298735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7jFt3eSz4co?start=5&amp;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SELT 2020 Card Game Simulator</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sz="2800"/>
              <a:t>Dennis Kurtz, Bailey </a:t>
            </a:r>
            <a:r>
              <a:rPr lang="en-US" sz="2800" err="1"/>
              <a:t>Leuth</a:t>
            </a:r>
            <a:r>
              <a:rPr lang="en-US" sz="2800"/>
              <a:t>, Ram Sajja, Mathew Seng, and Andrew Stjernberg</a:t>
            </a:r>
          </a:p>
          <a:p>
            <a:r>
              <a:rPr lang="en-US"/>
              <a:t>Department of Electrical Engineering, University of Iowa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313E-716E-4F6D-9E2F-1CA5059AD232}"/>
              </a:ext>
            </a:extLst>
          </p:cNvPr>
          <p:cNvSpPr>
            <a:spLocks noGrp="1"/>
          </p:cNvSpPr>
          <p:nvPr>
            <p:ph type="title"/>
          </p:nvPr>
        </p:nvSpPr>
        <p:spPr>
          <a:xfrm>
            <a:off x="6420464" y="539087"/>
            <a:ext cx="4534047" cy="1584895"/>
          </a:xfrm>
        </p:spPr>
        <p:txBody>
          <a:bodyPr>
            <a:normAutofit/>
          </a:bodyPr>
          <a:lstStyle/>
          <a:p>
            <a:r>
              <a:rPr lang="en-US"/>
              <a:t>Questions?</a:t>
            </a:r>
          </a:p>
        </p:txBody>
      </p:sp>
      <p:pic>
        <p:nvPicPr>
          <p:cNvPr id="5" name="Picture 4">
            <a:extLst>
              <a:ext uri="{FF2B5EF4-FFF2-40B4-BE49-F238E27FC236}">
                <a16:creationId xmlns:a16="http://schemas.microsoft.com/office/drawing/2014/main" id="{8BE75293-0769-4BDA-852E-039794505DEA}"/>
              </a:ext>
            </a:extLst>
          </p:cNvPr>
          <p:cNvPicPr>
            <a:picLocks noChangeAspect="1"/>
          </p:cNvPicPr>
          <p:nvPr/>
        </p:nvPicPr>
        <p:blipFill rotWithShape="1">
          <a:blip r:embed="rId2"/>
          <a:srcRect l="45884" r="7" b="7"/>
          <a:stretch/>
        </p:blipFill>
        <p:spPr>
          <a:xfrm>
            <a:off x="20" y="10"/>
            <a:ext cx="6094799" cy="6857990"/>
          </a:xfrm>
          <a:prstGeom prst="rect">
            <a:avLst/>
          </a:prstGeom>
        </p:spPr>
      </p:pic>
      <p:sp>
        <p:nvSpPr>
          <p:cNvPr id="3" name="Content Placeholder 2">
            <a:extLst>
              <a:ext uri="{FF2B5EF4-FFF2-40B4-BE49-F238E27FC236}">
                <a16:creationId xmlns:a16="http://schemas.microsoft.com/office/drawing/2014/main" id="{0999EC50-F727-4B63-9833-445E7A58F605}"/>
              </a:ext>
            </a:extLst>
          </p:cNvPr>
          <p:cNvSpPr>
            <a:spLocks noGrp="1"/>
          </p:cNvSpPr>
          <p:nvPr>
            <p:ph idx="1"/>
          </p:nvPr>
        </p:nvSpPr>
        <p:spPr>
          <a:xfrm>
            <a:off x="6420463" y="2438399"/>
            <a:ext cx="4572002" cy="3880514"/>
          </a:xfrm>
        </p:spPr>
        <p:txBody>
          <a:bodyPr vert="horz" lIns="91440" tIns="45720" rIns="91440" bIns="45720" rtlCol="0">
            <a:normAutofit/>
          </a:bodyPr>
          <a:lstStyle/>
          <a:p>
            <a:pPr marL="0" indent="0">
              <a:buNone/>
            </a:pPr>
            <a:endParaRPr lang="en-US"/>
          </a:p>
          <a:p>
            <a:endParaRPr lang="en-US" spc="10"/>
          </a:p>
          <a:p>
            <a:pPr lvl="1"/>
            <a:endParaRPr lang="en-US" spc="10"/>
          </a:p>
        </p:txBody>
      </p:sp>
    </p:spTree>
    <p:extLst>
      <p:ext uri="{BB962C8B-B14F-4D97-AF65-F5344CB8AC3E}">
        <p14:creationId xmlns:p14="http://schemas.microsoft.com/office/powerpoint/2010/main" val="171595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hlinkClick r:id="" action="ppaction://media"/>
            <a:extLst>
              <a:ext uri="{FF2B5EF4-FFF2-40B4-BE49-F238E27FC236}">
                <a16:creationId xmlns:a16="http://schemas.microsoft.com/office/drawing/2014/main" id="{9970C600-C94B-4FBA-8A0F-765C7BE45D55}"/>
              </a:ext>
            </a:extLst>
          </p:cNvPr>
          <p:cNvPicPr>
            <a:picLocks noGrp="1" noRot="1" noChangeAspect="1"/>
          </p:cNvPicPr>
          <p:nvPr>
            <p:ph idx="1"/>
            <a:videoFile r:link="rId1"/>
          </p:nvPr>
        </p:nvPicPr>
        <p:blipFill>
          <a:blip r:embed="rId3"/>
          <a:stretch>
            <a:fillRect/>
          </a:stretch>
        </p:blipFill>
        <p:spPr>
          <a:xfrm>
            <a:off x="3175" y="-3968"/>
            <a:ext cx="11303000" cy="6865935"/>
          </a:xfrm>
        </p:spPr>
      </p:pic>
    </p:spTree>
    <p:extLst>
      <p:ext uri="{BB962C8B-B14F-4D97-AF65-F5344CB8AC3E}">
        <p14:creationId xmlns:p14="http://schemas.microsoft.com/office/powerpoint/2010/main" val="15171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6B80-12EE-4C53-9EBB-C439BD9B1706}"/>
              </a:ext>
            </a:extLst>
          </p:cNvPr>
          <p:cNvSpPr>
            <a:spLocks noGrp="1"/>
          </p:cNvSpPr>
          <p:nvPr>
            <p:ph type="title"/>
          </p:nvPr>
        </p:nvSpPr>
        <p:spPr/>
        <p:txBody>
          <a:bodyPr/>
          <a:lstStyle/>
          <a:p>
            <a:r>
              <a:rPr lang="en-US">
                <a:cs typeface="Calibri Light"/>
              </a:rPr>
              <a:t>Live Demo</a:t>
            </a:r>
            <a:endParaRPr lang="en-US"/>
          </a:p>
        </p:txBody>
      </p:sp>
      <p:sp>
        <p:nvSpPr>
          <p:cNvPr id="3" name="Content Placeholder 2">
            <a:extLst>
              <a:ext uri="{FF2B5EF4-FFF2-40B4-BE49-F238E27FC236}">
                <a16:creationId xmlns:a16="http://schemas.microsoft.com/office/drawing/2014/main" id="{1CCAD52F-683C-4252-921C-F898A1FC98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96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BE39-FE4D-4176-A465-315E85957978}"/>
              </a:ext>
            </a:extLst>
          </p:cNvPr>
          <p:cNvSpPr>
            <a:spLocks noGrp="1"/>
          </p:cNvSpPr>
          <p:nvPr>
            <p:ph type="title"/>
          </p:nvPr>
        </p:nvSpPr>
        <p:spPr>
          <a:xfrm>
            <a:off x="1261872" y="365760"/>
            <a:ext cx="9692640" cy="1325562"/>
          </a:xfrm>
        </p:spPr>
        <p:txBody>
          <a:bodyPr>
            <a:normAutofit/>
          </a:bodyPr>
          <a:lstStyle/>
          <a:p>
            <a:r>
              <a:rPr lang="en-US"/>
              <a:t>Design</a:t>
            </a:r>
            <a:endParaRPr lang="en-US">
              <a:cs typeface="Calibri Light"/>
            </a:endParaRP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C876C4D-AEEF-46BC-87D2-481B9BF04A63}"/>
              </a:ext>
            </a:extLst>
          </p:cNvPr>
          <p:cNvGraphicFramePr>
            <a:graphicFrameLocks noGrp="1"/>
          </p:cNvGraphicFramePr>
          <p:nvPr>
            <p:ph idx="1"/>
            <p:extLst>
              <p:ext uri="{D42A27DB-BD31-4B8C-83A1-F6EECF244321}">
                <p14:modId xmlns:p14="http://schemas.microsoft.com/office/powerpoint/2010/main" val="3531893035"/>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2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F19E647-F6F0-4ABE-B7B9-F27F45A45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D46BB-7B87-4180-9CD6-EE45C1F92E32}"/>
              </a:ext>
            </a:extLst>
          </p:cNvPr>
          <p:cNvSpPr>
            <a:spLocks noGrp="1"/>
          </p:cNvSpPr>
          <p:nvPr>
            <p:ph type="title"/>
          </p:nvPr>
        </p:nvSpPr>
        <p:spPr>
          <a:xfrm>
            <a:off x="790519" y="599768"/>
            <a:ext cx="3863778" cy="2566217"/>
          </a:xfrm>
        </p:spPr>
        <p:txBody>
          <a:bodyPr anchor="ctr">
            <a:normAutofit/>
          </a:bodyPr>
          <a:lstStyle/>
          <a:p>
            <a:pPr algn="r"/>
            <a:r>
              <a:rPr lang="en-US">
                <a:cs typeface="Calibri Light"/>
              </a:rPr>
              <a:t>Testing</a:t>
            </a:r>
            <a:endParaRPr lang="en-US"/>
          </a:p>
        </p:txBody>
      </p:sp>
      <p:cxnSp>
        <p:nvCxnSpPr>
          <p:cNvPr id="15" name="Straight Connector 14">
            <a:extLst>
              <a:ext uri="{FF2B5EF4-FFF2-40B4-BE49-F238E27FC236}">
                <a16:creationId xmlns:a16="http://schemas.microsoft.com/office/drawing/2014/main" id="{92BFA6EF-C8B5-4562-9718-3167CB1C9C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3153" y="1242796"/>
            <a:ext cx="0" cy="12801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032AD864-7AC0-464B-9EB5-B6890A68C584}"/>
              </a:ext>
            </a:extLst>
          </p:cNvPr>
          <p:cNvSpPr>
            <a:spLocks noGrp="1"/>
          </p:cNvSpPr>
          <p:nvPr>
            <p:ph idx="1"/>
          </p:nvPr>
        </p:nvSpPr>
        <p:spPr>
          <a:xfrm>
            <a:off x="5325037" y="599768"/>
            <a:ext cx="5559269" cy="2566217"/>
          </a:xfrm>
        </p:spPr>
        <p:txBody>
          <a:bodyPr anchor="ctr">
            <a:normAutofit/>
          </a:bodyPr>
          <a:lstStyle/>
          <a:p>
            <a:r>
              <a:rPr lang="en-US" sz="2400"/>
              <a:t>RSpec</a:t>
            </a:r>
          </a:p>
          <a:p>
            <a:r>
              <a:rPr lang="en-US" sz="2400"/>
              <a:t>Cucumber</a:t>
            </a:r>
          </a:p>
          <a:p>
            <a:r>
              <a:rPr lang="en-US" sz="2400"/>
              <a:t>Capybara</a:t>
            </a:r>
          </a:p>
        </p:txBody>
      </p:sp>
      <p:sp>
        <p:nvSpPr>
          <p:cNvPr id="17" name="Rectangle 16">
            <a:extLst>
              <a:ext uri="{FF2B5EF4-FFF2-40B4-BE49-F238E27FC236}">
                <a16:creationId xmlns:a16="http://schemas.microsoft.com/office/drawing/2014/main" id="{FA2289DB-F4F2-44AA-8ED3-0141E331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018" y="3541594"/>
            <a:ext cx="3047841" cy="2868525"/>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C115A1-A2B9-496D-8FC5-3B6AA2BC9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3888" y="3541594"/>
            <a:ext cx="3047841" cy="2871939"/>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Icon&#10;&#10;Description automatically generated">
            <a:extLst>
              <a:ext uri="{FF2B5EF4-FFF2-40B4-BE49-F238E27FC236}">
                <a16:creationId xmlns:a16="http://schemas.microsoft.com/office/drawing/2014/main" id="{626B360F-FF20-45F5-AA52-90E7DD3C0A9E}"/>
              </a:ext>
            </a:extLst>
          </p:cNvPr>
          <p:cNvPicPr>
            <a:picLocks noChangeAspect="1"/>
          </p:cNvPicPr>
          <p:nvPr/>
        </p:nvPicPr>
        <p:blipFill>
          <a:blip r:embed="rId3"/>
          <a:stretch>
            <a:fillRect/>
          </a:stretch>
        </p:blipFill>
        <p:spPr>
          <a:xfrm>
            <a:off x="4524758" y="3778126"/>
            <a:ext cx="2398832" cy="2398832"/>
          </a:xfrm>
          <a:prstGeom prst="rect">
            <a:avLst/>
          </a:prstGeom>
        </p:spPr>
      </p:pic>
      <p:pic>
        <p:nvPicPr>
          <p:cNvPr id="4" name="Picture 4" descr="Icon&#10;&#10;Description automatically generated">
            <a:extLst>
              <a:ext uri="{FF2B5EF4-FFF2-40B4-BE49-F238E27FC236}">
                <a16:creationId xmlns:a16="http://schemas.microsoft.com/office/drawing/2014/main" id="{D64084E4-46E9-4358-AC51-93366383F8B7}"/>
              </a:ext>
            </a:extLst>
          </p:cNvPr>
          <p:cNvPicPr>
            <a:picLocks noChangeAspect="1"/>
          </p:cNvPicPr>
          <p:nvPr/>
        </p:nvPicPr>
        <p:blipFill>
          <a:blip r:embed="rId4"/>
          <a:stretch>
            <a:fillRect/>
          </a:stretch>
        </p:blipFill>
        <p:spPr>
          <a:xfrm>
            <a:off x="1002991" y="3795876"/>
            <a:ext cx="2391107" cy="2391107"/>
          </a:xfrm>
          <a:prstGeom prst="rect">
            <a:avLst/>
          </a:prstGeom>
        </p:spPr>
      </p:pic>
      <p:sp>
        <p:nvSpPr>
          <p:cNvPr id="21" name="Rectangle 20">
            <a:extLst>
              <a:ext uri="{FF2B5EF4-FFF2-40B4-BE49-F238E27FC236}">
                <a16:creationId xmlns:a16="http://schemas.microsoft.com/office/drawing/2014/main" id="{29FA7D49-FB1E-4C96-AD88-49252278D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6757" y="3541594"/>
            <a:ext cx="3047841" cy="2871939"/>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rodent looking at the camera&#10;&#10;Description automatically generated">
            <a:extLst>
              <a:ext uri="{FF2B5EF4-FFF2-40B4-BE49-F238E27FC236}">
                <a16:creationId xmlns:a16="http://schemas.microsoft.com/office/drawing/2014/main" id="{E5F0A48D-2D3E-45FD-9A3C-EAA5A2C15354}"/>
              </a:ext>
            </a:extLst>
          </p:cNvPr>
          <p:cNvPicPr>
            <a:picLocks noChangeAspect="1"/>
          </p:cNvPicPr>
          <p:nvPr/>
        </p:nvPicPr>
        <p:blipFill>
          <a:blip r:embed="rId5"/>
          <a:stretch>
            <a:fillRect/>
          </a:stretch>
        </p:blipFill>
        <p:spPr>
          <a:xfrm>
            <a:off x="7944899" y="4167470"/>
            <a:ext cx="2611556" cy="1651808"/>
          </a:xfrm>
          <a:prstGeom prst="rect">
            <a:avLst/>
          </a:prstGeom>
        </p:spPr>
      </p:pic>
    </p:spTree>
    <p:extLst>
      <p:ext uri="{BB962C8B-B14F-4D97-AF65-F5344CB8AC3E}">
        <p14:creationId xmlns:p14="http://schemas.microsoft.com/office/powerpoint/2010/main" val="109189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C657-AB71-4EB6-B1E0-CB76F096E53E}"/>
              </a:ext>
            </a:extLst>
          </p:cNvPr>
          <p:cNvSpPr>
            <a:spLocks noGrp="1"/>
          </p:cNvSpPr>
          <p:nvPr>
            <p:ph type="title"/>
          </p:nvPr>
        </p:nvSpPr>
        <p:spPr/>
        <p:txBody>
          <a:bodyPr/>
          <a:lstStyle/>
          <a:p>
            <a:r>
              <a:rPr lang="en-US">
                <a:cs typeface="Calibri Light"/>
              </a:rPr>
              <a:t>GitHub (PR Submissions, PR Reviews, Merge Conflicts)</a:t>
            </a:r>
          </a:p>
        </p:txBody>
      </p:sp>
      <p:sp>
        <p:nvSpPr>
          <p:cNvPr id="3" name="Content Placeholder 2">
            <a:extLst>
              <a:ext uri="{FF2B5EF4-FFF2-40B4-BE49-F238E27FC236}">
                <a16:creationId xmlns:a16="http://schemas.microsoft.com/office/drawing/2014/main" id="{50951B50-EB15-40E8-89C3-7CD4BBC2F1CB}"/>
              </a:ext>
            </a:extLst>
          </p:cNvPr>
          <p:cNvSpPr>
            <a:spLocks noGrp="1"/>
          </p:cNvSpPr>
          <p:nvPr>
            <p:ph idx="1"/>
          </p:nvPr>
        </p:nvSpPr>
        <p:spPr>
          <a:xfrm>
            <a:off x="415654" y="2140903"/>
            <a:ext cx="5090201" cy="4351337"/>
          </a:xfrm>
        </p:spPr>
        <p:txBody>
          <a:bodyPr>
            <a:normAutofit/>
          </a:bodyPr>
          <a:lstStyle/>
          <a:p>
            <a:r>
              <a:rPr lang="en-US" sz="2400"/>
              <a:t>PR Template</a:t>
            </a:r>
          </a:p>
          <a:p>
            <a:pPr lvl="1"/>
            <a:r>
              <a:rPr lang="en-US" sz="2200"/>
              <a:t>More detail as project progressed</a:t>
            </a:r>
          </a:p>
          <a:p>
            <a:r>
              <a:rPr lang="en-US" sz="2400"/>
              <a:t>Avoided merge conflicts</a:t>
            </a:r>
          </a:p>
          <a:p>
            <a:pPr lvl="1"/>
            <a:r>
              <a:rPr lang="en-US" sz="2000"/>
              <a:t>PR approvals</a:t>
            </a:r>
          </a:p>
          <a:p>
            <a:pPr lvl="1"/>
            <a:r>
              <a:rPr lang="en-US" sz="2000"/>
              <a:t>Rebased branches</a:t>
            </a:r>
          </a:p>
          <a:p>
            <a:r>
              <a:rPr lang="en-US" sz="2200"/>
              <a:t>Branches implemented specific features</a:t>
            </a:r>
          </a:p>
          <a:p>
            <a:r>
              <a:rPr lang="en-US" sz="2200"/>
              <a:t>Many branches open at once</a:t>
            </a:r>
          </a:p>
        </p:txBody>
      </p:sp>
      <p:pic>
        <p:nvPicPr>
          <p:cNvPr id="8" name="Picture 7">
            <a:extLst>
              <a:ext uri="{FF2B5EF4-FFF2-40B4-BE49-F238E27FC236}">
                <a16:creationId xmlns:a16="http://schemas.microsoft.com/office/drawing/2014/main" id="{F38CC8A4-2D30-4761-85F2-B97B200453FD}"/>
              </a:ext>
            </a:extLst>
          </p:cNvPr>
          <p:cNvPicPr>
            <a:picLocks noChangeAspect="1"/>
          </p:cNvPicPr>
          <p:nvPr/>
        </p:nvPicPr>
        <p:blipFill>
          <a:blip r:embed="rId3"/>
          <a:stretch>
            <a:fillRect/>
          </a:stretch>
        </p:blipFill>
        <p:spPr>
          <a:xfrm>
            <a:off x="5303994" y="1810161"/>
            <a:ext cx="5911582" cy="4026433"/>
          </a:xfrm>
          <a:prstGeom prst="rect">
            <a:avLst/>
          </a:prstGeom>
        </p:spPr>
      </p:pic>
    </p:spTree>
    <p:extLst>
      <p:ext uri="{BB962C8B-B14F-4D97-AF65-F5344CB8AC3E}">
        <p14:creationId xmlns:p14="http://schemas.microsoft.com/office/powerpoint/2010/main" val="55465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E543-504C-446A-8CCF-E9C3E88A26DE}"/>
              </a:ext>
            </a:extLst>
          </p:cNvPr>
          <p:cNvSpPr>
            <a:spLocks noGrp="1"/>
          </p:cNvSpPr>
          <p:nvPr>
            <p:ph type="title"/>
          </p:nvPr>
        </p:nvSpPr>
        <p:spPr>
          <a:xfrm>
            <a:off x="7878675" y="90992"/>
            <a:ext cx="3075836" cy="1146268"/>
          </a:xfrm>
        </p:spPr>
        <p:txBody>
          <a:bodyPr>
            <a:normAutofit/>
          </a:bodyPr>
          <a:lstStyle/>
          <a:p>
            <a:r>
              <a:rPr lang="en-US" sz="2200">
                <a:cs typeface="Calibri Light"/>
              </a:rPr>
              <a:t>Conflict Resolutions, Team Meetings, Sprint velocities, Wiki pages</a:t>
            </a:r>
            <a:endParaRPr lang="en-US" sz="2200"/>
          </a:p>
        </p:txBody>
      </p:sp>
      <p:pic>
        <p:nvPicPr>
          <p:cNvPr id="4" name="Picture 4" descr="Icon&#10;&#10;Description automatically generated">
            <a:extLst>
              <a:ext uri="{FF2B5EF4-FFF2-40B4-BE49-F238E27FC236}">
                <a16:creationId xmlns:a16="http://schemas.microsoft.com/office/drawing/2014/main" id="{69387DEC-9EE2-4A64-98F3-1DDB156FBD21}"/>
              </a:ext>
            </a:extLst>
          </p:cNvPr>
          <p:cNvPicPr>
            <a:picLocks noChangeAspect="1"/>
          </p:cNvPicPr>
          <p:nvPr/>
        </p:nvPicPr>
        <p:blipFill rotWithShape="1">
          <a:blip r:embed="rId3"/>
          <a:srcRect l="9655" r="17829" b="1"/>
          <a:stretch/>
        </p:blipFill>
        <p:spPr>
          <a:xfrm>
            <a:off x="633998" y="640080"/>
            <a:ext cx="6927007" cy="5588101"/>
          </a:xfrm>
          <a:prstGeom prst="rect">
            <a:avLst/>
          </a:prstGeom>
        </p:spPr>
      </p:pic>
      <p:sp>
        <p:nvSpPr>
          <p:cNvPr id="8" name="Content Placeholder 7">
            <a:extLst>
              <a:ext uri="{FF2B5EF4-FFF2-40B4-BE49-F238E27FC236}">
                <a16:creationId xmlns:a16="http://schemas.microsoft.com/office/drawing/2014/main" id="{D25550C6-DEDD-4250-B3DA-66733A29C27E}"/>
              </a:ext>
            </a:extLst>
          </p:cNvPr>
          <p:cNvSpPr>
            <a:spLocks noGrp="1"/>
          </p:cNvSpPr>
          <p:nvPr>
            <p:ph idx="1"/>
          </p:nvPr>
        </p:nvSpPr>
        <p:spPr>
          <a:xfrm>
            <a:off x="7878675" y="1480552"/>
            <a:ext cx="3075836" cy="5371937"/>
          </a:xfrm>
        </p:spPr>
        <p:txBody>
          <a:bodyPr vert="horz" lIns="91440" tIns="45720" rIns="91440" bIns="45720" rtlCol="0" anchor="t">
            <a:normAutofit/>
          </a:bodyPr>
          <a:lstStyle/>
          <a:p>
            <a:pPr marL="342900" indent="-342900">
              <a:buAutoNum type="arabicPeriod"/>
            </a:pPr>
            <a:r>
              <a:rPr lang="en-US" sz="1600"/>
              <a:t>Game page design conflicts</a:t>
            </a:r>
          </a:p>
          <a:p>
            <a:pPr lvl="1">
              <a:buFont typeface="Courier New" panose="02070309020205020404" pitchFamily="49" charset="0"/>
              <a:buChar char="o"/>
            </a:pPr>
            <a:r>
              <a:rPr lang="en-US" sz="1400"/>
              <a:t>Obviously took the </a:t>
            </a:r>
            <a:r>
              <a:rPr lang="en-US" sz="1400" b="1"/>
              <a:t>democratic</a:t>
            </a:r>
            <a:r>
              <a:rPr lang="en-US" sz="1400"/>
              <a:t> way to resolve conflicts</a:t>
            </a:r>
          </a:p>
          <a:p>
            <a:pPr marL="342900" indent="-342900">
              <a:buAutoNum type="arabicPeriod"/>
            </a:pPr>
            <a:r>
              <a:rPr lang="en-US" sz="1600"/>
              <a:t>Team Meetings</a:t>
            </a:r>
          </a:p>
          <a:p>
            <a:pPr lvl="1">
              <a:buFont typeface="Courier New" panose="02070309020205020404" pitchFamily="49" charset="0"/>
              <a:buChar char="o"/>
            </a:pPr>
            <a:r>
              <a:rPr lang="en-US" sz="1400" spc="10">
                <a:solidFill>
                  <a:srgbClr val="000000"/>
                </a:solidFill>
              </a:rPr>
              <a:t>Stand up meetings every M, Tu, W, F</a:t>
            </a:r>
          </a:p>
          <a:p>
            <a:pPr lvl="1">
              <a:buFont typeface="Courier New" panose="02070309020205020404" pitchFamily="49" charset="0"/>
              <a:buChar char="o"/>
            </a:pPr>
            <a:r>
              <a:rPr lang="en-US" sz="1400" spc="10">
                <a:solidFill>
                  <a:srgbClr val="000000"/>
                </a:solidFill>
              </a:rPr>
              <a:t>Work meetings for pair/group programming</a:t>
            </a:r>
          </a:p>
          <a:p>
            <a:pPr>
              <a:buAutoNum type="arabicPeriod"/>
            </a:pPr>
            <a:r>
              <a:rPr lang="en-US" sz="1600">
                <a:solidFill>
                  <a:srgbClr val="000000"/>
                </a:solidFill>
              </a:rPr>
              <a:t>Velocity: ~30 points per week</a:t>
            </a:r>
            <a:endParaRPr lang="en-US" sz="1600" spc="10">
              <a:solidFill>
                <a:srgbClr val="000000"/>
              </a:solidFill>
            </a:endParaRPr>
          </a:p>
          <a:p>
            <a:pPr>
              <a:buAutoNum type="arabicPeriod"/>
            </a:pPr>
            <a:r>
              <a:rPr lang="en-US" sz="1600">
                <a:solidFill>
                  <a:srgbClr val="000000"/>
                </a:solidFill>
              </a:rPr>
              <a:t>Wiki pages have all the information regarding that sprint</a:t>
            </a:r>
            <a:endParaRPr lang="en-US" sz="1600" spc="10">
              <a:solidFill>
                <a:srgbClr val="000000"/>
              </a:solidFill>
            </a:endParaRPr>
          </a:p>
          <a:p>
            <a:pPr lvl="1">
              <a:buFont typeface="Courier New" panose="02070309020205020404" pitchFamily="49" charset="0"/>
              <a:buChar char="o"/>
            </a:pPr>
            <a:r>
              <a:rPr lang="en-US" sz="1400" spc="10">
                <a:solidFill>
                  <a:srgbClr val="000000"/>
                </a:solidFill>
              </a:rPr>
              <a:t>Work progress</a:t>
            </a:r>
          </a:p>
          <a:p>
            <a:pPr lvl="1">
              <a:buFont typeface="Courier New" panose="02070309020205020404" pitchFamily="49" charset="0"/>
              <a:buChar char="o"/>
            </a:pPr>
            <a:r>
              <a:rPr lang="en-US" sz="1400" spc="10">
                <a:solidFill>
                  <a:srgbClr val="000000"/>
                </a:solidFill>
              </a:rPr>
              <a:t>Design changes</a:t>
            </a:r>
          </a:p>
          <a:p>
            <a:pPr lvl="1">
              <a:buFont typeface="Courier New" panose="02070309020205020404" pitchFamily="49" charset="0"/>
              <a:buChar char="o"/>
            </a:pPr>
            <a:r>
              <a:rPr lang="en-US" sz="1400" spc="10">
                <a:solidFill>
                  <a:srgbClr val="000000"/>
                </a:solidFill>
              </a:rPr>
              <a:t>Additional Features added</a:t>
            </a:r>
          </a:p>
          <a:p>
            <a:pPr>
              <a:buFont typeface="Arial" pitchFamily="34" charset="0"/>
              <a:buAutoNum type="arabicPeriod"/>
            </a:pPr>
            <a:endParaRPr lang="en-US" sz="1600" spc="10">
              <a:solidFill>
                <a:srgbClr val="000000"/>
              </a:solidFill>
            </a:endParaRPr>
          </a:p>
          <a:p>
            <a:pPr>
              <a:buFont typeface="Arial" pitchFamily="34" charset="0"/>
              <a:buAutoNum type="arabicPeriod"/>
            </a:pPr>
            <a:endParaRPr lang="en-US" sz="1600" spc="10">
              <a:solidFill>
                <a:srgbClr val="000000"/>
              </a:solidFill>
            </a:endParaRPr>
          </a:p>
          <a:p>
            <a:pPr lvl="1">
              <a:buFont typeface="Wingdings 2" pitchFamily="18" charset="2"/>
              <a:buAutoNum type="arabicPeriod"/>
            </a:pPr>
            <a:endParaRPr lang="en-US" sz="1400" spc="10">
              <a:solidFill>
                <a:srgbClr val="000000"/>
              </a:solidFill>
            </a:endParaRPr>
          </a:p>
        </p:txBody>
      </p:sp>
    </p:spTree>
    <p:extLst>
      <p:ext uri="{BB962C8B-B14F-4D97-AF65-F5344CB8AC3E}">
        <p14:creationId xmlns:p14="http://schemas.microsoft.com/office/powerpoint/2010/main" val="299897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FEC79-AB4E-4D24-9E3F-F07E8D4001AB}"/>
              </a:ext>
            </a:extLst>
          </p:cNvPr>
          <p:cNvSpPr>
            <a:spLocks noGrp="1"/>
          </p:cNvSpPr>
          <p:nvPr>
            <p:ph type="title"/>
          </p:nvPr>
        </p:nvSpPr>
        <p:spPr>
          <a:xfrm>
            <a:off x="643468" y="4564674"/>
            <a:ext cx="4010820" cy="1615461"/>
          </a:xfrm>
        </p:spPr>
        <p:txBody>
          <a:bodyPr anchor="ctr">
            <a:normAutofit/>
          </a:bodyPr>
          <a:lstStyle/>
          <a:p>
            <a:r>
              <a:rPr lang="en-US" sz="3200"/>
              <a:t>First attempt in Learning</a:t>
            </a:r>
          </a:p>
        </p:txBody>
      </p:sp>
      <p:pic>
        <p:nvPicPr>
          <p:cNvPr id="4" name="Picture 4" descr="A sign on a dirt road&#10;&#10;Description automatically generated">
            <a:extLst>
              <a:ext uri="{FF2B5EF4-FFF2-40B4-BE49-F238E27FC236}">
                <a16:creationId xmlns:a16="http://schemas.microsoft.com/office/drawing/2014/main" id="{91B7C17E-4B21-449C-AE72-F042AD58BD89}"/>
              </a:ext>
            </a:extLst>
          </p:cNvPr>
          <p:cNvPicPr>
            <a:picLocks noChangeAspect="1"/>
          </p:cNvPicPr>
          <p:nvPr/>
        </p:nvPicPr>
        <p:blipFill rotWithShape="1">
          <a:blip r:embed="rId3"/>
          <a:srcRect t="11532" b="22149"/>
          <a:stretch/>
        </p:blipFill>
        <p:spPr>
          <a:xfrm>
            <a:off x="20" y="1"/>
            <a:ext cx="11292820" cy="4212708"/>
          </a:xfrm>
          <a:prstGeom prst="rect">
            <a:avLst/>
          </a:prstGeom>
        </p:spPr>
      </p:pic>
      <p:cxnSp>
        <p:nvCxnSpPr>
          <p:cNvPr id="20" name="Straight Connector 19">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6F410A1-DB4A-4C63-BEC6-63813CC9539F}"/>
              </a:ext>
            </a:extLst>
          </p:cNvPr>
          <p:cNvSpPr>
            <a:spLocks noGrp="1"/>
          </p:cNvSpPr>
          <p:nvPr>
            <p:ph idx="1"/>
          </p:nvPr>
        </p:nvSpPr>
        <p:spPr>
          <a:xfrm>
            <a:off x="5288640" y="4564673"/>
            <a:ext cx="5665871" cy="1615463"/>
          </a:xfrm>
        </p:spPr>
        <p:txBody>
          <a:bodyPr anchor="ctr">
            <a:normAutofit/>
          </a:bodyPr>
          <a:lstStyle/>
          <a:p>
            <a:pPr marL="342900" indent="-342900">
              <a:buAutoNum type="arabicPeriod"/>
            </a:pPr>
            <a:r>
              <a:rPr lang="en-US" sz="1600"/>
              <a:t>Database Schema</a:t>
            </a:r>
          </a:p>
          <a:p>
            <a:pPr marL="342900" indent="-342900">
              <a:buAutoNum type="arabicPeriod"/>
            </a:pPr>
            <a:r>
              <a:rPr lang="en-US" sz="1600"/>
              <a:t>Co-author tags for commits</a:t>
            </a:r>
          </a:p>
          <a:p>
            <a:pPr marL="342900" indent="-342900">
              <a:buAutoNum type="arabicPeriod"/>
            </a:pPr>
            <a:r>
              <a:rPr lang="en-US" sz="1600"/>
              <a:t>AJAX integration</a:t>
            </a:r>
          </a:p>
          <a:p>
            <a:pPr marL="342900" indent="-342900">
              <a:buAutoNum type="arabicPeriod"/>
            </a:pPr>
            <a:endParaRPr lang="en-US" sz="1600"/>
          </a:p>
        </p:txBody>
      </p:sp>
    </p:spTree>
    <p:extLst>
      <p:ext uri="{BB962C8B-B14F-4D97-AF65-F5344CB8AC3E}">
        <p14:creationId xmlns:p14="http://schemas.microsoft.com/office/powerpoint/2010/main" val="205489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3A03-EFD0-477D-B559-42932F511E62}"/>
              </a:ext>
            </a:extLst>
          </p:cNvPr>
          <p:cNvSpPr>
            <a:spLocks noGrp="1"/>
          </p:cNvSpPr>
          <p:nvPr>
            <p:ph type="title"/>
          </p:nvPr>
        </p:nvSpPr>
        <p:spPr/>
        <p:txBody>
          <a:bodyPr/>
          <a:lstStyle/>
          <a:p>
            <a:r>
              <a:rPr lang="en-US">
                <a:cs typeface="Calibri Light"/>
              </a:rPr>
              <a:t>Lessons Learned</a:t>
            </a:r>
            <a:endParaRPr lang="en-US"/>
          </a:p>
        </p:txBody>
      </p:sp>
      <p:sp>
        <p:nvSpPr>
          <p:cNvPr id="3" name="Content Placeholder 2">
            <a:extLst>
              <a:ext uri="{FF2B5EF4-FFF2-40B4-BE49-F238E27FC236}">
                <a16:creationId xmlns:a16="http://schemas.microsoft.com/office/drawing/2014/main" id="{7B505ED9-58FE-4240-A392-4B78D1C40070}"/>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sz="2800">
                <a:cs typeface="Calibri" panose="020F0502020204030204"/>
              </a:rPr>
              <a:t>Thought-out Database Design</a:t>
            </a:r>
          </a:p>
          <a:p>
            <a:pPr marL="514350" indent="-514350">
              <a:buAutoNum type="arabicPeriod"/>
            </a:pPr>
            <a:r>
              <a:rPr lang="en-US" sz="2800">
                <a:cs typeface="Calibri" panose="020F0502020204030204"/>
              </a:rPr>
              <a:t>Framework Version</a:t>
            </a:r>
          </a:p>
          <a:p>
            <a:pPr marL="514350" indent="-514350">
              <a:buAutoNum type="arabicPeriod"/>
            </a:pPr>
            <a:r>
              <a:rPr lang="en-US" sz="2800">
                <a:cs typeface="Calibri" panose="020F0502020204030204"/>
              </a:rPr>
              <a:t>K.I.S.S.</a:t>
            </a:r>
          </a:p>
          <a:p>
            <a:pPr marL="514350" indent="-514350">
              <a:buAutoNum type="arabicPeriod"/>
            </a:pPr>
            <a:r>
              <a:rPr lang="en-US" sz="2800">
                <a:cs typeface="Calibri" panose="020F0502020204030204"/>
              </a:rPr>
              <a:t>Little Things Matter</a:t>
            </a:r>
          </a:p>
          <a:p>
            <a:pPr marL="514350" indent="-514350">
              <a:buAutoNum type="arabicPeriod"/>
            </a:pPr>
            <a:endParaRPr lang="en-US" sz="2800">
              <a:cs typeface="Calibri" panose="020F0502020204030204"/>
            </a:endParaRPr>
          </a:p>
          <a:p>
            <a:pPr marL="514350" indent="-514350">
              <a:buAutoNum type="arabicPeriod"/>
            </a:pPr>
            <a:endParaRPr lang="en-US" sz="2400">
              <a:cs typeface="Calibri" panose="020F0502020204030204"/>
            </a:endParaRPr>
          </a:p>
        </p:txBody>
      </p:sp>
      <p:pic>
        <p:nvPicPr>
          <p:cNvPr id="4" name="Picture 4" descr="A picture containing text&#10;&#10;Description automatically generated">
            <a:extLst>
              <a:ext uri="{FF2B5EF4-FFF2-40B4-BE49-F238E27FC236}">
                <a16:creationId xmlns:a16="http://schemas.microsoft.com/office/drawing/2014/main" id="{52BF70E5-CBB3-4493-8BE9-9C3A8B71AA16}"/>
              </a:ext>
            </a:extLst>
          </p:cNvPr>
          <p:cNvPicPr>
            <a:picLocks noChangeAspect="1"/>
          </p:cNvPicPr>
          <p:nvPr/>
        </p:nvPicPr>
        <p:blipFill>
          <a:blip r:embed="rId3"/>
          <a:stretch>
            <a:fillRect/>
          </a:stretch>
        </p:blipFill>
        <p:spPr>
          <a:xfrm>
            <a:off x="5649686" y="2457904"/>
            <a:ext cx="5136147" cy="2893260"/>
          </a:xfrm>
          <a:prstGeom prst="rect">
            <a:avLst/>
          </a:prstGeom>
        </p:spPr>
      </p:pic>
    </p:spTree>
    <p:extLst>
      <p:ext uri="{BB962C8B-B14F-4D97-AF65-F5344CB8AC3E}">
        <p14:creationId xmlns:p14="http://schemas.microsoft.com/office/powerpoint/2010/main" val="82401290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1A10E642FFA44D8FED2221DA4C1D40" ma:contentTypeVersion="7" ma:contentTypeDescription="Create a new document." ma:contentTypeScope="" ma:versionID="337390d19f97fc288df4b3e69338596c">
  <xsd:schema xmlns:xsd="http://www.w3.org/2001/XMLSchema" xmlns:xs="http://www.w3.org/2001/XMLSchema" xmlns:p="http://schemas.microsoft.com/office/2006/metadata/properties" xmlns:ns2="f6cd5ec9-db3f-482f-be6e-00e7ab5b801e" targetNamespace="http://schemas.microsoft.com/office/2006/metadata/properties" ma:root="true" ma:fieldsID="159ed8600d0ed891e9f9276a1b8978a6" ns2:_="">
    <xsd:import namespace="f6cd5ec9-db3f-482f-be6e-00e7ab5b80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cd5ec9-db3f-482f-be6e-00e7ab5b80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ECDE3D-3B6F-4D0C-B156-371EC76AB6C6}">
  <ds:schemaRefs>
    <ds:schemaRef ds:uri="http://schemas.microsoft.com/sharepoint/v3/contenttype/forms"/>
  </ds:schemaRefs>
</ds:datastoreItem>
</file>

<file path=customXml/itemProps2.xml><?xml version="1.0" encoding="utf-8"?>
<ds:datastoreItem xmlns:ds="http://schemas.openxmlformats.org/officeDocument/2006/customXml" ds:itemID="{B6B72228-55E3-4D7D-B232-3583ADEB0FB1}">
  <ds:schemaRefs>
    <ds:schemaRef ds:uri="f6cd5ec9-db3f-482f-be6e-00e7ab5b80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9B4D9A-F0C7-4CE6-9CC7-1B4576DA1F6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7</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View</vt:lpstr>
      <vt:lpstr>SELT 2020 Card Game Simulator</vt:lpstr>
      <vt:lpstr>PowerPoint Presentation</vt:lpstr>
      <vt:lpstr>Live Demo</vt:lpstr>
      <vt:lpstr>Design</vt:lpstr>
      <vt:lpstr>Testing</vt:lpstr>
      <vt:lpstr>GitHub (PR Submissions, PR Reviews, Merge Conflicts)</vt:lpstr>
      <vt:lpstr>Conflict Resolutions, Team Meetings, Sprint velocities, Wiki pages</vt:lpstr>
      <vt:lpstr>First attempt in Learning</vt:lpstr>
      <vt:lpstr>Lessons Learned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2020-12-15T18:17:16Z</dcterms:created>
  <dcterms:modified xsi:type="dcterms:W3CDTF">2020-12-15T20:45:49Z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0x010100121A10E642FFA44D8FED2221DA4C1D40</vt:lpwstr>
  </property>
</Properties>
</file>