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5AD"/>
    <a:srgbClr val="9FD6EB"/>
    <a:srgbClr val="3E8A37"/>
    <a:srgbClr val="533F1A"/>
    <a:srgbClr val="61AD4F"/>
    <a:srgbClr val="494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E23EF-061A-B438-64DE-7FECC05C0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E20544-0627-D99C-2A09-C873635E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15933F-F021-9246-0FBC-558ADC2F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3994F8-B338-F659-BB2A-71C3922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1AFDDE-C912-38B9-5AB7-E290D657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E891F0-D2F7-82FC-9913-EFAE35AE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7089E2-BC0A-68DC-7C76-53ADBA91E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11DDA4-C37F-5677-B9EF-76F2AFDB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04DD63-7A15-DF6C-BDFD-1AE6FEC8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CB9315-6EDB-CE67-42A1-005D2853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93B9CF9-3A3C-D69E-EFD8-D9B6B408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DB899B-9F67-69C2-26B6-B0E38D45E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A9368F-BAA6-BE27-A8EB-B4EBCE71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3ECC12-14F2-03FE-E6DB-237F34F5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57B63-5006-D608-2B85-72DE06B8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9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430E4-DA31-3022-03DC-2C6DAA2B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42AC7-5CC0-9C0A-2B2F-1A8C4BEC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FC563B-757D-0AFE-2F54-E8F22E98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C7E37-2DC6-233E-24D8-EB3580A4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3A4D4A-CF9D-824B-FE04-71B0671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7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3DA04-27A2-E4CE-230A-DA0D0ED5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37EBBA-016F-F78D-2F4D-0CC46CAA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7B701B-2851-102F-1404-C33EB074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859D86-1DBF-D628-67AF-3CDD5E36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221670-CAFE-D6CD-7E06-F6E4DC22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74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A3C365-6843-771F-D172-8F64B9AF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BDF136-AA63-BD8C-9BDF-54053E814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C285DF-13CB-CCAA-237D-85B75DFD4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2AA8C9-E1F4-2CA7-42D0-7B2DD186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3E4CD2-1F23-98A6-B2A9-26A952B7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8FBE09-B663-E3ED-3FF7-5D01C3F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11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591CC-762F-BAF1-F64F-7D9775DD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24EF72-2A89-FDCE-5F6A-F449ED2F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470972-146D-1C9F-B211-8D190AE2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E658F1-37B2-50F7-5C6E-65045483F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AE1D8A-12C1-B3E8-E4A2-39294044F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5E72934-D1DA-F3A2-8630-78FD95A3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91813FB-FB2B-AFF1-65A6-71CDF21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B52D6F6-6334-A792-85FF-31AC997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4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CBF7E-49DE-A19F-210D-C54E3F9F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9FC7C73-506D-E750-7BA1-4898DA51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14F94A-C2C3-6650-707D-7B464694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6756C2-C153-6AE4-13E7-23F8C63F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74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6950A1A-7BF1-CA42-B5E3-CB39027A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1700E0-55CC-7B4C-7725-46863DCE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6239E5-E775-B5C2-C4E2-CB06B36B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20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F48203-2371-7C6E-80D3-02E183F0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5C2789-6386-9C5A-16AB-CD9514E3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8C0551-5A94-5474-48C3-8C60A0A7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6687F4-A2D6-09E8-1AA8-C200950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4A60D2-DF2D-2827-712C-54FD1975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2EC5F3-951C-69F0-33E0-69B321EC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4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4FB6C4-BBD1-6647-E914-E3C9407B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F9204EB-E499-9957-33EF-41884A9F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04674D-7A1A-9670-51F3-E1313DA62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CEB105-5A5D-F1E4-BBFD-AC628CC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FBB5C8-58A2-8FD2-CED2-17E809CD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B0C93CA-1E1F-DB5D-344E-D135589F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3E8A37"/>
            </a:gs>
            <a:gs pos="0">
              <a:srgbClr val="73A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B630E15-A3A4-3BAA-9A85-4855C16B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E462D7-E9B5-AECA-1CB2-289CB8F8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C5550C-D09F-3DC0-9E4C-F1D7B0A70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3987D-D242-49C1-90C3-2679D8837D8E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4BCC61-DD15-97B8-BE9C-816FBAF8D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948743-4C13-EF79-6FB0-A15B0813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76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ALm6iAdsvPYotVx_utVNmSMtFHiPwHp?usp=sharing" TargetMode="External"/><Relationship Id="rId2" Type="http://schemas.openxmlformats.org/officeDocument/2006/relationships/hyperlink" Target="https://github.com/BLevente2/BeaverGame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rajzfilm, Animációs film, játék látható&#10;&#10;AI-generated content may be incorrect.">
            <a:extLst>
              <a:ext uri="{FF2B5EF4-FFF2-40B4-BE49-F238E27FC236}">
                <a16:creationId xmlns:a16="http://schemas.microsoft.com/office/drawing/2014/main" id="{38FB7EAB-391A-851B-632B-7F1FB550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84" y="285750"/>
            <a:ext cx="5019675" cy="2686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B50B129-FEAC-CEC7-662D-B1C572EFBC25}"/>
              </a:ext>
            </a:extLst>
          </p:cNvPr>
          <p:cNvSpPr txBox="1"/>
          <p:nvPr/>
        </p:nvSpPr>
        <p:spPr>
          <a:xfrm>
            <a:off x="0" y="2971800"/>
            <a:ext cx="1219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500" b="1" dirty="0">
                <a:solidFill>
                  <a:schemeClr val="accent2"/>
                </a:solidFill>
                <a:effectLst>
                  <a:glow rad="127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Hódos Társasjáték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710184-243A-4678-1CAE-F98494B9435A}"/>
              </a:ext>
            </a:extLst>
          </p:cNvPr>
          <p:cNvSpPr txBox="1"/>
          <p:nvPr/>
        </p:nvSpPr>
        <p:spPr>
          <a:xfrm>
            <a:off x="1" y="4063025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127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Matematikai Statisztika Projektmunka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C5B91CB-367E-5380-1055-5D05640E7862}"/>
              </a:ext>
            </a:extLst>
          </p:cNvPr>
          <p:cNvSpPr txBox="1"/>
          <p:nvPr/>
        </p:nvSpPr>
        <p:spPr>
          <a:xfrm>
            <a:off x="0" y="501575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</a:t>
            </a:r>
          </a:p>
          <a:p>
            <a:pPr algn="ctr"/>
            <a:r>
              <a:rPr lang="hu-HU" sz="3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Baba Levente</a:t>
            </a:r>
          </a:p>
          <a:p>
            <a:pPr algn="r"/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u-HU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2025. 02. 25.</a:t>
            </a:r>
          </a:p>
        </p:txBody>
      </p:sp>
    </p:spTree>
    <p:extLst>
      <p:ext uri="{BB962C8B-B14F-4D97-AF65-F5344CB8AC3E}">
        <p14:creationId xmlns:p14="http://schemas.microsoft.com/office/powerpoint/2010/main" val="3033007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Miért ezt választottam témának és mi is ez?</a:t>
            </a: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Gyerekkori játék, amit  nemrégen elővettem újra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- Ez egy 4 személyes társasjáték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- Kis hód figurákkal vannak a játékosok, ezért „Hódos Játék”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- Cél: Annak vizsgálata, hogy milyen stratégiák vezethetnek a legnagyobb eséllyel győzelemhez</a:t>
            </a:r>
          </a:p>
        </p:txBody>
      </p:sp>
    </p:spTree>
    <p:extLst>
      <p:ext uri="{BB962C8B-B14F-4D97-AF65-F5344CB8AC3E}">
        <p14:creationId xmlns:p14="http://schemas.microsoft.com/office/powerpoint/2010/main" val="274824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Használt technológiák és eszközök a szimulációhoz:</a:t>
            </a: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.NET 8.0 , C# , Windows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Forms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Csomagok:</a:t>
            </a:r>
          </a:p>
          <a:p>
            <a:pPr marL="2743200" lvl="5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Math.NET.Numerics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2743200" lvl="5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ScottPlot.WinForms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Egyébb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technológiák:</a:t>
            </a:r>
          </a:p>
          <a:p>
            <a:pPr marL="2743200" lvl="5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GitHub</a:t>
            </a:r>
          </a:p>
          <a:p>
            <a:pPr marL="2743200" lvl="5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InnoSetup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  <p:pic>
        <p:nvPicPr>
          <p:cNvPr id="3" name="Kép 2" descr="A képen Grafika, képernyőkép, Acélkék, embléma látható&#10;&#10;AI-generated content may be incorrect.">
            <a:extLst>
              <a:ext uri="{FF2B5EF4-FFF2-40B4-BE49-F238E27FC236}">
                <a16:creationId xmlns:a16="http://schemas.microsoft.com/office/drawing/2014/main" id="{D44F13AA-BA12-E810-3727-07DB4968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73" y="967145"/>
            <a:ext cx="1594900" cy="1594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Kép 5" descr="A képen kör, szimbólum, Grafika, embléma látható&#10;&#10;AI-generated content may be incorrect.">
            <a:extLst>
              <a:ext uri="{FF2B5EF4-FFF2-40B4-BE49-F238E27FC236}">
                <a16:creationId xmlns:a16="http://schemas.microsoft.com/office/drawing/2014/main" id="{93E6CC54-2C05-5EBD-1612-78C80033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86" y="1139667"/>
            <a:ext cx="2076206" cy="2076206"/>
          </a:xfrm>
          <a:prstGeom prst="rect">
            <a:avLst/>
          </a:prstGeom>
        </p:spPr>
      </p:pic>
      <p:pic>
        <p:nvPicPr>
          <p:cNvPr id="8" name="Kép 7" descr="A képen Grafika, képernyőkép, embléma, Betűtípus látható&#10;&#10;AI-generated content may be incorrect.">
            <a:extLst>
              <a:ext uri="{FF2B5EF4-FFF2-40B4-BE49-F238E27FC236}">
                <a16:creationId xmlns:a16="http://schemas.microsoft.com/office/drawing/2014/main" id="{A828BE53-3026-B35C-82BC-7608B6D61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7" y="3379089"/>
            <a:ext cx="2518682" cy="1322308"/>
          </a:xfrm>
          <a:prstGeom prst="rect">
            <a:avLst/>
          </a:prstGeom>
        </p:spPr>
      </p:pic>
      <p:pic>
        <p:nvPicPr>
          <p:cNvPr id="10" name="Kép 9" descr="A képen embléma, Grafika, Betűtípus, Acélkék látható&#10;&#10;AI-generated content may be incorrect.">
            <a:extLst>
              <a:ext uri="{FF2B5EF4-FFF2-40B4-BE49-F238E27FC236}">
                <a16:creationId xmlns:a16="http://schemas.microsoft.com/office/drawing/2014/main" id="{A2456100-8F7F-BE5E-B80B-6303DE826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09" y="4765411"/>
            <a:ext cx="2987477" cy="18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Röviden a játékról:</a:t>
            </a:r>
          </a:p>
          <a:p>
            <a:endParaRPr lang="hu-HU" sz="32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Legfeljebb4 játkos lehet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 </a:t>
            </a:r>
            <a:r>
              <a:rPr lang="hu-HU" sz="32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jték</a:t>
            </a: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körökre osztott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Minden játékosnak 4 bábuja van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6-os dobással lehet a bábuk beléptetni a táblára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Van a játékban a játékosok bábui között kiütés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 végmezőkbe kell eljuttatni a játékosoknak a bábukat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Az nyer, aki leghamarabb eljuttatja mind a 4 bábuját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40 aktív játékmező van, és 32 (4*2*4) játékoshoz kötött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Végmezőre lépéshez pontos dobások szükségesek; ha a dobás nagyobb, mint szükséges, akkor a maradékot visszafelé kell lépni.</a:t>
            </a:r>
          </a:p>
        </p:txBody>
      </p:sp>
    </p:spTree>
    <p:extLst>
      <p:ext uri="{BB962C8B-B14F-4D97-AF65-F5344CB8AC3E}">
        <p14:creationId xmlns:p14="http://schemas.microsoft.com/office/powerpoint/2010/main" val="21652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295883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Szimulációk és statisztikák</a:t>
            </a:r>
            <a:endParaRPr lang="hu-HU" sz="50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87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295883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Kérdések</a:t>
            </a:r>
          </a:p>
          <a:p>
            <a:pPr algn="ctr"/>
            <a:r>
              <a:rPr lang="hu-HU" sz="3000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(ha vannak)</a:t>
            </a:r>
            <a:endParaRPr lang="hu-HU" sz="30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5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Miért ezt választottam témának és mi is ez?</a:t>
            </a: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GitHub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repository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: 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  <a:hlinkClick r:id="rId2"/>
              </a:rPr>
              <a:t>https://github.com/BLevente2/BeaverGame.git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FIGYELEM!!!: A projektem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Apache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2.0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OpenSource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Licenszt használ!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Installer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: 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  <a:hlinkClick r:id="rId3"/>
              </a:rPr>
              <a:t>https://drive.google.com/drive/folders/1-ALm6iAdsvPYotVx_utVNmSMtFHiPwHp?usp=sharing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Az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installer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és az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installer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script is megtalálható a GitHub-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on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42908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295883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Köszönöm a figyelmet!</a:t>
            </a:r>
          </a:p>
          <a:p>
            <a:pPr algn="ctr"/>
            <a:r>
              <a:rPr lang="hu-HU" sz="3000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(ha vannak)</a:t>
            </a:r>
            <a:endParaRPr lang="hu-HU" sz="30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98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FF00"/>
      </a:dk1>
      <a:lt1>
        <a:sysClr val="window" lastClr="00000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260</Words>
  <Application>Microsoft Office PowerPoint</Application>
  <PresentationFormat>Szélesvásznú</PresentationFormat>
  <Paragraphs>52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Baba Levente</dc:creator>
  <cp:lastModifiedBy>Baba Levente</cp:lastModifiedBy>
  <cp:revision>8</cp:revision>
  <dcterms:created xsi:type="dcterms:W3CDTF">2025-02-24T16:35:37Z</dcterms:created>
  <dcterms:modified xsi:type="dcterms:W3CDTF">2025-02-24T18:27:56Z</dcterms:modified>
</cp:coreProperties>
</file>