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C117-0638-4E23-8A1F-4D419B03CF60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CE0-D30A-44B5-A468-0EC2F916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CE0-D30A-44B5-A468-0EC2F9164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01AC-BFEB-4C9E-A801-524E8808842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7E8B-9A6F-488B-AC6C-07913FAE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0539551">
            <a:off x="3468603" y="171144"/>
            <a:ext cx="3914454" cy="3817227"/>
            <a:chOff x="7453554" y="1355582"/>
            <a:chExt cx="3914454" cy="3817227"/>
          </a:xfrm>
        </p:grpSpPr>
        <p:grpSp>
          <p:nvGrpSpPr>
            <p:cNvPr id="45" name="Group 44"/>
            <p:cNvGrpSpPr/>
            <p:nvPr/>
          </p:nvGrpSpPr>
          <p:grpSpPr>
            <a:xfrm>
              <a:off x="7453554" y="1355582"/>
              <a:ext cx="3914454" cy="3817227"/>
              <a:chOff x="8043084" y="2537268"/>
              <a:chExt cx="3195507" cy="3817227"/>
            </a:xfrm>
          </p:grpSpPr>
          <p:sp>
            <p:nvSpPr>
              <p:cNvPr id="46" name="Rectangle 45"/>
              <p:cNvSpPr/>
              <p:nvPr/>
            </p:nvSpPr>
            <p:spPr>
              <a:xfrm rot="1214265">
                <a:off x="8043084" y="2537268"/>
                <a:ext cx="3195507" cy="3817227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  <a:effectLst>
                <a:outerShdw blurRad="266700" sx="102000" sy="102000" algn="ct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214265">
                <a:off x="8307260" y="2707620"/>
                <a:ext cx="2883165" cy="2890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 rot="1206381">
              <a:off x="7832414" y="4410671"/>
              <a:ext cx="244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blue turaco </a:t>
              </a: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 rot="21173202">
            <a:off x="321175" y="3835647"/>
            <a:ext cx="2732259" cy="2837517"/>
            <a:chOff x="2834640" y="796834"/>
            <a:chExt cx="3474720" cy="4950823"/>
          </a:xfrm>
        </p:grpSpPr>
        <p:sp>
          <p:nvSpPr>
            <p:cNvPr id="4" name="Rectangle 3"/>
            <p:cNvSpPr/>
            <p:nvPr/>
          </p:nvSpPr>
          <p:spPr>
            <a:xfrm>
              <a:off x="2834640" y="796834"/>
              <a:ext cx="3474720" cy="495082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266700" sx="102000" sy="102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04457" y="992776"/>
              <a:ext cx="3135086" cy="374904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 rot="21173202">
            <a:off x="610892" y="5997254"/>
            <a:ext cx="231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Banana farming in </a:t>
            </a:r>
            <a:r>
              <a:rPr lang="en-US" sz="2000" dirty="0"/>
              <a:t>U</a:t>
            </a:r>
            <a:r>
              <a:rPr lang="en-US" sz="2000" dirty="0" smtClean="0"/>
              <a:t>ganda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 rot="649242">
            <a:off x="3920168" y="3619689"/>
            <a:ext cx="2912500" cy="2598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266700" sx="102000" sy="102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649242">
            <a:off x="4152120" y="3751909"/>
            <a:ext cx="2626408" cy="203609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667675">
            <a:off x="3991477" y="5806855"/>
            <a:ext cx="2292357" cy="29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Ugandan Tilapia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3661" y="316145"/>
            <a:ext cx="3081800" cy="3068314"/>
            <a:chOff x="1162353" y="1408253"/>
            <a:chExt cx="3081800" cy="3068314"/>
          </a:xfrm>
        </p:grpSpPr>
        <p:grpSp>
          <p:nvGrpSpPr>
            <p:cNvPr id="22" name="Group 21"/>
            <p:cNvGrpSpPr/>
            <p:nvPr/>
          </p:nvGrpSpPr>
          <p:grpSpPr>
            <a:xfrm rot="3778175">
              <a:off x="1465105" y="1697518"/>
              <a:ext cx="3068314" cy="2489783"/>
              <a:chOff x="7117955" y="4486"/>
              <a:chExt cx="3721823" cy="4330568"/>
            </a:xfrm>
          </p:grpSpPr>
          <p:sp>
            <p:nvSpPr>
              <p:cNvPr id="31" name="Rectangle 30"/>
              <p:cNvSpPr/>
              <p:nvPr/>
            </p:nvSpPr>
            <p:spPr>
              <a:xfrm rot="19278706">
                <a:off x="7117955" y="4486"/>
                <a:ext cx="3721823" cy="43305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  <a:effectLst>
                <a:outerShdw blurRad="266700" sx="102000" sy="102000" algn="ct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278706">
                <a:off x="7235020" y="788693"/>
                <a:ext cx="3338551" cy="287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1475314">
              <a:off x="1162353" y="3652952"/>
              <a:ext cx="2986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Ugandan sweet potatoes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55103" y="780615"/>
            <a:ext cx="2714969" cy="2832794"/>
            <a:chOff x="453727" y="156825"/>
            <a:chExt cx="2714969" cy="2832794"/>
          </a:xfrm>
        </p:grpSpPr>
        <p:grpSp>
          <p:nvGrpSpPr>
            <p:cNvPr id="38" name="Group 37"/>
            <p:cNvGrpSpPr/>
            <p:nvPr/>
          </p:nvGrpSpPr>
          <p:grpSpPr>
            <a:xfrm rot="1214265">
              <a:off x="886656" y="156825"/>
              <a:ext cx="2282040" cy="2832794"/>
              <a:chOff x="5233181" y="1118045"/>
              <a:chExt cx="4466492" cy="495082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233181" y="1118045"/>
                <a:ext cx="4466492" cy="495082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  <a:effectLst>
                <a:outerShdw blurRad="266700" sx="102000" sy="102000" algn="ct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51468" y="1313987"/>
                <a:ext cx="4029918" cy="3749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rot="1232698">
              <a:off x="453727" y="2496102"/>
              <a:ext cx="226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Uganda Crested crane</a:t>
              </a:r>
              <a:endParaRPr 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76796" y="130194"/>
            <a:ext cx="3995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Uganda Is Rich In Term Of Natural Resources And Has A Variety Of Tourist Attractions.</a:t>
            </a:r>
          </a:p>
          <a:p>
            <a:r>
              <a:rPr lang="en-US" sz="2400" dirty="0" smtClean="0"/>
              <a:t>You Will Never Be Disappointed Visiting The Pearl Of Africa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127545" y="2743200"/>
            <a:ext cx="112541" cy="4053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523665" y="2018767"/>
            <a:ext cx="112541" cy="4053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42907" y="198412"/>
            <a:ext cx="157509" cy="2279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895119" y="1643585"/>
            <a:ext cx="112541" cy="4053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2024-01-10T09:59:41Z</dcterms:created>
  <dcterms:modified xsi:type="dcterms:W3CDTF">2024-01-13T17:08:59Z</dcterms:modified>
</cp:coreProperties>
</file>