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1FAA-284B-4B44-B787-ADD62198F8C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F897-570F-4F3E-AB19-6B0C1B92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1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1FAA-284B-4B44-B787-ADD62198F8C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F897-570F-4F3E-AB19-6B0C1B92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1FAA-284B-4B44-B787-ADD62198F8C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F897-570F-4F3E-AB19-6B0C1B92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1FAA-284B-4B44-B787-ADD62198F8C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F897-570F-4F3E-AB19-6B0C1B92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7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1FAA-284B-4B44-B787-ADD62198F8C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F897-570F-4F3E-AB19-6B0C1B92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1FAA-284B-4B44-B787-ADD62198F8C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F897-570F-4F3E-AB19-6B0C1B92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1FAA-284B-4B44-B787-ADD62198F8C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F897-570F-4F3E-AB19-6B0C1B92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1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1FAA-284B-4B44-B787-ADD62198F8C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F897-570F-4F3E-AB19-6B0C1B92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1FAA-284B-4B44-B787-ADD62198F8C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F897-570F-4F3E-AB19-6B0C1B92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1FAA-284B-4B44-B787-ADD62198F8C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F897-570F-4F3E-AB19-6B0C1B92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1FAA-284B-4B44-B787-ADD62198F8C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F897-570F-4F3E-AB19-6B0C1B92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1FAA-284B-4B44-B787-ADD62198F8C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F897-570F-4F3E-AB19-6B0C1B92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bluelane2023@gmail.com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71763"/>
            <a:ext cx="6322423" cy="64260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3183">
            <a:off x="3659644" y="875891"/>
            <a:ext cx="3444506" cy="48177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5303">
            <a:off x="500104" y="391386"/>
            <a:ext cx="4009566" cy="493184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6" y="2223077"/>
            <a:ext cx="3918688" cy="42584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/>
          <p:cNvSpPr txBox="1"/>
          <p:nvPr/>
        </p:nvSpPr>
        <p:spPr>
          <a:xfrm>
            <a:off x="7014753" y="5177207"/>
            <a:ext cx="4676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Bluelane</a:t>
            </a:r>
            <a:r>
              <a:rPr lang="en-US" dirty="0" smtClean="0">
                <a:solidFill>
                  <a:schemeClr val="bg1"/>
                </a:solidFill>
              </a:rPr>
              <a:t> Tours And Travel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Write To Us At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Bluelane2023@gmail.Com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Whatsapp</a:t>
            </a:r>
            <a:r>
              <a:rPr lang="en-US" dirty="0" smtClean="0">
                <a:solidFill>
                  <a:schemeClr val="bg1"/>
                </a:solidFill>
              </a:rPr>
              <a:t> +256704160705/+256770491917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Www.Bluelane.Org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2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2024-02-23T05:57:16Z</dcterms:created>
  <dcterms:modified xsi:type="dcterms:W3CDTF">2024-02-23T06:18:42Z</dcterms:modified>
</cp:coreProperties>
</file>