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74" r:id="rId8"/>
    <p:sldId id="273" r:id="rId9"/>
    <p:sldId id="261" r:id="rId10"/>
    <p:sldId id="262" r:id="rId11"/>
    <p:sldId id="263" r:id="rId12"/>
    <p:sldId id="271" r:id="rId13"/>
    <p:sldId id="275" r:id="rId14"/>
    <p:sldId id="276" r:id="rId15"/>
    <p:sldId id="267" r:id="rId16"/>
    <p:sldId id="268" r:id="rId17"/>
  </p:sldIdLst>
  <p:sldSz cx="12192000" cy="6858000"/>
  <p:notesSz cx="6858000" cy="9144000"/>
  <p:embeddedFontLst>
    <p:embeddedFont>
      <p:font typeface="Algerian" panose="04020705040A02060702" pitchFamily="82" charset="0"/>
      <p:regular r:id="rId19"/>
    </p:embeddedFont>
    <p:embeddedFont>
      <p:font typeface="Tahoma" panose="020B0604030504040204" pitchFamily="34" charset="0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entury Schoolbook" panose="02040604050505020304" pitchFamily="18" charset="0"/>
      <p:regular r:id="rId26"/>
      <p:bold r:id="rId27"/>
      <p:italic r:id="rId28"/>
      <p:boldItalic r:id="rId29"/>
    </p:embeddedFont>
    <p:embeddedFont>
      <p:font typeface="Angsana New" panose="020B0604020202020204" charset="-34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gATmTgQI3swhyCR6twoASUVSGeZ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ΔRTHιςΚ R" initials="KR" lastIdx="1" clrIdx="0">
    <p:extLst>
      <p:ext uri="{19B8F6BF-5375-455C-9EA6-DF929625EA0E}">
        <p15:presenceInfo xmlns:p15="http://schemas.microsoft.com/office/powerpoint/2012/main" userId="72a27e4c023206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88CD"/>
    <a:srgbClr val="537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A4CC34-B5E7-49FB-BDD5-127DF02F6B69}">
  <a:tblStyle styleId="{C6A4CC34-B5E7-49FB-BDD5-127DF02F6B6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314C7B7-B380-48AE-85DE-0F4092E2924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5256" autoAdjust="0"/>
  </p:normalViewPr>
  <p:slideViewPr>
    <p:cSldViewPr snapToGrid="0">
      <p:cViewPr varScale="1">
        <p:scale>
          <a:sx n="98" d="100"/>
          <a:sy n="98" d="100"/>
        </p:scale>
        <p:origin x="408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5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93895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6422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9329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8091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0" name="Google Shape;2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2151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5303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178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3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2740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6621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1052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6383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6383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3988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312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8" name="Google Shape;18;p15" descr="A picture containing drawing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" y="0"/>
            <a:ext cx="1219200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9490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14-02-2023</a:t>
            </a:r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ftr" idx="11"/>
          </p:nvPr>
        </p:nvSpPr>
        <p:spPr>
          <a:xfrm>
            <a:off x="2625437" y="6356350"/>
            <a:ext cx="55279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PROJECT PHASE -  ZEROTH REVIEW                                                                                       Department of ECE, KGiSL Institute of Technology, Coimbatore </a:t>
            </a:r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14-02-2023</a:t>
            </a:r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PROJECT PHASE -  ZEROTH REVIEW                                                                                       Department of ECE, KGiSL Institute of Technology, Coimbatore </a:t>
            </a:r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14-02-2023</a:t>
            </a:r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PROJECT PHASE -  ZEROTH REVIEW                                                                                       Department of ECE, KGiSL Institute of Technology, Coimbatore </a:t>
            </a:r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14-02-2023</a:t>
            </a:r>
            <a:endParaRPr/>
          </a:p>
        </p:txBody>
      </p:sp>
      <p:sp>
        <p:nvSpPr>
          <p:cNvPr id="96" name="Google Shape;9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PROJECT PHASE -  ZEROTH REVIEW                                                                                       Department of ECE, KGiSL Institute of Technology, Coimbatore </a:t>
            </a:r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14-02-2023</a:t>
            </a:r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PROJECT PHASE -  ZEROTH REVIEW                                                                                       Department of ECE, KGiSL Institute of Technology, Coimbatore </a:t>
            </a:r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14-02-2023</a:t>
            </a:r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PROJECT PHASE -  ZEROTH REVIEW                                                                                       Department of ECE, KGiSL Institute of Technology, Coimbatore </a:t>
            </a:r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14-02-2023</a:t>
            </a:r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PROJECT PHASE -  ZEROTH REVIEW                                                                                       Department of ECE, KGiSL Institute of Technology, Coimbatore </a:t>
            </a:r>
            <a:endParaRPr/>
          </a:p>
        </p:txBody>
      </p:sp>
      <p:sp>
        <p:nvSpPr>
          <p:cNvPr id="116" name="Google Shape;116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14-02-2023</a:t>
            </a:r>
            <a:endParaRPr/>
          </a:p>
        </p:txBody>
      </p:sp>
      <p:sp>
        <p:nvSpPr>
          <p:cNvPr id="124" name="Google Shape;124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PROJECT PHASE -  ZEROTH REVIEW                                                                                       Department of ECE, KGiSL Institute of Technology, Coimbatore </a:t>
            </a:r>
            <a:endParaRPr/>
          </a:p>
        </p:txBody>
      </p:sp>
      <p:sp>
        <p:nvSpPr>
          <p:cNvPr id="125" name="Google Shape;125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14-02-2023</a:t>
            </a:r>
            <a:endParaRPr/>
          </a:p>
        </p:txBody>
      </p:sp>
      <p:sp>
        <p:nvSpPr>
          <p:cNvPr id="129" name="Google Shape;12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PROJECT PHASE -  ZEROTH REVIEW                                                                                       Department of ECE, KGiSL Institute of Technology, Coimbatore </a:t>
            </a:r>
            <a:endParaRPr/>
          </a:p>
        </p:txBody>
      </p:sp>
      <p:sp>
        <p:nvSpPr>
          <p:cNvPr id="130" name="Google Shape;13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14-02-2023</a:t>
            </a:r>
            <a:endParaRPr/>
          </a:p>
        </p:txBody>
      </p:sp>
      <p:sp>
        <p:nvSpPr>
          <p:cNvPr id="133" name="Google Shape;13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PROJECT PHASE -  ZEROTH REVIEW                                                                                       Department of ECE, KGiSL Institute of Technology, Coimbatore </a:t>
            </a:r>
            <a:endParaRPr/>
          </a:p>
        </p:txBody>
      </p:sp>
      <p:sp>
        <p:nvSpPr>
          <p:cNvPr id="134" name="Google Shape;13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8" name="Google Shape;138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9" name="Google Shape;13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14-02-2023</a:t>
            </a:r>
            <a:endParaRPr/>
          </a:p>
        </p:txBody>
      </p:sp>
      <p:sp>
        <p:nvSpPr>
          <p:cNvPr id="140" name="Google Shape;14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PROJECT PHASE -  ZEROTH REVIEW                                                                                       Department of ECE, KGiSL Institute of Technology, Coimbatore </a:t>
            </a:r>
            <a:endParaRPr/>
          </a:p>
        </p:txBody>
      </p:sp>
      <p:sp>
        <p:nvSpPr>
          <p:cNvPr id="141" name="Google Shape;14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14-02-2023</a:t>
            </a:r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PROJECT PHASE -  ZEROTH REVIEW                                                                                       Department of ECE, KGiSL Institute of Technology, Coimbatore </a:t>
            </a:r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" name="Google Shape;28;p16" descr="A picture containing drawing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0" y="0"/>
            <a:ext cx="12192000" cy="70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6" name="Google Shape;146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14-02-2023</a:t>
            </a:r>
            <a:endParaRPr/>
          </a:p>
        </p:txBody>
      </p:sp>
      <p:sp>
        <p:nvSpPr>
          <p:cNvPr id="147" name="Google Shape;147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PROJECT PHASE -  ZEROTH REVIEW                                                                                       Department of ECE, KGiSL Institute of Technology, Coimbatore </a:t>
            </a:r>
            <a:endParaRPr/>
          </a:p>
        </p:txBody>
      </p:sp>
      <p:sp>
        <p:nvSpPr>
          <p:cNvPr id="148" name="Google Shape;148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14-02-2023</a:t>
            </a:r>
            <a:endParaRPr/>
          </a:p>
        </p:txBody>
      </p:sp>
      <p:sp>
        <p:nvSpPr>
          <p:cNvPr id="153" name="Google Shape;153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PROJECT PHASE -  ZEROTH REVIEW                                                                                       Department of ECE, KGiSL Institute of Technology, Coimbatore </a:t>
            </a:r>
            <a:endParaRPr/>
          </a:p>
        </p:txBody>
      </p:sp>
      <p:sp>
        <p:nvSpPr>
          <p:cNvPr id="154" name="Google Shape;154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14-02-2023</a:t>
            </a:r>
            <a:endParaRPr/>
          </a:p>
        </p:txBody>
      </p:sp>
      <p:sp>
        <p:nvSpPr>
          <p:cNvPr id="159" name="Google Shape;159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PROJECT PHASE -  ZEROTH REVIEW                                                                                       Department of ECE, KGiSL Institute of Technology, Coimbatore </a:t>
            </a:r>
            <a:endParaRPr/>
          </a:p>
        </p:txBody>
      </p:sp>
      <p:sp>
        <p:nvSpPr>
          <p:cNvPr id="160" name="Google Shape;160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14-02-2023</a:t>
            </a:r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PROJECT PHASE -  ZEROTH REVIEW                                                                                       Department of ECE, KGiSL Institute of Technology, Coimbatore </a:t>
            </a:r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14-02-2023</a:t>
            </a:r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PROJECT PHASE -  ZEROTH REVIEW                                                                                       Department of ECE, KGiSL Institute of Technology, Coimbatore </a:t>
            </a:r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14-02-2023</a:t>
            </a:r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PROJECT PHASE -  ZEROTH REVIEW                                                                                       Department of ECE, KGiSL Institute of Technology, Coimbatore </a:t>
            </a:r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14-02-2023</a:t>
            </a:r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PROJECT PHASE -  ZEROTH REVIEW                                                                                       Department of ECE, KGiSL Institute of Technology, Coimbatore </a:t>
            </a:r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14-02-2023</a:t>
            </a:r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PROJECT PHASE -  ZEROTH REVIEW                                                                                       Department of ECE, KGiSL Institute of Technology, Coimbatore </a:t>
            </a:r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14-02-2023</a:t>
            </a:r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PROJECT PHASE -  ZEROTH REVIEW                                                                                       Department of ECE, KGiSL Institute of Technology, Coimbatore </a:t>
            </a:r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14-02-2023</a:t>
            </a:r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PROJECT PHASE -  ZEROTH REVIEW                                                                                       Department of ECE, KGiSL Institute of Technology, Coimbatore </a:t>
            </a:r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 amt="15000"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14-02-2023</a:t>
            </a:r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PROJECT PHASE -  ZEROTH REVIEW                                                                                       Department of ECE, KGiSL Institute of Technology, Coimbatore </a:t>
            </a:r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 amt="15000"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14-02-2023</a:t>
            </a:r>
            <a:endParaRPr/>
          </a:p>
        </p:txBody>
      </p:sp>
      <p:sp>
        <p:nvSpPr>
          <p:cNvPr id="90" name="Google Shape;9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PROJECT PHASE -  ZEROTH REVIEW                                                                                       Department of ECE, KGiSL Institute of Technology, Coimbatore </a:t>
            </a:r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"/>
          <p:cNvSpPr/>
          <p:nvPr/>
        </p:nvSpPr>
        <p:spPr>
          <a:xfrm>
            <a:off x="0" y="29043"/>
            <a:ext cx="12192000" cy="6586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 </a:t>
            </a:r>
            <a:r>
              <a:rPr lang="en-US" sz="4400" b="1" i="0" u="none" strike="noStrike" cap="none" dirty="0" err="1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KGiSL</a:t>
            </a:r>
            <a:r>
              <a:rPr lang="en-US" sz="4400" b="1" i="0" u="none" strike="noStrike" cap="none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 INSTITUTE OF TECHNOLOGY</a:t>
            </a:r>
            <a:endParaRPr sz="4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COIMBATORE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 dirty="0">
                <a:solidFill>
                  <a:srgbClr val="1F3864"/>
                </a:solidFill>
                <a:latin typeface="Algerian" panose="04020705040A02060702" pitchFamily="82" charset="0"/>
                <a:ea typeface="Algerian"/>
                <a:cs typeface="Times New Roman" panose="02020603050405020304" pitchFamily="18" charset="0"/>
                <a:sym typeface="Algerian"/>
              </a:rPr>
              <a:t>DEPARTMENT OF ELECTRONICS &amp; COMMUNICATION ENGINEERING</a:t>
            </a:r>
            <a:endParaRPr dirty="0"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 dirty="0">
                <a:solidFill>
                  <a:srgbClr val="1F3864"/>
                </a:solidFill>
                <a:latin typeface="Algerian" panose="04020705040A02060702" pitchFamily="82" charset="0"/>
                <a:ea typeface="Algerian"/>
                <a:cs typeface="Times New Roman" panose="02020603050405020304" pitchFamily="18" charset="0"/>
                <a:sym typeface="Algerian"/>
              </a:rPr>
              <a:t>Project phase review # 00</a:t>
            </a:r>
            <a:endParaRPr lang="en-US" dirty="0"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 lvl="0" algn="ctr"/>
            <a:r>
              <a:rPr lang="en-US" sz="5000" b="1" dirty="0" smtClean="0">
                <a:solidFill>
                  <a:schemeClr val="dk1"/>
                </a:solidFill>
                <a:latin typeface="Angsana New" panose="02020603050405020304" pitchFamily="18" charset="-34"/>
                <a:ea typeface="Angsana New"/>
                <a:cs typeface="Angsana New" panose="02020603050405020304" pitchFamily="18" charset="-34"/>
                <a:sym typeface="Angsana New"/>
              </a:rPr>
              <a:t>“ML Based Face Attendance System”</a:t>
            </a:r>
            <a:endParaRPr lang="en-US" sz="5000" b="1" dirty="0">
              <a:solidFill>
                <a:schemeClr val="dk1"/>
              </a:solidFill>
              <a:latin typeface="Angsana New" panose="02020603050405020304" pitchFamily="18" charset="-34"/>
              <a:ea typeface="Angsana New"/>
              <a:cs typeface="Angsana New" panose="02020603050405020304" pitchFamily="18" charset="-34"/>
              <a:sym typeface="Angsana New"/>
            </a:endParaRPr>
          </a:p>
          <a:p>
            <a:pPr lvl="0"/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Angsana New"/>
                <a:cs typeface="Times New Roman" panose="02020603050405020304" pitchFamily="18" charset="0"/>
                <a:sym typeface="Angsana New"/>
              </a:rPr>
              <a:t>TEAM MEMBERS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:</a:t>
            </a:r>
            <a:endParaRPr sz="3600" dirty="0"/>
          </a:p>
          <a:p>
            <a:pPr lvl="0"/>
            <a:r>
              <a:rPr lang="en-US" sz="3600" b="1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		        </a:t>
            </a:r>
            <a:r>
              <a:rPr lang="en-US" sz="2800" dirty="0" smtClean="0">
                <a:solidFill>
                  <a:schemeClr val="dk1"/>
                </a:solidFill>
                <a:latin typeface="Century Schoolbook" pitchFamily="18" charset="0"/>
                <a:ea typeface="Angsana New"/>
                <a:cs typeface="Angsana New"/>
                <a:sym typeface="Angsana New"/>
              </a:rPr>
              <a:t>711719106002  –  </a:t>
            </a:r>
            <a:r>
              <a:rPr lang="en-IN" sz="2800" dirty="0" smtClean="0">
                <a:solidFill>
                  <a:schemeClr val="dk1"/>
                </a:solidFill>
                <a:latin typeface="Century Schoolbook" pitchFamily="18" charset="0"/>
                <a:ea typeface="Angsana New"/>
                <a:cs typeface="Angsana New"/>
                <a:sym typeface="Angsana New"/>
              </a:rPr>
              <a:t>AJAY </a:t>
            </a:r>
            <a:r>
              <a:rPr lang="en-IN" sz="2800" dirty="0">
                <a:solidFill>
                  <a:schemeClr val="dk1"/>
                </a:solidFill>
                <a:latin typeface="Century Schoolbook" pitchFamily="18" charset="0"/>
                <a:ea typeface="Angsana New"/>
                <a:cs typeface="Angsana New"/>
                <a:sym typeface="Angsana New"/>
              </a:rPr>
              <a:t>S</a:t>
            </a:r>
            <a:endParaRPr lang="en-US" sz="2800" dirty="0" smtClean="0">
              <a:solidFill>
                <a:schemeClr val="dk1"/>
              </a:solidFill>
              <a:latin typeface="Century Schoolbook" pitchFamily="18" charset="0"/>
              <a:ea typeface="Angsana New"/>
              <a:cs typeface="Angsana New"/>
              <a:sym typeface="Angsana New"/>
            </a:endParaRPr>
          </a:p>
          <a:p>
            <a:r>
              <a:rPr lang="en-IN" sz="2800" dirty="0" smtClean="0">
                <a:solidFill>
                  <a:schemeClr val="dk1"/>
                </a:solidFill>
                <a:latin typeface="Century Schoolbook" pitchFamily="18" charset="0"/>
                <a:ea typeface="Angsana New"/>
                <a:cs typeface="Angsana New"/>
                <a:sym typeface="Angsana New"/>
              </a:rPr>
              <a:t>         </a:t>
            </a:r>
            <a:r>
              <a:rPr lang="en-IN" sz="2800" dirty="0">
                <a:solidFill>
                  <a:schemeClr val="dk1"/>
                </a:solidFill>
                <a:latin typeface="Century Schoolbook" pitchFamily="18" charset="0"/>
                <a:ea typeface="Angsana New"/>
                <a:cs typeface="Angsana New"/>
                <a:sym typeface="Angsana New"/>
              </a:rPr>
              <a:t>		      </a:t>
            </a:r>
            <a:r>
              <a:rPr lang="en-US" sz="2800" dirty="0" smtClean="0">
                <a:solidFill>
                  <a:schemeClr val="dk1"/>
                </a:solidFill>
                <a:latin typeface="Century Schoolbook" pitchFamily="18" charset="0"/>
                <a:ea typeface="Angsana New"/>
                <a:cs typeface="Angsana New"/>
                <a:sym typeface="Angsana New"/>
              </a:rPr>
              <a:t>711719106006</a:t>
            </a:r>
            <a:r>
              <a:rPr lang="en-IN" sz="2800" dirty="0" smtClean="0">
                <a:solidFill>
                  <a:schemeClr val="dk1"/>
                </a:solidFill>
                <a:latin typeface="Century Schoolbook" pitchFamily="18" charset="0"/>
                <a:ea typeface="Angsana New"/>
                <a:cs typeface="Angsana New"/>
                <a:sym typeface="Angsana New"/>
              </a:rPr>
              <a:t>  – </a:t>
            </a:r>
            <a:r>
              <a:rPr lang="en-IN" sz="2800" dirty="0">
                <a:solidFill>
                  <a:schemeClr val="dk1"/>
                </a:solidFill>
                <a:latin typeface="Century Schoolbook" pitchFamily="18" charset="0"/>
                <a:ea typeface="Angsana New"/>
                <a:cs typeface="Angsana New"/>
                <a:sym typeface="Angsana New"/>
              </a:rPr>
              <a:t> ARUL JENIN </a:t>
            </a:r>
            <a:r>
              <a:rPr lang="en-IN" sz="2800" dirty="0" smtClean="0">
                <a:solidFill>
                  <a:schemeClr val="dk1"/>
                </a:solidFill>
                <a:latin typeface="Century Schoolbook" pitchFamily="18" charset="0"/>
                <a:ea typeface="Angsana New"/>
                <a:cs typeface="Angsana New"/>
                <a:sym typeface="Angsana New"/>
              </a:rPr>
              <a:t>A</a:t>
            </a:r>
            <a:endParaRPr lang="en-IN" sz="2800" dirty="0">
              <a:solidFill>
                <a:schemeClr val="dk1"/>
              </a:solidFill>
              <a:latin typeface="Century Schoolbook" pitchFamily="18" charset="0"/>
              <a:ea typeface="Angsana New"/>
              <a:cs typeface="Angsana New"/>
              <a:sym typeface="Angsana New"/>
            </a:endParaRPr>
          </a:p>
          <a:p>
            <a:pPr lvl="0"/>
            <a:r>
              <a:rPr lang="en-IN" sz="2800" dirty="0" smtClean="0">
                <a:solidFill>
                  <a:schemeClr val="dk1"/>
                </a:solidFill>
                <a:latin typeface="Century Schoolbook" pitchFamily="18" charset="0"/>
                <a:ea typeface="Angsana New"/>
                <a:cs typeface="Angsana New"/>
                <a:sym typeface="Angsana New"/>
              </a:rPr>
              <a:t>                         </a:t>
            </a:r>
            <a:r>
              <a:rPr lang="en-US" sz="2800" dirty="0" smtClean="0">
                <a:solidFill>
                  <a:schemeClr val="dk1"/>
                </a:solidFill>
                <a:latin typeface="Century Schoolbook" pitchFamily="18" charset="0"/>
                <a:ea typeface="Angsana New"/>
                <a:cs typeface="Angsana New"/>
                <a:sym typeface="Angsana New"/>
              </a:rPr>
              <a:t>711719106032</a:t>
            </a:r>
            <a:r>
              <a:rPr lang="en-IN" sz="2800" dirty="0">
                <a:solidFill>
                  <a:schemeClr val="dk1"/>
                </a:solidFill>
                <a:latin typeface="Century Schoolbook" pitchFamily="18" charset="0"/>
                <a:ea typeface="Angsana New"/>
                <a:cs typeface="Angsana New"/>
                <a:sym typeface="Angsana New"/>
              </a:rPr>
              <a:t>  –  PRAVEEN </a:t>
            </a:r>
            <a:r>
              <a:rPr lang="en-IN" sz="2800" dirty="0" smtClean="0">
                <a:solidFill>
                  <a:schemeClr val="dk1"/>
                </a:solidFill>
                <a:latin typeface="Century Schoolbook" pitchFamily="18" charset="0"/>
                <a:ea typeface="Angsana New"/>
                <a:cs typeface="Angsana New"/>
                <a:sym typeface="Angsana New"/>
              </a:rPr>
              <a:t>P</a:t>
            </a:r>
          </a:p>
          <a:p>
            <a:pPr lvl="0"/>
            <a:r>
              <a:rPr lang="en-US" sz="2800" dirty="0">
                <a:solidFill>
                  <a:schemeClr val="dk1"/>
                </a:solidFill>
                <a:latin typeface="Century Schoolbook" pitchFamily="18" charset="0"/>
                <a:ea typeface="Angsana New"/>
                <a:cs typeface="Angsana New"/>
                <a:sym typeface="Angsana New"/>
              </a:rPr>
              <a:t> </a:t>
            </a:r>
            <a:r>
              <a:rPr lang="en-US" sz="2800" dirty="0" smtClean="0">
                <a:solidFill>
                  <a:schemeClr val="dk1"/>
                </a:solidFill>
                <a:latin typeface="Century Schoolbook" pitchFamily="18" charset="0"/>
                <a:ea typeface="Angsana New"/>
                <a:cs typeface="Angsana New"/>
                <a:sym typeface="Angsana New"/>
              </a:rPr>
              <a:t>                        711719106040</a:t>
            </a:r>
            <a:r>
              <a:rPr lang="en-IN" sz="2800" dirty="0" smtClean="0">
                <a:solidFill>
                  <a:schemeClr val="dk1"/>
                </a:solidFill>
                <a:latin typeface="Century Schoolbook" pitchFamily="18" charset="0"/>
                <a:ea typeface="Angsana New"/>
                <a:cs typeface="Angsana New"/>
                <a:sym typeface="Angsana New"/>
              </a:rPr>
              <a:t>  –   ROHITH B</a:t>
            </a:r>
            <a:endParaRPr lang="en-IN" sz="2800" dirty="0">
              <a:solidFill>
                <a:schemeClr val="dk1"/>
              </a:solidFill>
              <a:latin typeface="Century Schoolbook" pitchFamily="18" charset="0"/>
              <a:ea typeface="Angsana New"/>
              <a:cs typeface="Angsana New"/>
              <a:sym typeface="Angsana New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Under the guidance of :</a:t>
            </a:r>
            <a:endParaRPr sz="3600" dirty="0"/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		</a:t>
            </a:r>
            <a:r>
              <a:rPr lang="en-US" sz="2400" dirty="0" smtClean="0">
                <a:solidFill>
                  <a:schemeClr val="dk1"/>
                </a:solidFill>
                <a:latin typeface="Century Schoolbook" pitchFamily="18" charset="0"/>
                <a:ea typeface="Angsana New"/>
                <a:cs typeface="Angsana New"/>
                <a:sym typeface="Angsana New"/>
              </a:rPr>
              <a:t>Dr. </a:t>
            </a:r>
            <a:r>
              <a:rPr lang="en-US" sz="2400" dirty="0">
                <a:solidFill>
                  <a:schemeClr val="dk1"/>
                </a:solidFill>
                <a:latin typeface="Century Schoolbook" pitchFamily="18" charset="0"/>
                <a:ea typeface="Angsana New"/>
                <a:cs typeface="Angsana New"/>
                <a:sym typeface="Angsana New"/>
              </a:rPr>
              <a:t>Leena B, Assistant Professor, Department of </a:t>
            </a:r>
            <a:r>
              <a:rPr lang="en-US" sz="2400" dirty="0" smtClean="0">
                <a:solidFill>
                  <a:schemeClr val="dk1"/>
                </a:solidFill>
                <a:latin typeface="Century Schoolbook" pitchFamily="18" charset="0"/>
                <a:ea typeface="Angsana New"/>
                <a:cs typeface="Angsana New"/>
                <a:sym typeface="Angsana New"/>
              </a:rPr>
              <a:t>ECE</a:t>
            </a:r>
            <a:endParaRPr sz="2400" dirty="0">
              <a:solidFill>
                <a:schemeClr val="dk1"/>
              </a:solidFill>
              <a:latin typeface="Century Schoolbook" pitchFamily="18" charset="0"/>
              <a:ea typeface="Algerian"/>
              <a:cs typeface="Algerian"/>
              <a:sym typeface="Algerian"/>
            </a:endParaRPr>
          </a:p>
        </p:txBody>
      </p:sp>
      <p:pic>
        <p:nvPicPr>
          <p:cNvPr id="167" name="Google Shape;167;p1" descr="C:\Users\kitefaculty\Downloads\ISO_9001_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05505" y="123341"/>
            <a:ext cx="762560" cy="736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63113B-A3C1-6F0E-4C50-2B01372FAE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4" t="1" r="11463" b="1651"/>
          <a:stretch/>
        </p:blipFill>
        <p:spPr>
          <a:xfrm>
            <a:off x="42068" y="-1979"/>
            <a:ext cx="1064482" cy="11511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"/>
          <p:cNvSpPr txBox="1"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gerian"/>
              <a:buNone/>
            </a:pPr>
            <a:r>
              <a:rPr lang="en-US" dirty="0">
                <a:latin typeface="Algerian"/>
                <a:ea typeface="Algerian"/>
                <a:cs typeface="Times New Roman" panose="02020603050405020304" pitchFamily="18" charset="0"/>
                <a:sym typeface="Algerian"/>
              </a:rPr>
              <a:t>PROPOSED SYSTEM  </a:t>
            </a:r>
            <a:endParaRPr dirty="0"/>
          </a:p>
        </p:txBody>
      </p:sp>
      <p:sp>
        <p:nvSpPr>
          <p:cNvPr id="234" name="Google Shape;234;p8"/>
          <p:cNvSpPr txBox="1">
            <a:spLocks noGrp="1"/>
          </p:cNvSpPr>
          <p:nvPr>
            <p:ph type="dt" idx="10"/>
          </p:nvPr>
        </p:nvSpPr>
        <p:spPr>
          <a:xfrm>
            <a:off x="303628" y="6385756"/>
            <a:ext cx="13282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/>
              <a:t>14-02-2023</a:t>
            </a:r>
            <a:endParaRPr sz="1600"/>
          </a:p>
        </p:txBody>
      </p:sp>
      <p:sp>
        <p:nvSpPr>
          <p:cNvPr id="235" name="Google Shape;235;p8"/>
          <p:cNvSpPr txBox="1">
            <a:spLocks noGrp="1"/>
          </p:cNvSpPr>
          <p:nvPr>
            <p:ph type="ftr" idx="11"/>
          </p:nvPr>
        </p:nvSpPr>
        <p:spPr>
          <a:xfrm>
            <a:off x="2712720" y="6385755"/>
            <a:ext cx="6766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PROJECT PHASE -  ZEROTH REVIEW                                                                                       Department of ECE, KGiSL Institute of Technology, Coimbatore </a:t>
            </a:r>
            <a:endParaRPr/>
          </a:p>
        </p:txBody>
      </p:sp>
      <p:sp>
        <p:nvSpPr>
          <p:cNvPr id="236" name="Google Shape;236;p8"/>
          <p:cNvSpPr txBox="1">
            <a:spLocks noGrp="1"/>
          </p:cNvSpPr>
          <p:nvPr>
            <p:ph type="sldNum" idx="12"/>
          </p:nvPr>
        </p:nvSpPr>
        <p:spPr>
          <a:xfrm>
            <a:off x="11465168" y="6380969"/>
            <a:ext cx="5568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2" name="Google Shape;381;p6">
            <a:extLst>
              <a:ext uri="{FF2B5EF4-FFF2-40B4-BE49-F238E27FC236}">
                <a16:creationId xmlns:a16="http://schemas.microsoft.com/office/drawing/2014/main" id="{C9BA4385-1296-4331-AE2E-0A2207D46C3A}"/>
              </a:ext>
            </a:extLst>
          </p:cNvPr>
          <p:cNvSpPr txBox="1">
            <a:spLocks/>
          </p:cNvSpPr>
          <p:nvPr/>
        </p:nvSpPr>
        <p:spPr>
          <a:xfrm>
            <a:off x="11465168" y="6380969"/>
            <a:ext cx="5568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8" name="Google Shape;378;p6">
            <a:extLst>
              <a:ext uri="{FF2B5EF4-FFF2-40B4-BE49-F238E27FC236}">
                <a16:creationId xmlns:a16="http://schemas.microsoft.com/office/drawing/2014/main" id="{62EE24AA-3701-494B-8E70-F6885F5CE0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4162" y="1002815"/>
            <a:ext cx="9584100" cy="4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34988" lvl="0" indent="-29209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Noto Sans Symbols"/>
              <a:buNone/>
            </a:pPr>
            <a:endParaRPr sz="2000" dirty="0">
              <a:latin typeface="Century Schoolbook"/>
              <a:ea typeface="Century Schoolbook"/>
              <a:cs typeface="Times New Roman" panose="02020603050405020304" pitchFamily="18" charset="0"/>
              <a:sym typeface="Century Schoolbook"/>
            </a:endParaRPr>
          </a:p>
          <a:p>
            <a:pPr marL="534988" lvl="0" indent="-292099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Noto Sans Symbols"/>
              <a:buNone/>
            </a:pPr>
            <a:endParaRPr sz="2000" dirty="0">
              <a:solidFill>
                <a:srgbClr val="0070C0"/>
              </a:solidFill>
              <a:latin typeface="Century Schoolbook"/>
              <a:ea typeface="Century Schoolbook"/>
              <a:cs typeface="Times New Roman" panose="02020603050405020304" pitchFamily="18" charset="0"/>
              <a:sym typeface="Century Schoolbook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</p:txBody>
      </p:sp>
      <p:sp>
        <p:nvSpPr>
          <p:cNvPr id="61" name="Google Shape;381;p6">
            <a:extLst>
              <a:ext uri="{FF2B5EF4-FFF2-40B4-BE49-F238E27FC236}">
                <a16:creationId xmlns:a16="http://schemas.microsoft.com/office/drawing/2014/main" id="{F801D945-8BAD-41C7-A467-B15C88DF19D3}"/>
              </a:ext>
            </a:extLst>
          </p:cNvPr>
          <p:cNvSpPr txBox="1">
            <a:spLocks/>
          </p:cNvSpPr>
          <p:nvPr/>
        </p:nvSpPr>
        <p:spPr>
          <a:xfrm>
            <a:off x="11465168" y="6380969"/>
            <a:ext cx="5568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C63113B-A3C1-6F0E-4C50-2B01372FAE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4" t="1" r="11463" b="1651"/>
          <a:stretch/>
        </p:blipFill>
        <p:spPr>
          <a:xfrm>
            <a:off x="11255036" y="-12356"/>
            <a:ext cx="936963" cy="1013255"/>
          </a:xfrm>
          <a:prstGeom prst="rect">
            <a:avLst/>
          </a:prstGeom>
        </p:spPr>
      </p:pic>
      <p:grpSp>
        <p:nvGrpSpPr>
          <p:cNvPr id="35" name="object 3"/>
          <p:cNvGrpSpPr/>
          <p:nvPr/>
        </p:nvGrpSpPr>
        <p:grpSpPr>
          <a:xfrm>
            <a:off x="1188812" y="1152642"/>
            <a:ext cx="6450965" cy="2795270"/>
            <a:chOff x="1243520" y="1293812"/>
            <a:chExt cx="6450965" cy="2795270"/>
          </a:xfrm>
        </p:grpSpPr>
        <p:sp>
          <p:nvSpPr>
            <p:cNvPr id="36" name="object 4"/>
            <p:cNvSpPr/>
            <p:nvPr/>
          </p:nvSpPr>
          <p:spPr>
            <a:xfrm>
              <a:off x="2528316" y="1851710"/>
              <a:ext cx="904875" cy="2329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5"/>
            <p:cNvSpPr/>
            <p:nvPr/>
          </p:nvSpPr>
          <p:spPr>
            <a:xfrm>
              <a:off x="2571622" y="1914905"/>
              <a:ext cx="749935" cy="78105"/>
            </a:xfrm>
            <a:custGeom>
              <a:avLst/>
              <a:gdLst/>
              <a:ahLst/>
              <a:cxnLst/>
              <a:rect l="l" t="t" r="r" b="b"/>
              <a:pathLst>
                <a:path w="749935" h="78105">
                  <a:moveTo>
                    <a:pt x="724554" y="25781"/>
                  </a:moveTo>
                  <a:lnTo>
                    <a:pt x="684911" y="25781"/>
                  </a:lnTo>
                  <a:lnTo>
                    <a:pt x="685164" y="51689"/>
                  </a:lnTo>
                  <a:lnTo>
                    <a:pt x="672210" y="51806"/>
                  </a:lnTo>
                  <a:lnTo>
                    <a:pt x="672464" y="77724"/>
                  </a:lnTo>
                  <a:lnTo>
                    <a:pt x="749807" y="38100"/>
                  </a:lnTo>
                  <a:lnTo>
                    <a:pt x="724554" y="25781"/>
                  </a:lnTo>
                  <a:close/>
                </a:path>
                <a:path w="749935" h="78105">
                  <a:moveTo>
                    <a:pt x="671956" y="25898"/>
                  </a:moveTo>
                  <a:lnTo>
                    <a:pt x="0" y="32004"/>
                  </a:lnTo>
                  <a:lnTo>
                    <a:pt x="253" y="57912"/>
                  </a:lnTo>
                  <a:lnTo>
                    <a:pt x="672210" y="51806"/>
                  </a:lnTo>
                  <a:lnTo>
                    <a:pt x="671956" y="25898"/>
                  </a:lnTo>
                  <a:close/>
                </a:path>
                <a:path w="749935" h="78105">
                  <a:moveTo>
                    <a:pt x="684911" y="25781"/>
                  </a:moveTo>
                  <a:lnTo>
                    <a:pt x="671956" y="25898"/>
                  </a:lnTo>
                  <a:lnTo>
                    <a:pt x="672210" y="51806"/>
                  </a:lnTo>
                  <a:lnTo>
                    <a:pt x="685164" y="51689"/>
                  </a:lnTo>
                  <a:lnTo>
                    <a:pt x="684911" y="25781"/>
                  </a:lnTo>
                  <a:close/>
                </a:path>
                <a:path w="749935" h="78105">
                  <a:moveTo>
                    <a:pt x="671702" y="0"/>
                  </a:moveTo>
                  <a:lnTo>
                    <a:pt x="671956" y="25898"/>
                  </a:lnTo>
                  <a:lnTo>
                    <a:pt x="724554" y="25781"/>
                  </a:lnTo>
                  <a:lnTo>
                    <a:pt x="6717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6"/>
            <p:cNvSpPr/>
            <p:nvPr/>
          </p:nvSpPr>
          <p:spPr>
            <a:xfrm>
              <a:off x="1256538" y="1306829"/>
              <a:ext cx="1315720" cy="1306195"/>
            </a:xfrm>
            <a:custGeom>
              <a:avLst/>
              <a:gdLst/>
              <a:ahLst/>
              <a:cxnLst/>
              <a:rect l="l" t="t" r="r" b="b"/>
              <a:pathLst>
                <a:path w="1315720" h="1306195">
                  <a:moveTo>
                    <a:pt x="1097534" y="0"/>
                  </a:moveTo>
                  <a:lnTo>
                    <a:pt x="217678" y="0"/>
                  </a:lnTo>
                  <a:lnTo>
                    <a:pt x="167751" y="5746"/>
                  </a:lnTo>
                  <a:lnTo>
                    <a:pt x="121927" y="22116"/>
                  </a:lnTo>
                  <a:lnTo>
                    <a:pt x="81511" y="47806"/>
                  </a:lnTo>
                  <a:lnTo>
                    <a:pt x="47806" y="81511"/>
                  </a:lnTo>
                  <a:lnTo>
                    <a:pt x="22116" y="121927"/>
                  </a:lnTo>
                  <a:lnTo>
                    <a:pt x="5746" y="167751"/>
                  </a:lnTo>
                  <a:lnTo>
                    <a:pt x="0" y="217678"/>
                  </a:lnTo>
                  <a:lnTo>
                    <a:pt x="0" y="1088390"/>
                  </a:lnTo>
                  <a:lnTo>
                    <a:pt x="5746" y="1138316"/>
                  </a:lnTo>
                  <a:lnTo>
                    <a:pt x="22116" y="1184140"/>
                  </a:lnTo>
                  <a:lnTo>
                    <a:pt x="47806" y="1224556"/>
                  </a:lnTo>
                  <a:lnTo>
                    <a:pt x="81511" y="1258261"/>
                  </a:lnTo>
                  <a:lnTo>
                    <a:pt x="121927" y="1283951"/>
                  </a:lnTo>
                  <a:lnTo>
                    <a:pt x="167751" y="1300321"/>
                  </a:lnTo>
                  <a:lnTo>
                    <a:pt x="217678" y="1306068"/>
                  </a:lnTo>
                  <a:lnTo>
                    <a:pt x="1097534" y="1306068"/>
                  </a:lnTo>
                  <a:lnTo>
                    <a:pt x="1147460" y="1300321"/>
                  </a:lnTo>
                  <a:lnTo>
                    <a:pt x="1193284" y="1283951"/>
                  </a:lnTo>
                  <a:lnTo>
                    <a:pt x="1233700" y="1258261"/>
                  </a:lnTo>
                  <a:lnTo>
                    <a:pt x="1267405" y="1224556"/>
                  </a:lnTo>
                  <a:lnTo>
                    <a:pt x="1293095" y="1184140"/>
                  </a:lnTo>
                  <a:lnTo>
                    <a:pt x="1309465" y="1138316"/>
                  </a:lnTo>
                  <a:lnTo>
                    <a:pt x="1315212" y="1088390"/>
                  </a:lnTo>
                  <a:lnTo>
                    <a:pt x="1315212" y="217678"/>
                  </a:lnTo>
                  <a:lnTo>
                    <a:pt x="1309465" y="167751"/>
                  </a:lnTo>
                  <a:lnTo>
                    <a:pt x="1293095" y="121927"/>
                  </a:lnTo>
                  <a:lnTo>
                    <a:pt x="1267405" y="81511"/>
                  </a:lnTo>
                  <a:lnTo>
                    <a:pt x="1233700" y="47806"/>
                  </a:lnTo>
                  <a:lnTo>
                    <a:pt x="1193284" y="22116"/>
                  </a:lnTo>
                  <a:lnTo>
                    <a:pt x="1147460" y="5746"/>
                  </a:lnTo>
                  <a:lnTo>
                    <a:pt x="10975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7"/>
            <p:cNvSpPr/>
            <p:nvPr/>
          </p:nvSpPr>
          <p:spPr>
            <a:xfrm>
              <a:off x="1256538" y="1306829"/>
              <a:ext cx="1315720" cy="1306195"/>
            </a:xfrm>
            <a:custGeom>
              <a:avLst/>
              <a:gdLst/>
              <a:ahLst/>
              <a:cxnLst/>
              <a:rect l="l" t="t" r="r" b="b"/>
              <a:pathLst>
                <a:path w="1315720" h="1306195">
                  <a:moveTo>
                    <a:pt x="0" y="217678"/>
                  </a:moveTo>
                  <a:lnTo>
                    <a:pt x="5746" y="167751"/>
                  </a:lnTo>
                  <a:lnTo>
                    <a:pt x="22116" y="121927"/>
                  </a:lnTo>
                  <a:lnTo>
                    <a:pt x="47806" y="81511"/>
                  </a:lnTo>
                  <a:lnTo>
                    <a:pt x="81511" y="47806"/>
                  </a:lnTo>
                  <a:lnTo>
                    <a:pt x="121927" y="22116"/>
                  </a:lnTo>
                  <a:lnTo>
                    <a:pt x="167751" y="5746"/>
                  </a:lnTo>
                  <a:lnTo>
                    <a:pt x="217678" y="0"/>
                  </a:lnTo>
                  <a:lnTo>
                    <a:pt x="1097534" y="0"/>
                  </a:lnTo>
                  <a:lnTo>
                    <a:pt x="1147460" y="5746"/>
                  </a:lnTo>
                  <a:lnTo>
                    <a:pt x="1193284" y="22116"/>
                  </a:lnTo>
                  <a:lnTo>
                    <a:pt x="1233700" y="47806"/>
                  </a:lnTo>
                  <a:lnTo>
                    <a:pt x="1267405" y="81511"/>
                  </a:lnTo>
                  <a:lnTo>
                    <a:pt x="1293095" y="121927"/>
                  </a:lnTo>
                  <a:lnTo>
                    <a:pt x="1309465" y="167751"/>
                  </a:lnTo>
                  <a:lnTo>
                    <a:pt x="1315212" y="217678"/>
                  </a:lnTo>
                  <a:lnTo>
                    <a:pt x="1315212" y="1088390"/>
                  </a:lnTo>
                  <a:lnTo>
                    <a:pt x="1309465" y="1138316"/>
                  </a:lnTo>
                  <a:lnTo>
                    <a:pt x="1293095" y="1184140"/>
                  </a:lnTo>
                  <a:lnTo>
                    <a:pt x="1267405" y="1224556"/>
                  </a:lnTo>
                  <a:lnTo>
                    <a:pt x="1233700" y="1258261"/>
                  </a:lnTo>
                  <a:lnTo>
                    <a:pt x="1193284" y="1283951"/>
                  </a:lnTo>
                  <a:lnTo>
                    <a:pt x="1147460" y="1300321"/>
                  </a:lnTo>
                  <a:lnTo>
                    <a:pt x="1097534" y="1306068"/>
                  </a:lnTo>
                  <a:lnTo>
                    <a:pt x="217678" y="1306068"/>
                  </a:lnTo>
                  <a:lnTo>
                    <a:pt x="167751" y="1300321"/>
                  </a:lnTo>
                  <a:lnTo>
                    <a:pt x="121927" y="1283951"/>
                  </a:lnTo>
                  <a:lnTo>
                    <a:pt x="81511" y="1258261"/>
                  </a:lnTo>
                  <a:lnTo>
                    <a:pt x="47806" y="1224556"/>
                  </a:lnTo>
                  <a:lnTo>
                    <a:pt x="22116" y="1184140"/>
                  </a:lnTo>
                  <a:lnTo>
                    <a:pt x="5746" y="1138316"/>
                  </a:lnTo>
                  <a:lnTo>
                    <a:pt x="0" y="1088390"/>
                  </a:lnTo>
                  <a:lnTo>
                    <a:pt x="0" y="21767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8"/>
            <p:cNvSpPr/>
            <p:nvPr/>
          </p:nvSpPr>
          <p:spPr>
            <a:xfrm>
              <a:off x="4585716" y="1940102"/>
              <a:ext cx="1069530" cy="2329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9"/>
            <p:cNvSpPr/>
            <p:nvPr/>
          </p:nvSpPr>
          <p:spPr>
            <a:xfrm>
              <a:off x="4629149" y="2002536"/>
              <a:ext cx="914400" cy="78105"/>
            </a:xfrm>
            <a:custGeom>
              <a:avLst/>
              <a:gdLst/>
              <a:ahLst/>
              <a:cxnLst/>
              <a:rect l="l" t="t" r="r" b="b"/>
              <a:pathLst>
                <a:path w="914400" h="78105">
                  <a:moveTo>
                    <a:pt x="836676" y="0"/>
                  </a:moveTo>
                  <a:lnTo>
                    <a:pt x="836676" y="77724"/>
                  </a:lnTo>
                  <a:lnTo>
                    <a:pt x="888492" y="51815"/>
                  </a:lnTo>
                  <a:lnTo>
                    <a:pt x="849629" y="51815"/>
                  </a:lnTo>
                  <a:lnTo>
                    <a:pt x="849629" y="25908"/>
                  </a:lnTo>
                  <a:lnTo>
                    <a:pt x="888492" y="25908"/>
                  </a:lnTo>
                  <a:lnTo>
                    <a:pt x="836676" y="0"/>
                  </a:lnTo>
                  <a:close/>
                </a:path>
                <a:path w="914400" h="78105">
                  <a:moveTo>
                    <a:pt x="836676" y="25908"/>
                  </a:moveTo>
                  <a:lnTo>
                    <a:pt x="0" y="25908"/>
                  </a:lnTo>
                  <a:lnTo>
                    <a:pt x="0" y="51815"/>
                  </a:lnTo>
                  <a:lnTo>
                    <a:pt x="836676" y="51815"/>
                  </a:lnTo>
                  <a:lnTo>
                    <a:pt x="836676" y="25908"/>
                  </a:lnTo>
                  <a:close/>
                </a:path>
                <a:path w="914400" h="78105">
                  <a:moveTo>
                    <a:pt x="888492" y="25908"/>
                  </a:moveTo>
                  <a:lnTo>
                    <a:pt x="849629" y="25908"/>
                  </a:lnTo>
                  <a:lnTo>
                    <a:pt x="849629" y="51815"/>
                  </a:lnTo>
                  <a:lnTo>
                    <a:pt x="888492" y="51815"/>
                  </a:lnTo>
                  <a:lnTo>
                    <a:pt x="914400" y="38862"/>
                  </a:lnTo>
                  <a:lnTo>
                    <a:pt x="888492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10"/>
            <p:cNvSpPr/>
            <p:nvPr/>
          </p:nvSpPr>
          <p:spPr>
            <a:xfrm>
              <a:off x="6056375" y="2511501"/>
              <a:ext cx="232994" cy="78605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11"/>
            <p:cNvSpPr/>
            <p:nvPr/>
          </p:nvSpPr>
          <p:spPr>
            <a:xfrm>
              <a:off x="6138672" y="2612897"/>
              <a:ext cx="78105" cy="632460"/>
            </a:xfrm>
            <a:custGeom>
              <a:avLst/>
              <a:gdLst/>
              <a:ahLst/>
              <a:cxnLst/>
              <a:rect l="l" t="t" r="r" b="b"/>
              <a:pathLst>
                <a:path w="78104" h="632460">
                  <a:moveTo>
                    <a:pt x="51815" y="64769"/>
                  </a:moveTo>
                  <a:lnTo>
                    <a:pt x="25907" y="64769"/>
                  </a:lnTo>
                  <a:lnTo>
                    <a:pt x="25907" y="631951"/>
                  </a:lnTo>
                  <a:lnTo>
                    <a:pt x="51815" y="631951"/>
                  </a:lnTo>
                  <a:lnTo>
                    <a:pt x="51815" y="64769"/>
                  </a:lnTo>
                  <a:close/>
                </a:path>
                <a:path w="78104" h="632460">
                  <a:moveTo>
                    <a:pt x="38862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69"/>
                  </a:lnTo>
                  <a:lnTo>
                    <a:pt x="71247" y="64769"/>
                  </a:lnTo>
                  <a:lnTo>
                    <a:pt x="38862" y="0"/>
                  </a:lnTo>
                  <a:close/>
                </a:path>
                <a:path w="78104" h="632460">
                  <a:moveTo>
                    <a:pt x="71247" y="64769"/>
                  </a:moveTo>
                  <a:lnTo>
                    <a:pt x="51815" y="64769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7" y="647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12"/>
            <p:cNvSpPr/>
            <p:nvPr/>
          </p:nvSpPr>
          <p:spPr>
            <a:xfrm>
              <a:off x="7232904" y="3855770"/>
              <a:ext cx="461492" cy="23299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13"/>
            <p:cNvSpPr/>
            <p:nvPr/>
          </p:nvSpPr>
          <p:spPr>
            <a:xfrm>
              <a:off x="7276084" y="3916807"/>
              <a:ext cx="307340" cy="78105"/>
            </a:xfrm>
            <a:custGeom>
              <a:avLst/>
              <a:gdLst/>
              <a:ahLst/>
              <a:cxnLst/>
              <a:rect l="l" t="t" r="r" b="b"/>
              <a:pathLst>
                <a:path w="307340" h="78104">
                  <a:moveTo>
                    <a:pt x="230124" y="0"/>
                  </a:moveTo>
                  <a:lnTo>
                    <a:pt x="229571" y="26016"/>
                  </a:lnTo>
                  <a:lnTo>
                    <a:pt x="242570" y="26289"/>
                  </a:lnTo>
                  <a:lnTo>
                    <a:pt x="242062" y="52070"/>
                  </a:lnTo>
                  <a:lnTo>
                    <a:pt x="229017" y="52070"/>
                  </a:lnTo>
                  <a:lnTo>
                    <a:pt x="228473" y="77724"/>
                  </a:lnTo>
                  <a:lnTo>
                    <a:pt x="282670" y="52070"/>
                  </a:lnTo>
                  <a:lnTo>
                    <a:pt x="242062" y="52070"/>
                  </a:lnTo>
                  <a:lnTo>
                    <a:pt x="229023" y="51803"/>
                  </a:lnTo>
                  <a:lnTo>
                    <a:pt x="283233" y="51803"/>
                  </a:lnTo>
                  <a:lnTo>
                    <a:pt x="307086" y="40513"/>
                  </a:lnTo>
                  <a:lnTo>
                    <a:pt x="230124" y="0"/>
                  </a:lnTo>
                  <a:close/>
                </a:path>
                <a:path w="307340" h="78104">
                  <a:moveTo>
                    <a:pt x="229571" y="26016"/>
                  </a:moveTo>
                  <a:lnTo>
                    <a:pt x="229023" y="51803"/>
                  </a:lnTo>
                  <a:lnTo>
                    <a:pt x="242062" y="52070"/>
                  </a:lnTo>
                  <a:lnTo>
                    <a:pt x="242570" y="26289"/>
                  </a:lnTo>
                  <a:lnTo>
                    <a:pt x="229571" y="26016"/>
                  </a:lnTo>
                  <a:close/>
                </a:path>
                <a:path w="307340" h="78104">
                  <a:moveTo>
                    <a:pt x="508" y="21209"/>
                  </a:moveTo>
                  <a:lnTo>
                    <a:pt x="0" y="47117"/>
                  </a:lnTo>
                  <a:lnTo>
                    <a:pt x="229023" y="51803"/>
                  </a:lnTo>
                  <a:lnTo>
                    <a:pt x="229571" y="26016"/>
                  </a:lnTo>
                  <a:lnTo>
                    <a:pt x="508" y="212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14"/>
          <p:cNvSpPr txBox="1"/>
          <p:nvPr/>
        </p:nvSpPr>
        <p:spPr>
          <a:xfrm>
            <a:off x="1495961" y="1679502"/>
            <a:ext cx="724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Student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4" name="object 15"/>
          <p:cNvGrpSpPr/>
          <p:nvPr/>
        </p:nvGrpSpPr>
        <p:grpSpPr>
          <a:xfrm>
            <a:off x="7514936" y="3118602"/>
            <a:ext cx="1750060" cy="1167765"/>
            <a:chOff x="7569644" y="3259772"/>
            <a:chExt cx="1750060" cy="1167765"/>
          </a:xfrm>
        </p:grpSpPr>
        <p:sp>
          <p:nvSpPr>
            <p:cNvPr id="55" name="object 16"/>
            <p:cNvSpPr/>
            <p:nvPr/>
          </p:nvSpPr>
          <p:spPr>
            <a:xfrm>
              <a:off x="7582661" y="3272789"/>
              <a:ext cx="1724025" cy="1141730"/>
            </a:xfrm>
            <a:custGeom>
              <a:avLst/>
              <a:gdLst/>
              <a:ahLst/>
              <a:cxnLst/>
              <a:rect l="l" t="t" r="r" b="b"/>
              <a:pathLst>
                <a:path w="1724025" h="1141729">
                  <a:moveTo>
                    <a:pt x="1533398" y="0"/>
                  </a:moveTo>
                  <a:lnTo>
                    <a:pt x="190246" y="0"/>
                  </a:lnTo>
                  <a:lnTo>
                    <a:pt x="146637" y="5026"/>
                  </a:lnTo>
                  <a:lnTo>
                    <a:pt x="106598" y="19343"/>
                  </a:lnTo>
                  <a:lnTo>
                    <a:pt x="71274" y="41807"/>
                  </a:lnTo>
                  <a:lnTo>
                    <a:pt x="41807" y="71274"/>
                  </a:lnTo>
                  <a:lnTo>
                    <a:pt x="19343" y="106598"/>
                  </a:lnTo>
                  <a:lnTo>
                    <a:pt x="5026" y="146637"/>
                  </a:lnTo>
                  <a:lnTo>
                    <a:pt x="0" y="190246"/>
                  </a:lnTo>
                  <a:lnTo>
                    <a:pt x="0" y="951230"/>
                  </a:lnTo>
                  <a:lnTo>
                    <a:pt x="5026" y="994838"/>
                  </a:lnTo>
                  <a:lnTo>
                    <a:pt x="19343" y="1034877"/>
                  </a:lnTo>
                  <a:lnTo>
                    <a:pt x="41807" y="1070201"/>
                  </a:lnTo>
                  <a:lnTo>
                    <a:pt x="71274" y="1099668"/>
                  </a:lnTo>
                  <a:lnTo>
                    <a:pt x="106598" y="1122132"/>
                  </a:lnTo>
                  <a:lnTo>
                    <a:pt x="146637" y="1136449"/>
                  </a:lnTo>
                  <a:lnTo>
                    <a:pt x="190246" y="1141476"/>
                  </a:lnTo>
                  <a:lnTo>
                    <a:pt x="1533398" y="1141476"/>
                  </a:lnTo>
                  <a:lnTo>
                    <a:pt x="1577006" y="1136449"/>
                  </a:lnTo>
                  <a:lnTo>
                    <a:pt x="1617045" y="1122132"/>
                  </a:lnTo>
                  <a:lnTo>
                    <a:pt x="1652369" y="1099668"/>
                  </a:lnTo>
                  <a:lnTo>
                    <a:pt x="1681836" y="1070201"/>
                  </a:lnTo>
                  <a:lnTo>
                    <a:pt x="1704300" y="1034877"/>
                  </a:lnTo>
                  <a:lnTo>
                    <a:pt x="1718617" y="994838"/>
                  </a:lnTo>
                  <a:lnTo>
                    <a:pt x="1723644" y="951230"/>
                  </a:lnTo>
                  <a:lnTo>
                    <a:pt x="1723644" y="190246"/>
                  </a:lnTo>
                  <a:lnTo>
                    <a:pt x="1718617" y="146637"/>
                  </a:lnTo>
                  <a:lnTo>
                    <a:pt x="1704300" y="106598"/>
                  </a:lnTo>
                  <a:lnTo>
                    <a:pt x="1681836" y="71274"/>
                  </a:lnTo>
                  <a:lnTo>
                    <a:pt x="1652369" y="41807"/>
                  </a:lnTo>
                  <a:lnTo>
                    <a:pt x="1617045" y="19343"/>
                  </a:lnTo>
                  <a:lnTo>
                    <a:pt x="1577006" y="5026"/>
                  </a:lnTo>
                  <a:lnTo>
                    <a:pt x="15333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17"/>
            <p:cNvSpPr/>
            <p:nvPr/>
          </p:nvSpPr>
          <p:spPr>
            <a:xfrm>
              <a:off x="7582661" y="3272789"/>
              <a:ext cx="1724025" cy="1141730"/>
            </a:xfrm>
            <a:custGeom>
              <a:avLst/>
              <a:gdLst/>
              <a:ahLst/>
              <a:cxnLst/>
              <a:rect l="l" t="t" r="r" b="b"/>
              <a:pathLst>
                <a:path w="1724025" h="1141729">
                  <a:moveTo>
                    <a:pt x="0" y="190246"/>
                  </a:moveTo>
                  <a:lnTo>
                    <a:pt x="5026" y="146637"/>
                  </a:lnTo>
                  <a:lnTo>
                    <a:pt x="19343" y="106598"/>
                  </a:lnTo>
                  <a:lnTo>
                    <a:pt x="41807" y="71274"/>
                  </a:lnTo>
                  <a:lnTo>
                    <a:pt x="71274" y="41807"/>
                  </a:lnTo>
                  <a:lnTo>
                    <a:pt x="106598" y="19343"/>
                  </a:lnTo>
                  <a:lnTo>
                    <a:pt x="146637" y="5026"/>
                  </a:lnTo>
                  <a:lnTo>
                    <a:pt x="190246" y="0"/>
                  </a:lnTo>
                  <a:lnTo>
                    <a:pt x="1533398" y="0"/>
                  </a:lnTo>
                  <a:lnTo>
                    <a:pt x="1577006" y="5026"/>
                  </a:lnTo>
                  <a:lnTo>
                    <a:pt x="1617045" y="19343"/>
                  </a:lnTo>
                  <a:lnTo>
                    <a:pt x="1652369" y="41807"/>
                  </a:lnTo>
                  <a:lnTo>
                    <a:pt x="1681836" y="71274"/>
                  </a:lnTo>
                  <a:lnTo>
                    <a:pt x="1704300" y="106598"/>
                  </a:lnTo>
                  <a:lnTo>
                    <a:pt x="1718617" y="146637"/>
                  </a:lnTo>
                  <a:lnTo>
                    <a:pt x="1723644" y="190246"/>
                  </a:lnTo>
                  <a:lnTo>
                    <a:pt x="1723644" y="951230"/>
                  </a:lnTo>
                  <a:lnTo>
                    <a:pt x="1718617" y="994838"/>
                  </a:lnTo>
                  <a:lnTo>
                    <a:pt x="1704300" y="1034877"/>
                  </a:lnTo>
                  <a:lnTo>
                    <a:pt x="1681836" y="1070201"/>
                  </a:lnTo>
                  <a:lnTo>
                    <a:pt x="1652369" y="1099668"/>
                  </a:lnTo>
                  <a:lnTo>
                    <a:pt x="1617045" y="1122132"/>
                  </a:lnTo>
                  <a:lnTo>
                    <a:pt x="1577006" y="1136449"/>
                  </a:lnTo>
                  <a:lnTo>
                    <a:pt x="1533398" y="1141476"/>
                  </a:lnTo>
                  <a:lnTo>
                    <a:pt x="190246" y="1141476"/>
                  </a:lnTo>
                  <a:lnTo>
                    <a:pt x="146637" y="1136449"/>
                  </a:lnTo>
                  <a:lnTo>
                    <a:pt x="106598" y="1122132"/>
                  </a:lnTo>
                  <a:lnTo>
                    <a:pt x="71274" y="1099668"/>
                  </a:lnTo>
                  <a:lnTo>
                    <a:pt x="41807" y="1070201"/>
                  </a:lnTo>
                  <a:lnTo>
                    <a:pt x="19343" y="1034877"/>
                  </a:lnTo>
                  <a:lnTo>
                    <a:pt x="5026" y="994838"/>
                  </a:lnTo>
                  <a:lnTo>
                    <a:pt x="0" y="951230"/>
                  </a:lnTo>
                  <a:lnTo>
                    <a:pt x="0" y="19024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18"/>
          <p:cNvSpPr txBox="1"/>
          <p:nvPr/>
        </p:nvSpPr>
        <p:spPr>
          <a:xfrm>
            <a:off x="7863487" y="3441245"/>
            <a:ext cx="10521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 marR="5080" indent="-1524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Attendan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e  Marking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9" name="object 19"/>
          <p:cNvGrpSpPr/>
          <p:nvPr/>
        </p:nvGrpSpPr>
        <p:grpSpPr>
          <a:xfrm>
            <a:off x="5466680" y="1251702"/>
            <a:ext cx="1343025" cy="1332230"/>
            <a:chOff x="5521388" y="1392872"/>
            <a:chExt cx="1343025" cy="1332230"/>
          </a:xfrm>
        </p:grpSpPr>
        <p:sp>
          <p:nvSpPr>
            <p:cNvPr id="60" name="object 20"/>
            <p:cNvSpPr/>
            <p:nvPr/>
          </p:nvSpPr>
          <p:spPr>
            <a:xfrm>
              <a:off x="5534406" y="1405890"/>
              <a:ext cx="1316990" cy="1306195"/>
            </a:xfrm>
            <a:custGeom>
              <a:avLst/>
              <a:gdLst/>
              <a:ahLst/>
              <a:cxnLst/>
              <a:rect l="l" t="t" r="r" b="b"/>
              <a:pathLst>
                <a:path w="1316990" h="1306195">
                  <a:moveTo>
                    <a:pt x="1099058" y="0"/>
                  </a:moveTo>
                  <a:lnTo>
                    <a:pt x="217678" y="0"/>
                  </a:lnTo>
                  <a:lnTo>
                    <a:pt x="167751" y="5746"/>
                  </a:lnTo>
                  <a:lnTo>
                    <a:pt x="121927" y="22116"/>
                  </a:lnTo>
                  <a:lnTo>
                    <a:pt x="81511" y="47806"/>
                  </a:lnTo>
                  <a:lnTo>
                    <a:pt x="47806" y="81511"/>
                  </a:lnTo>
                  <a:lnTo>
                    <a:pt x="22116" y="121927"/>
                  </a:lnTo>
                  <a:lnTo>
                    <a:pt x="5746" y="167751"/>
                  </a:lnTo>
                  <a:lnTo>
                    <a:pt x="0" y="217677"/>
                  </a:lnTo>
                  <a:lnTo>
                    <a:pt x="0" y="1088389"/>
                  </a:lnTo>
                  <a:lnTo>
                    <a:pt x="5746" y="1138316"/>
                  </a:lnTo>
                  <a:lnTo>
                    <a:pt x="22116" y="1184140"/>
                  </a:lnTo>
                  <a:lnTo>
                    <a:pt x="47806" y="1224556"/>
                  </a:lnTo>
                  <a:lnTo>
                    <a:pt x="81511" y="1258261"/>
                  </a:lnTo>
                  <a:lnTo>
                    <a:pt x="121927" y="1283951"/>
                  </a:lnTo>
                  <a:lnTo>
                    <a:pt x="167751" y="1300321"/>
                  </a:lnTo>
                  <a:lnTo>
                    <a:pt x="217678" y="1306068"/>
                  </a:lnTo>
                  <a:lnTo>
                    <a:pt x="1099058" y="1306068"/>
                  </a:lnTo>
                  <a:lnTo>
                    <a:pt x="1148984" y="1300321"/>
                  </a:lnTo>
                  <a:lnTo>
                    <a:pt x="1194808" y="1283951"/>
                  </a:lnTo>
                  <a:lnTo>
                    <a:pt x="1235224" y="1258261"/>
                  </a:lnTo>
                  <a:lnTo>
                    <a:pt x="1268929" y="1224556"/>
                  </a:lnTo>
                  <a:lnTo>
                    <a:pt x="1294619" y="1184140"/>
                  </a:lnTo>
                  <a:lnTo>
                    <a:pt x="1310989" y="1138316"/>
                  </a:lnTo>
                  <a:lnTo>
                    <a:pt x="1316736" y="1088389"/>
                  </a:lnTo>
                  <a:lnTo>
                    <a:pt x="1316736" y="217677"/>
                  </a:lnTo>
                  <a:lnTo>
                    <a:pt x="1310989" y="167751"/>
                  </a:lnTo>
                  <a:lnTo>
                    <a:pt x="1294619" y="121927"/>
                  </a:lnTo>
                  <a:lnTo>
                    <a:pt x="1268929" y="81511"/>
                  </a:lnTo>
                  <a:lnTo>
                    <a:pt x="1235224" y="47806"/>
                  </a:lnTo>
                  <a:lnTo>
                    <a:pt x="1194808" y="22116"/>
                  </a:lnTo>
                  <a:lnTo>
                    <a:pt x="1148984" y="5746"/>
                  </a:lnTo>
                  <a:lnTo>
                    <a:pt x="10990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21"/>
            <p:cNvSpPr/>
            <p:nvPr/>
          </p:nvSpPr>
          <p:spPr>
            <a:xfrm>
              <a:off x="5534406" y="1405890"/>
              <a:ext cx="1316990" cy="1306195"/>
            </a:xfrm>
            <a:custGeom>
              <a:avLst/>
              <a:gdLst/>
              <a:ahLst/>
              <a:cxnLst/>
              <a:rect l="l" t="t" r="r" b="b"/>
              <a:pathLst>
                <a:path w="1316990" h="1306195">
                  <a:moveTo>
                    <a:pt x="0" y="217677"/>
                  </a:moveTo>
                  <a:lnTo>
                    <a:pt x="5746" y="167751"/>
                  </a:lnTo>
                  <a:lnTo>
                    <a:pt x="22116" y="121927"/>
                  </a:lnTo>
                  <a:lnTo>
                    <a:pt x="47806" y="81511"/>
                  </a:lnTo>
                  <a:lnTo>
                    <a:pt x="81511" y="47806"/>
                  </a:lnTo>
                  <a:lnTo>
                    <a:pt x="121927" y="22116"/>
                  </a:lnTo>
                  <a:lnTo>
                    <a:pt x="167751" y="5746"/>
                  </a:lnTo>
                  <a:lnTo>
                    <a:pt x="217678" y="0"/>
                  </a:lnTo>
                  <a:lnTo>
                    <a:pt x="1099058" y="0"/>
                  </a:lnTo>
                  <a:lnTo>
                    <a:pt x="1148984" y="5746"/>
                  </a:lnTo>
                  <a:lnTo>
                    <a:pt x="1194808" y="22116"/>
                  </a:lnTo>
                  <a:lnTo>
                    <a:pt x="1235224" y="47806"/>
                  </a:lnTo>
                  <a:lnTo>
                    <a:pt x="1268929" y="81511"/>
                  </a:lnTo>
                  <a:lnTo>
                    <a:pt x="1294619" y="121927"/>
                  </a:lnTo>
                  <a:lnTo>
                    <a:pt x="1310989" y="167751"/>
                  </a:lnTo>
                  <a:lnTo>
                    <a:pt x="1316736" y="217677"/>
                  </a:lnTo>
                  <a:lnTo>
                    <a:pt x="1316736" y="1088389"/>
                  </a:lnTo>
                  <a:lnTo>
                    <a:pt x="1310989" y="1138316"/>
                  </a:lnTo>
                  <a:lnTo>
                    <a:pt x="1294619" y="1184140"/>
                  </a:lnTo>
                  <a:lnTo>
                    <a:pt x="1268929" y="1224556"/>
                  </a:lnTo>
                  <a:lnTo>
                    <a:pt x="1235224" y="1258261"/>
                  </a:lnTo>
                  <a:lnTo>
                    <a:pt x="1194808" y="1283951"/>
                  </a:lnTo>
                  <a:lnTo>
                    <a:pt x="1148984" y="1300321"/>
                  </a:lnTo>
                  <a:lnTo>
                    <a:pt x="1099058" y="1306068"/>
                  </a:lnTo>
                  <a:lnTo>
                    <a:pt x="217678" y="1306068"/>
                  </a:lnTo>
                  <a:lnTo>
                    <a:pt x="167751" y="1300321"/>
                  </a:lnTo>
                  <a:lnTo>
                    <a:pt x="121927" y="1283951"/>
                  </a:lnTo>
                  <a:lnTo>
                    <a:pt x="81511" y="1258261"/>
                  </a:lnTo>
                  <a:lnTo>
                    <a:pt x="47806" y="1224556"/>
                  </a:lnTo>
                  <a:lnTo>
                    <a:pt x="22116" y="1184140"/>
                  </a:lnTo>
                  <a:lnTo>
                    <a:pt x="5746" y="1138316"/>
                  </a:lnTo>
                  <a:lnTo>
                    <a:pt x="0" y="1088389"/>
                  </a:lnTo>
                  <a:lnTo>
                    <a:pt x="0" y="217677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22"/>
          <p:cNvSpPr txBox="1"/>
          <p:nvPr/>
        </p:nvSpPr>
        <p:spPr>
          <a:xfrm>
            <a:off x="5825264" y="1778816"/>
            <a:ext cx="6229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4" name="object 23"/>
          <p:cNvGrpSpPr/>
          <p:nvPr/>
        </p:nvGrpSpPr>
        <p:grpSpPr>
          <a:xfrm>
            <a:off x="3253832" y="1146546"/>
            <a:ext cx="1343025" cy="1332230"/>
            <a:chOff x="3308540" y="1287716"/>
            <a:chExt cx="1343025" cy="1332230"/>
          </a:xfrm>
        </p:grpSpPr>
        <p:sp>
          <p:nvSpPr>
            <p:cNvPr id="65" name="object 24"/>
            <p:cNvSpPr/>
            <p:nvPr/>
          </p:nvSpPr>
          <p:spPr>
            <a:xfrm>
              <a:off x="3321558" y="1300733"/>
              <a:ext cx="1316990" cy="1306195"/>
            </a:xfrm>
            <a:custGeom>
              <a:avLst/>
              <a:gdLst/>
              <a:ahLst/>
              <a:cxnLst/>
              <a:rect l="l" t="t" r="r" b="b"/>
              <a:pathLst>
                <a:path w="1316989" h="1306195">
                  <a:moveTo>
                    <a:pt x="1099057" y="0"/>
                  </a:moveTo>
                  <a:lnTo>
                    <a:pt x="217677" y="0"/>
                  </a:lnTo>
                  <a:lnTo>
                    <a:pt x="167751" y="5746"/>
                  </a:lnTo>
                  <a:lnTo>
                    <a:pt x="121927" y="22116"/>
                  </a:lnTo>
                  <a:lnTo>
                    <a:pt x="81511" y="47806"/>
                  </a:lnTo>
                  <a:lnTo>
                    <a:pt x="47806" y="81511"/>
                  </a:lnTo>
                  <a:lnTo>
                    <a:pt x="22116" y="121927"/>
                  </a:lnTo>
                  <a:lnTo>
                    <a:pt x="5746" y="167751"/>
                  </a:lnTo>
                  <a:lnTo>
                    <a:pt x="0" y="217677"/>
                  </a:lnTo>
                  <a:lnTo>
                    <a:pt x="0" y="1088389"/>
                  </a:lnTo>
                  <a:lnTo>
                    <a:pt x="5746" y="1138316"/>
                  </a:lnTo>
                  <a:lnTo>
                    <a:pt x="22116" y="1184140"/>
                  </a:lnTo>
                  <a:lnTo>
                    <a:pt x="47806" y="1224556"/>
                  </a:lnTo>
                  <a:lnTo>
                    <a:pt x="81511" y="1258261"/>
                  </a:lnTo>
                  <a:lnTo>
                    <a:pt x="121927" y="1283951"/>
                  </a:lnTo>
                  <a:lnTo>
                    <a:pt x="167751" y="1300321"/>
                  </a:lnTo>
                  <a:lnTo>
                    <a:pt x="217677" y="1306067"/>
                  </a:lnTo>
                  <a:lnTo>
                    <a:pt x="1099057" y="1306067"/>
                  </a:lnTo>
                  <a:lnTo>
                    <a:pt x="1148984" y="1300321"/>
                  </a:lnTo>
                  <a:lnTo>
                    <a:pt x="1194808" y="1283951"/>
                  </a:lnTo>
                  <a:lnTo>
                    <a:pt x="1235224" y="1258261"/>
                  </a:lnTo>
                  <a:lnTo>
                    <a:pt x="1268929" y="1224556"/>
                  </a:lnTo>
                  <a:lnTo>
                    <a:pt x="1294619" y="1184140"/>
                  </a:lnTo>
                  <a:lnTo>
                    <a:pt x="1310989" y="1138316"/>
                  </a:lnTo>
                  <a:lnTo>
                    <a:pt x="1316736" y="1088389"/>
                  </a:lnTo>
                  <a:lnTo>
                    <a:pt x="1316736" y="217677"/>
                  </a:lnTo>
                  <a:lnTo>
                    <a:pt x="1310989" y="167751"/>
                  </a:lnTo>
                  <a:lnTo>
                    <a:pt x="1294619" y="121927"/>
                  </a:lnTo>
                  <a:lnTo>
                    <a:pt x="1268929" y="81511"/>
                  </a:lnTo>
                  <a:lnTo>
                    <a:pt x="1235224" y="47806"/>
                  </a:lnTo>
                  <a:lnTo>
                    <a:pt x="1194808" y="22116"/>
                  </a:lnTo>
                  <a:lnTo>
                    <a:pt x="1148984" y="5746"/>
                  </a:lnTo>
                  <a:lnTo>
                    <a:pt x="10990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25"/>
            <p:cNvSpPr/>
            <p:nvPr/>
          </p:nvSpPr>
          <p:spPr>
            <a:xfrm>
              <a:off x="3321558" y="1300733"/>
              <a:ext cx="1316990" cy="1306195"/>
            </a:xfrm>
            <a:custGeom>
              <a:avLst/>
              <a:gdLst/>
              <a:ahLst/>
              <a:cxnLst/>
              <a:rect l="l" t="t" r="r" b="b"/>
              <a:pathLst>
                <a:path w="1316989" h="1306195">
                  <a:moveTo>
                    <a:pt x="0" y="217677"/>
                  </a:moveTo>
                  <a:lnTo>
                    <a:pt x="5746" y="167751"/>
                  </a:lnTo>
                  <a:lnTo>
                    <a:pt x="22116" y="121927"/>
                  </a:lnTo>
                  <a:lnTo>
                    <a:pt x="47806" y="81511"/>
                  </a:lnTo>
                  <a:lnTo>
                    <a:pt x="81511" y="47806"/>
                  </a:lnTo>
                  <a:lnTo>
                    <a:pt x="121927" y="22116"/>
                  </a:lnTo>
                  <a:lnTo>
                    <a:pt x="167751" y="5746"/>
                  </a:lnTo>
                  <a:lnTo>
                    <a:pt x="217677" y="0"/>
                  </a:lnTo>
                  <a:lnTo>
                    <a:pt x="1099057" y="0"/>
                  </a:lnTo>
                  <a:lnTo>
                    <a:pt x="1148984" y="5746"/>
                  </a:lnTo>
                  <a:lnTo>
                    <a:pt x="1194808" y="22116"/>
                  </a:lnTo>
                  <a:lnTo>
                    <a:pt x="1235224" y="47806"/>
                  </a:lnTo>
                  <a:lnTo>
                    <a:pt x="1268929" y="81511"/>
                  </a:lnTo>
                  <a:lnTo>
                    <a:pt x="1294619" y="121927"/>
                  </a:lnTo>
                  <a:lnTo>
                    <a:pt x="1310989" y="167751"/>
                  </a:lnTo>
                  <a:lnTo>
                    <a:pt x="1316736" y="217677"/>
                  </a:lnTo>
                  <a:lnTo>
                    <a:pt x="1316736" y="1088389"/>
                  </a:lnTo>
                  <a:lnTo>
                    <a:pt x="1310989" y="1138316"/>
                  </a:lnTo>
                  <a:lnTo>
                    <a:pt x="1294619" y="1184140"/>
                  </a:lnTo>
                  <a:lnTo>
                    <a:pt x="1268929" y="1224556"/>
                  </a:lnTo>
                  <a:lnTo>
                    <a:pt x="1235224" y="1258261"/>
                  </a:lnTo>
                  <a:lnTo>
                    <a:pt x="1194808" y="1283951"/>
                  </a:lnTo>
                  <a:lnTo>
                    <a:pt x="1148984" y="1300321"/>
                  </a:lnTo>
                  <a:lnTo>
                    <a:pt x="1099057" y="1306067"/>
                  </a:lnTo>
                  <a:lnTo>
                    <a:pt x="217677" y="1306067"/>
                  </a:lnTo>
                  <a:lnTo>
                    <a:pt x="167751" y="1300321"/>
                  </a:lnTo>
                  <a:lnTo>
                    <a:pt x="121927" y="1283951"/>
                  </a:lnTo>
                  <a:lnTo>
                    <a:pt x="81511" y="1258261"/>
                  </a:lnTo>
                  <a:lnTo>
                    <a:pt x="47806" y="1224556"/>
                  </a:lnTo>
                  <a:lnTo>
                    <a:pt x="22116" y="1184140"/>
                  </a:lnTo>
                  <a:lnTo>
                    <a:pt x="5746" y="1138316"/>
                  </a:lnTo>
                  <a:lnTo>
                    <a:pt x="0" y="1088389"/>
                  </a:lnTo>
                  <a:lnTo>
                    <a:pt x="0" y="217677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26"/>
          <p:cNvSpPr txBox="1"/>
          <p:nvPr/>
        </p:nvSpPr>
        <p:spPr>
          <a:xfrm>
            <a:off x="3551457" y="1672771"/>
            <a:ext cx="746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Camera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8" name="object 27"/>
          <p:cNvGrpSpPr/>
          <p:nvPr/>
        </p:nvGrpSpPr>
        <p:grpSpPr>
          <a:xfrm>
            <a:off x="7720676" y="4851390"/>
            <a:ext cx="1343025" cy="1332230"/>
            <a:chOff x="7775384" y="4992560"/>
            <a:chExt cx="1343025" cy="1332230"/>
          </a:xfrm>
        </p:grpSpPr>
        <p:sp>
          <p:nvSpPr>
            <p:cNvPr id="69" name="object 28"/>
            <p:cNvSpPr/>
            <p:nvPr/>
          </p:nvSpPr>
          <p:spPr>
            <a:xfrm>
              <a:off x="7788401" y="5005577"/>
              <a:ext cx="1316990" cy="1306195"/>
            </a:xfrm>
            <a:custGeom>
              <a:avLst/>
              <a:gdLst/>
              <a:ahLst/>
              <a:cxnLst/>
              <a:rect l="l" t="t" r="r" b="b"/>
              <a:pathLst>
                <a:path w="1316990" h="1306195">
                  <a:moveTo>
                    <a:pt x="1099057" y="0"/>
                  </a:moveTo>
                  <a:lnTo>
                    <a:pt x="217677" y="0"/>
                  </a:lnTo>
                  <a:lnTo>
                    <a:pt x="167751" y="5746"/>
                  </a:lnTo>
                  <a:lnTo>
                    <a:pt x="121927" y="22116"/>
                  </a:lnTo>
                  <a:lnTo>
                    <a:pt x="81511" y="47806"/>
                  </a:lnTo>
                  <a:lnTo>
                    <a:pt x="47806" y="81511"/>
                  </a:lnTo>
                  <a:lnTo>
                    <a:pt x="22116" y="121927"/>
                  </a:lnTo>
                  <a:lnTo>
                    <a:pt x="5746" y="167751"/>
                  </a:lnTo>
                  <a:lnTo>
                    <a:pt x="0" y="217678"/>
                  </a:lnTo>
                  <a:lnTo>
                    <a:pt x="0" y="1088390"/>
                  </a:lnTo>
                  <a:lnTo>
                    <a:pt x="5746" y="1138300"/>
                  </a:lnTo>
                  <a:lnTo>
                    <a:pt x="22116" y="1184118"/>
                  </a:lnTo>
                  <a:lnTo>
                    <a:pt x="47806" y="1224535"/>
                  </a:lnTo>
                  <a:lnTo>
                    <a:pt x="81511" y="1258245"/>
                  </a:lnTo>
                  <a:lnTo>
                    <a:pt x="121927" y="1283942"/>
                  </a:lnTo>
                  <a:lnTo>
                    <a:pt x="167751" y="1300318"/>
                  </a:lnTo>
                  <a:lnTo>
                    <a:pt x="217677" y="1306068"/>
                  </a:lnTo>
                  <a:lnTo>
                    <a:pt x="1099057" y="1306068"/>
                  </a:lnTo>
                  <a:lnTo>
                    <a:pt x="1148984" y="1300318"/>
                  </a:lnTo>
                  <a:lnTo>
                    <a:pt x="1194808" y="1283942"/>
                  </a:lnTo>
                  <a:lnTo>
                    <a:pt x="1235224" y="1258245"/>
                  </a:lnTo>
                  <a:lnTo>
                    <a:pt x="1268929" y="1224535"/>
                  </a:lnTo>
                  <a:lnTo>
                    <a:pt x="1294619" y="1184118"/>
                  </a:lnTo>
                  <a:lnTo>
                    <a:pt x="1310989" y="1138300"/>
                  </a:lnTo>
                  <a:lnTo>
                    <a:pt x="1316736" y="1088390"/>
                  </a:lnTo>
                  <a:lnTo>
                    <a:pt x="1316736" y="217678"/>
                  </a:lnTo>
                  <a:lnTo>
                    <a:pt x="1310989" y="167751"/>
                  </a:lnTo>
                  <a:lnTo>
                    <a:pt x="1294619" y="121927"/>
                  </a:lnTo>
                  <a:lnTo>
                    <a:pt x="1268929" y="81511"/>
                  </a:lnTo>
                  <a:lnTo>
                    <a:pt x="1235224" y="47806"/>
                  </a:lnTo>
                  <a:lnTo>
                    <a:pt x="1194808" y="22116"/>
                  </a:lnTo>
                  <a:lnTo>
                    <a:pt x="1148984" y="5746"/>
                  </a:lnTo>
                  <a:lnTo>
                    <a:pt x="10990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29"/>
            <p:cNvSpPr/>
            <p:nvPr/>
          </p:nvSpPr>
          <p:spPr>
            <a:xfrm>
              <a:off x="7788401" y="5005577"/>
              <a:ext cx="1316990" cy="1306195"/>
            </a:xfrm>
            <a:custGeom>
              <a:avLst/>
              <a:gdLst/>
              <a:ahLst/>
              <a:cxnLst/>
              <a:rect l="l" t="t" r="r" b="b"/>
              <a:pathLst>
                <a:path w="1316990" h="1306195">
                  <a:moveTo>
                    <a:pt x="0" y="217678"/>
                  </a:moveTo>
                  <a:lnTo>
                    <a:pt x="5746" y="167751"/>
                  </a:lnTo>
                  <a:lnTo>
                    <a:pt x="22116" y="121927"/>
                  </a:lnTo>
                  <a:lnTo>
                    <a:pt x="47806" y="81511"/>
                  </a:lnTo>
                  <a:lnTo>
                    <a:pt x="81511" y="47806"/>
                  </a:lnTo>
                  <a:lnTo>
                    <a:pt x="121927" y="22116"/>
                  </a:lnTo>
                  <a:lnTo>
                    <a:pt x="167751" y="5746"/>
                  </a:lnTo>
                  <a:lnTo>
                    <a:pt x="217677" y="0"/>
                  </a:lnTo>
                  <a:lnTo>
                    <a:pt x="1099057" y="0"/>
                  </a:lnTo>
                  <a:lnTo>
                    <a:pt x="1148984" y="5746"/>
                  </a:lnTo>
                  <a:lnTo>
                    <a:pt x="1194808" y="22116"/>
                  </a:lnTo>
                  <a:lnTo>
                    <a:pt x="1235224" y="47806"/>
                  </a:lnTo>
                  <a:lnTo>
                    <a:pt x="1268929" y="81511"/>
                  </a:lnTo>
                  <a:lnTo>
                    <a:pt x="1294619" y="121927"/>
                  </a:lnTo>
                  <a:lnTo>
                    <a:pt x="1310989" y="167751"/>
                  </a:lnTo>
                  <a:lnTo>
                    <a:pt x="1316736" y="217678"/>
                  </a:lnTo>
                  <a:lnTo>
                    <a:pt x="1316736" y="1088390"/>
                  </a:lnTo>
                  <a:lnTo>
                    <a:pt x="1310989" y="1138300"/>
                  </a:lnTo>
                  <a:lnTo>
                    <a:pt x="1294619" y="1184118"/>
                  </a:lnTo>
                  <a:lnTo>
                    <a:pt x="1268929" y="1224535"/>
                  </a:lnTo>
                  <a:lnTo>
                    <a:pt x="1235224" y="1258245"/>
                  </a:lnTo>
                  <a:lnTo>
                    <a:pt x="1194808" y="1283942"/>
                  </a:lnTo>
                  <a:lnTo>
                    <a:pt x="1148984" y="1300318"/>
                  </a:lnTo>
                  <a:lnTo>
                    <a:pt x="1099057" y="1306068"/>
                  </a:lnTo>
                  <a:lnTo>
                    <a:pt x="217677" y="1306068"/>
                  </a:lnTo>
                  <a:lnTo>
                    <a:pt x="167751" y="1300318"/>
                  </a:lnTo>
                  <a:lnTo>
                    <a:pt x="121927" y="1283942"/>
                  </a:lnTo>
                  <a:lnTo>
                    <a:pt x="81511" y="1258245"/>
                  </a:lnTo>
                  <a:lnTo>
                    <a:pt x="47806" y="1224535"/>
                  </a:lnTo>
                  <a:lnTo>
                    <a:pt x="22116" y="1184118"/>
                  </a:lnTo>
                  <a:lnTo>
                    <a:pt x="5746" y="1138300"/>
                  </a:lnTo>
                  <a:lnTo>
                    <a:pt x="0" y="1088390"/>
                  </a:lnTo>
                  <a:lnTo>
                    <a:pt x="0" y="217678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30"/>
          <p:cNvSpPr txBox="1"/>
          <p:nvPr/>
        </p:nvSpPr>
        <p:spPr>
          <a:xfrm>
            <a:off x="7917082" y="5256939"/>
            <a:ext cx="949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16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Automatic  Recording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2" name="object 32"/>
          <p:cNvGrpSpPr/>
          <p:nvPr/>
        </p:nvGrpSpPr>
        <p:grpSpPr>
          <a:xfrm>
            <a:off x="4951377" y="3094028"/>
            <a:ext cx="2275840" cy="1430020"/>
            <a:chOff x="5006085" y="3235198"/>
            <a:chExt cx="2275840" cy="1430020"/>
          </a:xfrm>
        </p:grpSpPr>
        <p:sp>
          <p:nvSpPr>
            <p:cNvPr id="88" name="object 33"/>
            <p:cNvSpPr/>
            <p:nvPr/>
          </p:nvSpPr>
          <p:spPr>
            <a:xfrm>
              <a:off x="5012435" y="3241548"/>
              <a:ext cx="2263140" cy="1417320"/>
            </a:xfrm>
            <a:custGeom>
              <a:avLst/>
              <a:gdLst/>
              <a:ahLst/>
              <a:cxnLst/>
              <a:rect l="l" t="t" r="r" b="b"/>
              <a:pathLst>
                <a:path w="2263140" h="1417320">
                  <a:moveTo>
                    <a:pt x="1131569" y="0"/>
                  </a:moveTo>
                  <a:lnTo>
                    <a:pt x="1073337" y="922"/>
                  </a:lnTo>
                  <a:lnTo>
                    <a:pt x="1015870" y="3658"/>
                  </a:lnTo>
                  <a:lnTo>
                    <a:pt x="959238" y="8164"/>
                  </a:lnTo>
                  <a:lnTo>
                    <a:pt x="903513" y="14396"/>
                  </a:lnTo>
                  <a:lnTo>
                    <a:pt x="848766" y="22308"/>
                  </a:lnTo>
                  <a:lnTo>
                    <a:pt x="795068" y="31857"/>
                  </a:lnTo>
                  <a:lnTo>
                    <a:pt x="742491" y="42997"/>
                  </a:lnTo>
                  <a:lnTo>
                    <a:pt x="691104" y="55685"/>
                  </a:lnTo>
                  <a:lnTo>
                    <a:pt x="640979" y="69876"/>
                  </a:lnTo>
                  <a:lnTo>
                    <a:pt x="592188" y="85525"/>
                  </a:lnTo>
                  <a:lnTo>
                    <a:pt x="544801" y="102587"/>
                  </a:lnTo>
                  <a:lnTo>
                    <a:pt x="498890" y="121019"/>
                  </a:lnTo>
                  <a:lnTo>
                    <a:pt x="454525" y="140776"/>
                  </a:lnTo>
                  <a:lnTo>
                    <a:pt x="411778" y="161813"/>
                  </a:lnTo>
                  <a:lnTo>
                    <a:pt x="370720" y="184085"/>
                  </a:lnTo>
                  <a:lnTo>
                    <a:pt x="331422" y="207549"/>
                  </a:lnTo>
                  <a:lnTo>
                    <a:pt x="293955" y="232160"/>
                  </a:lnTo>
                  <a:lnTo>
                    <a:pt x="258389" y="257873"/>
                  </a:lnTo>
                  <a:lnTo>
                    <a:pt x="224797" y="284643"/>
                  </a:lnTo>
                  <a:lnTo>
                    <a:pt x="193249" y="312427"/>
                  </a:lnTo>
                  <a:lnTo>
                    <a:pt x="163816" y="341179"/>
                  </a:lnTo>
                  <a:lnTo>
                    <a:pt x="136570" y="370856"/>
                  </a:lnTo>
                  <a:lnTo>
                    <a:pt x="111581" y="401412"/>
                  </a:lnTo>
                  <a:lnTo>
                    <a:pt x="88921" y="432804"/>
                  </a:lnTo>
                  <a:lnTo>
                    <a:pt x="50871" y="497914"/>
                  </a:lnTo>
                  <a:lnTo>
                    <a:pt x="22988" y="565831"/>
                  </a:lnTo>
                  <a:lnTo>
                    <a:pt x="5841" y="636198"/>
                  </a:lnTo>
                  <a:lnTo>
                    <a:pt x="0" y="708659"/>
                  </a:lnTo>
                  <a:lnTo>
                    <a:pt x="1472" y="745130"/>
                  </a:lnTo>
                  <a:lnTo>
                    <a:pt x="13037" y="816589"/>
                  </a:lnTo>
                  <a:lnTo>
                    <a:pt x="35623" y="885775"/>
                  </a:lnTo>
                  <a:lnTo>
                    <a:pt x="68661" y="952333"/>
                  </a:lnTo>
                  <a:lnTo>
                    <a:pt x="111581" y="1015907"/>
                  </a:lnTo>
                  <a:lnTo>
                    <a:pt x="136570" y="1046463"/>
                  </a:lnTo>
                  <a:lnTo>
                    <a:pt x="163816" y="1076140"/>
                  </a:lnTo>
                  <a:lnTo>
                    <a:pt x="193249" y="1104892"/>
                  </a:lnTo>
                  <a:lnTo>
                    <a:pt x="224797" y="1132676"/>
                  </a:lnTo>
                  <a:lnTo>
                    <a:pt x="258389" y="1159446"/>
                  </a:lnTo>
                  <a:lnTo>
                    <a:pt x="293955" y="1185159"/>
                  </a:lnTo>
                  <a:lnTo>
                    <a:pt x="331422" y="1209770"/>
                  </a:lnTo>
                  <a:lnTo>
                    <a:pt x="370720" y="1233234"/>
                  </a:lnTo>
                  <a:lnTo>
                    <a:pt x="411778" y="1255506"/>
                  </a:lnTo>
                  <a:lnTo>
                    <a:pt x="454525" y="1276543"/>
                  </a:lnTo>
                  <a:lnTo>
                    <a:pt x="498890" y="1296300"/>
                  </a:lnTo>
                  <a:lnTo>
                    <a:pt x="544801" y="1314732"/>
                  </a:lnTo>
                  <a:lnTo>
                    <a:pt x="592188" y="1331794"/>
                  </a:lnTo>
                  <a:lnTo>
                    <a:pt x="640979" y="1347443"/>
                  </a:lnTo>
                  <a:lnTo>
                    <a:pt x="691104" y="1361634"/>
                  </a:lnTo>
                  <a:lnTo>
                    <a:pt x="742491" y="1374322"/>
                  </a:lnTo>
                  <a:lnTo>
                    <a:pt x="795068" y="1385462"/>
                  </a:lnTo>
                  <a:lnTo>
                    <a:pt x="848766" y="1395011"/>
                  </a:lnTo>
                  <a:lnTo>
                    <a:pt x="903513" y="1402923"/>
                  </a:lnTo>
                  <a:lnTo>
                    <a:pt x="959238" y="1409155"/>
                  </a:lnTo>
                  <a:lnTo>
                    <a:pt x="1015870" y="1413661"/>
                  </a:lnTo>
                  <a:lnTo>
                    <a:pt x="1073337" y="1416397"/>
                  </a:lnTo>
                  <a:lnTo>
                    <a:pt x="1131569" y="1417320"/>
                  </a:lnTo>
                  <a:lnTo>
                    <a:pt x="1189802" y="1416397"/>
                  </a:lnTo>
                  <a:lnTo>
                    <a:pt x="1247269" y="1413661"/>
                  </a:lnTo>
                  <a:lnTo>
                    <a:pt x="1303901" y="1409155"/>
                  </a:lnTo>
                  <a:lnTo>
                    <a:pt x="1359626" y="1402923"/>
                  </a:lnTo>
                  <a:lnTo>
                    <a:pt x="1414373" y="1395011"/>
                  </a:lnTo>
                  <a:lnTo>
                    <a:pt x="1468071" y="1385462"/>
                  </a:lnTo>
                  <a:lnTo>
                    <a:pt x="1520648" y="1374322"/>
                  </a:lnTo>
                  <a:lnTo>
                    <a:pt x="1572035" y="1361634"/>
                  </a:lnTo>
                  <a:lnTo>
                    <a:pt x="1622160" y="1347443"/>
                  </a:lnTo>
                  <a:lnTo>
                    <a:pt x="1670951" y="1331794"/>
                  </a:lnTo>
                  <a:lnTo>
                    <a:pt x="1718338" y="1314732"/>
                  </a:lnTo>
                  <a:lnTo>
                    <a:pt x="1764249" y="1296300"/>
                  </a:lnTo>
                  <a:lnTo>
                    <a:pt x="1808614" y="1276543"/>
                  </a:lnTo>
                  <a:lnTo>
                    <a:pt x="1851361" y="1255506"/>
                  </a:lnTo>
                  <a:lnTo>
                    <a:pt x="1892419" y="1233234"/>
                  </a:lnTo>
                  <a:lnTo>
                    <a:pt x="1931717" y="1209770"/>
                  </a:lnTo>
                  <a:lnTo>
                    <a:pt x="1969184" y="1185159"/>
                  </a:lnTo>
                  <a:lnTo>
                    <a:pt x="2004750" y="1159446"/>
                  </a:lnTo>
                  <a:lnTo>
                    <a:pt x="2038342" y="1132676"/>
                  </a:lnTo>
                  <a:lnTo>
                    <a:pt x="2069890" y="1104892"/>
                  </a:lnTo>
                  <a:lnTo>
                    <a:pt x="2099323" y="1076140"/>
                  </a:lnTo>
                  <a:lnTo>
                    <a:pt x="2126569" y="1046463"/>
                  </a:lnTo>
                  <a:lnTo>
                    <a:pt x="2151558" y="1015907"/>
                  </a:lnTo>
                  <a:lnTo>
                    <a:pt x="2174218" y="984515"/>
                  </a:lnTo>
                  <a:lnTo>
                    <a:pt x="2212268" y="919405"/>
                  </a:lnTo>
                  <a:lnTo>
                    <a:pt x="2240151" y="851488"/>
                  </a:lnTo>
                  <a:lnTo>
                    <a:pt x="2257298" y="781121"/>
                  </a:lnTo>
                  <a:lnTo>
                    <a:pt x="2263140" y="708659"/>
                  </a:lnTo>
                  <a:lnTo>
                    <a:pt x="2261667" y="672189"/>
                  </a:lnTo>
                  <a:lnTo>
                    <a:pt x="2250102" y="600730"/>
                  </a:lnTo>
                  <a:lnTo>
                    <a:pt x="2227516" y="531544"/>
                  </a:lnTo>
                  <a:lnTo>
                    <a:pt x="2194478" y="464986"/>
                  </a:lnTo>
                  <a:lnTo>
                    <a:pt x="2151558" y="401412"/>
                  </a:lnTo>
                  <a:lnTo>
                    <a:pt x="2126569" y="370856"/>
                  </a:lnTo>
                  <a:lnTo>
                    <a:pt x="2099323" y="341179"/>
                  </a:lnTo>
                  <a:lnTo>
                    <a:pt x="2069890" y="312427"/>
                  </a:lnTo>
                  <a:lnTo>
                    <a:pt x="2038342" y="284643"/>
                  </a:lnTo>
                  <a:lnTo>
                    <a:pt x="2004750" y="257873"/>
                  </a:lnTo>
                  <a:lnTo>
                    <a:pt x="1969184" y="232160"/>
                  </a:lnTo>
                  <a:lnTo>
                    <a:pt x="1931717" y="207549"/>
                  </a:lnTo>
                  <a:lnTo>
                    <a:pt x="1892419" y="184085"/>
                  </a:lnTo>
                  <a:lnTo>
                    <a:pt x="1851361" y="161813"/>
                  </a:lnTo>
                  <a:lnTo>
                    <a:pt x="1808614" y="140776"/>
                  </a:lnTo>
                  <a:lnTo>
                    <a:pt x="1764249" y="121019"/>
                  </a:lnTo>
                  <a:lnTo>
                    <a:pt x="1718338" y="102587"/>
                  </a:lnTo>
                  <a:lnTo>
                    <a:pt x="1670951" y="85525"/>
                  </a:lnTo>
                  <a:lnTo>
                    <a:pt x="1622160" y="69876"/>
                  </a:lnTo>
                  <a:lnTo>
                    <a:pt x="1572035" y="55685"/>
                  </a:lnTo>
                  <a:lnTo>
                    <a:pt x="1520648" y="42997"/>
                  </a:lnTo>
                  <a:lnTo>
                    <a:pt x="1468071" y="31857"/>
                  </a:lnTo>
                  <a:lnTo>
                    <a:pt x="1414373" y="22308"/>
                  </a:lnTo>
                  <a:lnTo>
                    <a:pt x="1359626" y="14396"/>
                  </a:lnTo>
                  <a:lnTo>
                    <a:pt x="1303901" y="8164"/>
                  </a:lnTo>
                  <a:lnTo>
                    <a:pt x="1247269" y="3658"/>
                  </a:lnTo>
                  <a:lnTo>
                    <a:pt x="1189802" y="922"/>
                  </a:lnTo>
                  <a:lnTo>
                    <a:pt x="11315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34"/>
            <p:cNvSpPr/>
            <p:nvPr/>
          </p:nvSpPr>
          <p:spPr>
            <a:xfrm>
              <a:off x="5012435" y="3241548"/>
              <a:ext cx="2263140" cy="1417320"/>
            </a:xfrm>
            <a:custGeom>
              <a:avLst/>
              <a:gdLst/>
              <a:ahLst/>
              <a:cxnLst/>
              <a:rect l="l" t="t" r="r" b="b"/>
              <a:pathLst>
                <a:path w="2263140" h="1417320">
                  <a:moveTo>
                    <a:pt x="0" y="708659"/>
                  </a:moveTo>
                  <a:lnTo>
                    <a:pt x="5841" y="636198"/>
                  </a:lnTo>
                  <a:lnTo>
                    <a:pt x="22988" y="565831"/>
                  </a:lnTo>
                  <a:lnTo>
                    <a:pt x="50871" y="497914"/>
                  </a:lnTo>
                  <a:lnTo>
                    <a:pt x="88921" y="432804"/>
                  </a:lnTo>
                  <a:lnTo>
                    <a:pt x="111581" y="401412"/>
                  </a:lnTo>
                  <a:lnTo>
                    <a:pt x="136570" y="370856"/>
                  </a:lnTo>
                  <a:lnTo>
                    <a:pt x="163816" y="341179"/>
                  </a:lnTo>
                  <a:lnTo>
                    <a:pt x="193249" y="312427"/>
                  </a:lnTo>
                  <a:lnTo>
                    <a:pt x="224797" y="284643"/>
                  </a:lnTo>
                  <a:lnTo>
                    <a:pt x="258389" y="257873"/>
                  </a:lnTo>
                  <a:lnTo>
                    <a:pt x="293955" y="232160"/>
                  </a:lnTo>
                  <a:lnTo>
                    <a:pt x="331422" y="207549"/>
                  </a:lnTo>
                  <a:lnTo>
                    <a:pt x="370720" y="184085"/>
                  </a:lnTo>
                  <a:lnTo>
                    <a:pt x="411778" y="161813"/>
                  </a:lnTo>
                  <a:lnTo>
                    <a:pt x="454525" y="140776"/>
                  </a:lnTo>
                  <a:lnTo>
                    <a:pt x="498890" y="121019"/>
                  </a:lnTo>
                  <a:lnTo>
                    <a:pt x="544801" y="102587"/>
                  </a:lnTo>
                  <a:lnTo>
                    <a:pt x="592188" y="85525"/>
                  </a:lnTo>
                  <a:lnTo>
                    <a:pt x="640979" y="69876"/>
                  </a:lnTo>
                  <a:lnTo>
                    <a:pt x="691104" y="55685"/>
                  </a:lnTo>
                  <a:lnTo>
                    <a:pt x="742491" y="42997"/>
                  </a:lnTo>
                  <a:lnTo>
                    <a:pt x="795068" y="31857"/>
                  </a:lnTo>
                  <a:lnTo>
                    <a:pt x="848766" y="22308"/>
                  </a:lnTo>
                  <a:lnTo>
                    <a:pt x="903513" y="14396"/>
                  </a:lnTo>
                  <a:lnTo>
                    <a:pt x="959238" y="8164"/>
                  </a:lnTo>
                  <a:lnTo>
                    <a:pt x="1015870" y="3658"/>
                  </a:lnTo>
                  <a:lnTo>
                    <a:pt x="1073337" y="922"/>
                  </a:lnTo>
                  <a:lnTo>
                    <a:pt x="1131569" y="0"/>
                  </a:lnTo>
                  <a:lnTo>
                    <a:pt x="1189802" y="922"/>
                  </a:lnTo>
                  <a:lnTo>
                    <a:pt x="1247269" y="3658"/>
                  </a:lnTo>
                  <a:lnTo>
                    <a:pt x="1303901" y="8164"/>
                  </a:lnTo>
                  <a:lnTo>
                    <a:pt x="1359626" y="14396"/>
                  </a:lnTo>
                  <a:lnTo>
                    <a:pt x="1414373" y="22308"/>
                  </a:lnTo>
                  <a:lnTo>
                    <a:pt x="1468071" y="31857"/>
                  </a:lnTo>
                  <a:lnTo>
                    <a:pt x="1520648" y="42997"/>
                  </a:lnTo>
                  <a:lnTo>
                    <a:pt x="1572035" y="55685"/>
                  </a:lnTo>
                  <a:lnTo>
                    <a:pt x="1622160" y="69876"/>
                  </a:lnTo>
                  <a:lnTo>
                    <a:pt x="1670951" y="85525"/>
                  </a:lnTo>
                  <a:lnTo>
                    <a:pt x="1718338" y="102587"/>
                  </a:lnTo>
                  <a:lnTo>
                    <a:pt x="1764249" y="121019"/>
                  </a:lnTo>
                  <a:lnTo>
                    <a:pt x="1808614" y="140776"/>
                  </a:lnTo>
                  <a:lnTo>
                    <a:pt x="1851361" y="161813"/>
                  </a:lnTo>
                  <a:lnTo>
                    <a:pt x="1892419" y="184085"/>
                  </a:lnTo>
                  <a:lnTo>
                    <a:pt x="1931717" y="207549"/>
                  </a:lnTo>
                  <a:lnTo>
                    <a:pt x="1969184" y="232160"/>
                  </a:lnTo>
                  <a:lnTo>
                    <a:pt x="2004750" y="257873"/>
                  </a:lnTo>
                  <a:lnTo>
                    <a:pt x="2038342" y="284643"/>
                  </a:lnTo>
                  <a:lnTo>
                    <a:pt x="2069890" y="312427"/>
                  </a:lnTo>
                  <a:lnTo>
                    <a:pt x="2099323" y="341179"/>
                  </a:lnTo>
                  <a:lnTo>
                    <a:pt x="2126569" y="370856"/>
                  </a:lnTo>
                  <a:lnTo>
                    <a:pt x="2151558" y="401412"/>
                  </a:lnTo>
                  <a:lnTo>
                    <a:pt x="2174218" y="432804"/>
                  </a:lnTo>
                  <a:lnTo>
                    <a:pt x="2212268" y="497914"/>
                  </a:lnTo>
                  <a:lnTo>
                    <a:pt x="2240151" y="565831"/>
                  </a:lnTo>
                  <a:lnTo>
                    <a:pt x="2257298" y="636198"/>
                  </a:lnTo>
                  <a:lnTo>
                    <a:pt x="2263140" y="708659"/>
                  </a:lnTo>
                  <a:lnTo>
                    <a:pt x="2261667" y="745130"/>
                  </a:lnTo>
                  <a:lnTo>
                    <a:pt x="2250102" y="816589"/>
                  </a:lnTo>
                  <a:lnTo>
                    <a:pt x="2227516" y="885775"/>
                  </a:lnTo>
                  <a:lnTo>
                    <a:pt x="2194478" y="952333"/>
                  </a:lnTo>
                  <a:lnTo>
                    <a:pt x="2151558" y="1015907"/>
                  </a:lnTo>
                  <a:lnTo>
                    <a:pt x="2126569" y="1046463"/>
                  </a:lnTo>
                  <a:lnTo>
                    <a:pt x="2099323" y="1076140"/>
                  </a:lnTo>
                  <a:lnTo>
                    <a:pt x="2069890" y="1104892"/>
                  </a:lnTo>
                  <a:lnTo>
                    <a:pt x="2038342" y="1132676"/>
                  </a:lnTo>
                  <a:lnTo>
                    <a:pt x="2004750" y="1159446"/>
                  </a:lnTo>
                  <a:lnTo>
                    <a:pt x="1969184" y="1185159"/>
                  </a:lnTo>
                  <a:lnTo>
                    <a:pt x="1931717" y="1209770"/>
                  </a:lnTo>
                  <a:lnTo>
                    <a:pt x="1892419" y="1233234"/>
                  </a:lnTo>
                  <a:lnTo>
                    <a:pt x="1851361" y="1255506"/>
                  </a:lnTo>
                  <a:lnTo>
                    <a:pt x="1808614" y="1276543"/>
                  </a:lnTo>
                  <a:lnTo>
                    <a:pt x="1764249" y="1296300"/>
                  </a:lnTo>
                  <a:lnTo>
                    <a:pt x="1718338" y="1314732"/>
                  </a:lnTo>
                  <a:lnTo>
                    <a:pt x="1670951" y="1331794"/>
                  </a:lnTo>
                  <a:lnTo>
                    <a:pt x="1622160" y="1347443"/>
                  </a:lnTo>
                  <a:lnTo>
                    <a:pt x="1572035" y="1361634"/>
                  </a:lnTo>
                  <a:lnTo>
                    <a:pt x="1520648" y="1374322"/>
                  </a:lnTo>
                  <a:lnTo>
                    <a:pt x="1468071" y="1385462"/>
                  </a:lnTo>
                  <a:lnTo>
                    <a:pt x="1414373" y="1395011"/>
                  </a:lnTo>
                  <a:lnTo>
                    <a:pt x="1359626" y="1402923"/>
                  </a:lnTo>
                  <a:lnTo>
                    <a:pt x="1303901" y="1409155"/>
                  </a:lnTo>
                  <a:lnTo>
                    <a:pt x="1247269" y="1413661"/>
                  </a:lnTo>
                  <a:lnTo>
                    <a:pt x="1189802" y="1416397"/>
                  </a:lnTo>
                  <a:lnTo>
                    <a:pt x="1131569" y="1417320"/>
                  </a:lnTo>
                  <a:lnTo>
                    <a:pt x="1073337" y="1416397"/>
                  </a:lnTo>
                  <a:lnTo>
                    <a:pt x="1015870" y="1413661"/>
                  </a:lnTo>
                  <a:lnTo>
                    <a:pt x="959238" y="1409155"/>
                  </a:lnTo>
                  <a:lnTo>
                    <a:pt x="903513" y="1402923"/>
                  </a:lnTo>
                  <a:lnTo>
                    <a:pt x="848766" y="1395011"/>
                  </a:lnTo>
                  <a:lnTo>
                    <a:pt x="795068" y="1385462"/>
                  </a:lnTo>
                  <a:lnTo>
                    <a:pt x="742491" y="1374322"/>
                  </a:lnTo>
                  <a:lnTo>
                    <a:pt x="691104" y="1361634"/>
                  </a:lnTo>
                  <a:lnTo>
                    <a:pt x="640979" y="1347443"/>
                  </a:lnTo>
                  <a:lnTo>
                    <a:pt x="592188" y="1331794"/>
                  </a:lnTo>
                  <a:lnTo>
                    <a:pt x="544801" y="1314732"/>
                  </a:lnTo>
                  <a:lnTo>
                    <a:pt x="498890" y="1296300"/>
                  </a:lnTo>
                  <a:lnTo>
                    <a:pt x="454525" y="1276543"/>
                  </a:lnTo>
                  <a:lnTo>
                    <a:pt x="411778" y="1255506"/>
                  </a:lnTo>
                  <a:lnTo>
                    <a:pt x="370720" y="1233234"/>
                  </a:lnTo>
                  <a:lnTo>
                    <a:pt x="331422" y="1209770"/>
                  </a:lnTo>
                  <a:lnTo>
                    <a:pt x="293955" y="1185159"/>
                  </a:lnTo>
                  <a:lnTo>
                    <a:pt x="258389" y="1159446"/>
                  </a:lnTo>
                  <a:lnTo>
                    <a:pt x="224797" y="1132676"/>
                  </a:lnTo>
                  <a:lnTo>
                    <a:pt x="193249" y="1104892"/>
                  </a:lnTo>
                  <a:lnTo>
                    <a:pt x="163816" y="1076140"/>
                  </a:lnTo>
                  <a:lnTo>
                    <a:pt x="136570" y="1046463"/>
                  </a:lnTo>
                  <a:lnTo>
                    <a:pt x="111581" y="1015907"/>
                  </a:lnTo>
                  <a:lnTo>
                    <a:pt x="88921" y="984515"/>
                  </a:lnTo>
                  <a:lnTo>
                    <a:pt x="50871" y="919405"/>
                  </a:lnTo>
                  <a:lnTo>
                    <a:pt x="22988" y="851488"/>
                  </a:lnTo>
                  <a:lnTo>
                    <a:pt x="5841" y="781121"/>
                  </a:lnTo>
                  <a:lnTo>
                    <a:pt x="0" y="7086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35"/>
          <p:cNvSpPr txBox="1"/>
          <p:nvPr/>
        </p:nvSpPr>
        <p:spPr>
          <a:xfrm>
            <a:off x="5467506" y="3678355"/>
            <a:ext cx="12446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ML</a:t>
            </a:r>
            <a:r>
              <a:rPr sz="1500" b="1" spc="-6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Algorithm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91" name="object 36"/>
          <p:cNvGrpSpPr/>
          <p:nvPr/>
        </p:nvGrpSpPr>
        <p:grpSpPr>
          <a:xfrm>
            <a:off x="8270903" y="4251048"/>
            <a:ext cx="231775" cy="746760"/>
            <a:chOff x="8325611" y="4392218"/>
            <a:chExt cx="231775" cy="746760"/>
          </a:xfrm>
        </p:grpSpPr>
        <p:sp>
          <p:nvSpPr>
            <p:cNvPr id="92" name="object 37"/>
            <p:cNvSpPr/>
            <p:nvPr/>
          </p:nvSpPr>
          <p:spPr>
            <a:xfrm>
              <a:off x="8325611" y="4392218"/>
              <a:ext cx="231533" cy="74645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38"/>
            <p:cNvSpPr/>
            <p:nvPr/>
          </p:nvSpPr>
          <p:spPr>
            <a:xfrm>
              <a:off x="8407018" y="4414265"/>
              <a:ext cx="78105" cy="592455"/>
            </a:xfrm>
            <a:custGeom>
              <a:avLst/>
              <a:gdLst/>
              <a:ahLst/>
              <a:cxnLst/>
              <a:rect l="l" t="t" r="r" b="b"/>
              <a:pathLst>
                <a:path w="78104" h="592454">
                  <a:moveTo>
                    <a:pt x="25978" y="514603"/>
                  </a:moveTo>
                  <a:lnTo>
                    <a:pt x="0" y="514730"/>
                  </a:lnTo>
                  <a:lnTo>
                    <a:pt x="39242" y="592327"/>
                  </a:lnTo>
                  <a:lnTo>
                    <a:pt x="71206" y="527557"/>
                  </a:lnTo>
                  <a:lnTo>
                    <a:pt x="26034" y="527557"/>
                  </a:lnTo>
                  <a:lnTo>
                    <a:pt x="25978" y="514603"/>
                  </a:lnTo>
                  <a:close/>
                </a:path>
                <a:path w="78104" h="592454">
                  <a:moveTo>
                    <a:pt x="77724" y="514349"/>
                  </a:moveTo>
                  <a:lnTo>
                    <a:pt x="25978" y="514603"/>
                  </a:lnTo>
                  <a:lnTo>
                    <a:pt x="26034" y="527557"/>
                  </a:lnTo>
                  <a:lnTo>
                    <a:pt x="51942" y="527430"/>
                  </a:lnTo>
                  <a:lnTo>
                    <a:pt x="51886" y="514476"/>
                  </a:lnTo>
                  <a:lnTo>
                    <a:pt x="77661" y="514476"/>
                  </a:lnTo>
                  <a:close/>
                </a:path>
                <a:path w="78104" h="592454">
                  <a:moveTo>
                    <a:pt x="77661" y="514476"/>
                  </a:moveTo>
                  <a:lnTo>
                    <a:pt x="51886" y="514476"/>
                  </a:lnTo>
                  <a:lnTo>
                    <a:pt x="51942" y="527430"/>
                  </a:lnTo>
                  <a:lnTo>
                    <a:pt x="26034" y="527557"/>
                  </a:lnTo>
                  <a:lnTo>
                    <a:pt x="71206" y="527557"/>
                  </a:lnTo>
                  <a:lnTo>
                    <a:pt x="77661" y="514476"/>
                  </a:lnTo>
                  <a:close/>
                </a:path>
                <a:path w="78104" h="592454">
                  <a:moveTo>
                    <a:pt x="49656" y="0"/>
                  </a:moveTo>
                  <a:lnTo>
                    <a:pt x="23749" y="0"/>
                  </a:lnTo>
                  <a:lnTo>
                    <a:pt x="25978" y="514603"/>
                  </a:lnTo>
                  <a:lnTo>
                    <a:pt x="51886" y="514476"/>
                  </a:lnTo>
                  <a:lnTo>
                    <a:pt x="496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"/>
          <p:cNvSpPr txBox="1"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gerian"/>
              <a:buNone/>
            </a:pPr>
            <a:r>
              <a:rPr lang="en-US" dirty="0">
                <a:latin typeface="Algerian"/>
                <a:ea typeface="Algerian"/>
                <a:cs typeface="Algerian"/>
                <a:sym typeface="Algerian"/>
              </a:rPr>
              <a:t>EXPECTED OUTCOME  </a:t>
            </a:r>
            <a:endParaRPr dirty="0"/>
          </a:p>
        </p:txBody>
      </p:sp>
      <p:sp>
        <p:nvSpPr>
          <p:cNvPr id="244" name="Google Shape;244;p9"/>
          <p:cNvSpPr txBox="1">
            <a:spLocks noGrp="1"/>
          </p:cNvSpPr>
          <p:nvPr>
            <p:ph type="dt" idx="10"/>
          </p:nvPr>
        </p:nvSpPr>
        <p:spPr>
          <a:xfrm>
            <a:off x="303628" y="6385756"/>
            <a:ext cx="13282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14-02-2023</a:t>
            </a:r>
            <a:endParaRPr sz="1600" dirty="0"/>
          </a:p>
        </p:txBody>
      </p:sp>
      <p:sp>
        <p:nvSpPr>
          <p:cNvPr id="245" name="Google Shape;245;p9"/>
          <p:cNvSpPr txBox="1">
            <a:spLocks noGrp="1"/>
          </p:cNvSpPr>
          <p:nvPr>
            <p:ph type="ftr" idx="11"/>
          </p:nvPr>
        </p:nvSpPr>
        <p:spPr>
          <a:xfrm>
            <a:off x="2712720" y="6385755"/>
            <a:ext cx="6766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PROJECT PHASE -  ZEROTH REVIEW                                                                                       Department of ECE, KGiSL Institute of Technology, Coimbatore </a:t>
            </a:r>
            <a:endParaRPr/>
          </a:p>
        </p:txBody>
      </p:sp>
      <p:sp>
        <p:nvSpPr>
          <p:cNvPr id="246" name="Google Shape;246;p9"/>
          <p:cNvSpPr txBox="1">
            <a:spLocks noGrp="1"/>
          </p:cNvSpPr>
          <p:nvPr>
            <p:ph type="sldNum" idx="12"/>
          </p:nvPr>
        </p:nvSpPr>
        <p:spPr>
          <a:xfrm>
            <a:off x="11465168" y="6380969"/>
            <a:ext cx="5568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63113B-A3C1-6F0E-4C50-2B01372FAE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4" t="1" r="11463" b="1651"/>
          <a:stretch/>
        </p:blipFill>
        <p:spPr>
          <a:xfrm>
            <a:off x="11255036" y="-12356"/>
            <a:ext cx="936963" cy="1013255"/>
          </a:xfrm>
          <a:prstGeom prst="rect">
            <a:avLst/>
          </a:prstGeom>
        </p:spPr>
      </p:pic>
      <p:sp>
        <p:nvSpPr>
          <p:cNvPr id="9" name="object 3"/>
          <p:cNvSpPr txBox="1"/>
          <p:nvPr/>
        </p:nvSpPr>
        <p:spPr>
          <a:xfrm>
            <a:off x="466140" y="932266"/>
            <a:ext cx="10425430" cy="517334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800"/>
              </a:spcBef>
              <a:buSzPct val="107692"/>
              <a:buFont typeface="Noto Sans Symbols2"/>
              <a:buChar char="⮚"/>
              <a:tabLst>
                <a:tab pos="469900" algn="l"/>
                <a:tab pos="470534" algn="l"/>
              </a:tabLst>
            </a:pPr>
            <a:r>
              <a:rPr sz="2600" dirty="0">
                <a:latin typeface="Times New Roman"/>
                <a:cs typeface="Times New Roman"/>
              </a:rPr>
              <a:t>Improved </a:t>
            </a:r>
            <a:r>
              <a:rPr sz="2600" spc="-5" dirty="0">
                <a:latin typeface="Times New Roman"/>
                <a:cs typeface="Times New Roman"/>
              </a:rPr>
              <a:t>efficiency </a:t>
            </a:r>
            <a:r>
              <a:rPr sz="2600" dirty="0">
                <a:latin typeface="Times New Roman"/>
                <a:cs typeface="Times New Roman"/>
              </a:rPr>
              <a:t>and </a:t>
            </a:r>
            <a:r>
              <a:rPr sz="2600" spc="-5" dirty="0">
                <a:latin typeface="Times New Roman"/>
                <a:cs typeface="Times New Roman"/>
              </a:rPr>
              <a:t>accuracy </a:t>
            </a:r>
            <a:r>
              <a:rPr sz="2600" dirty="0">
                <a:latin typeface="Times New Roman"/>
                <a:cs typeface="Times New Roman"/>
              </a:rPr>
              <a:t>of attendance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management.</a:t>
            </a:r>
            <a:endParaRPr sz="2600">
              <a:latin typeface="Times New Roman"/>
              <a:cs typeface="Times New Roman"/>
            </a:endParaRPr>
          </a:p>
          <a:p>
            <a:pPr marL="469900" marR="546100" indent="-457834">
              <a:lnSpc>
                <a:spcPts val="4060"/>
              </a:lnSpc>
              <a:spcBef>
                <a:spcPts val="250"/>
              </a:spcBef>
              <a:buSzPct val="107692"/>
              <a:buFont typeface="Noto Sans Symbols2"/>
              <a:buChar char="⮚"/>
              <a:tabLst>
                <a:tab pos="469900" algn="l"/>
                <a:tab pos="470534" algn="l"/>
              </a:tabLst>
            </a:pPr>
            <a:r>
              <a:rPr sz="2600" dirty="0">
                <a:latin typeface="Times New Roman"/>
                <a:cs typeface="Times New Roman"/>
              </a:rPr>
              <a:t>Enhanced </a:t>
            </a:r>
            <a:r>
              <a:rPr sz="2600" spc="-5" dirty="0">
                <a:latin typeface="Times New Roman"/>
                <a:cs typeface="Times New Roman"/>
              </a:rPr>
              <a:t>security </a:t>
            </a:r>
            <a:r>
              <a:rPr sz="2600" dirty="0">
                <a:latin typeface="Times New Roman"/>
                <a:cs typeface="Times New Roman"/>
              </a:rPr>
              <a:t>and privacy: The ML-based </a:t>
            </a:r>
            <a:r>
              <a:rPr sz="2600" spc="-5" dirty="0">
                <a:latin typeface="Times New Roman"/>
                <a:cs typeface="Times New Roman"/>
              </a:rPr>
              <a:t>face </a:t>
            </a:r>
            <a:r>
              <a:rPr sz="2600" dirty="0">
                <a:latin typeface="Times New Roman"/>
                <a:cs typeface="Times New Roman"/>
              </a:rPr>
              <a:t>recognition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system  would be designed to protect the privacy and </a:t>
            </a:r>
            <a:r>
              <a:rPr sz="2600" spc="-5" dirty="0">
                <a:latin typeface="Times New Roman"/>
                <a:cs typeface="Times New Roman"/>
              </a:rPr>
              <a:t>security </a:t>
            </a:r>
            <a:r>
              <a:rPr sz="2600" dirty="0">
                <a:latin typeface="Times New Roman"/>
                <a:cs typeface="Times New Roman"/>
              </a:rPr>
              <a:t>of personal  </a:t>
            </a:r>
            <a:r>
              <a:rPr sz="2600" spc="-5" dirty="0">
                <a:latin typeface="Times New Roman"/>
                <a:cs typeface="Times New Roman"/>
              </a:rPr>
              <a:t>information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attendees.</a:t>
            </a:r>
            <a:endParaRPr sz="26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439"/>
              </a:spcBef>
              <a:buSzPct val="107692"/>
              <a:buFont typeface="Noto Sans Symbols2"/>
              <a:buChar char="⮚"/>
              <a:tabLst>
                <a:tab pos="469900" algn="l"/>
                <a:tab pos="470534" algn="l"/>
              </a:tabLst>
            </a:pPr>
            <a:r>
              <a:rPr sz="2600" spc="-5" dirty="0">
                <a:latin typeface="Times New Roman"/>
                <a:cs typeface="Times New Roman"/>
              </a:rPr>
              <a:t>Increased scalability: </a:t>
            </a:r>
            <a:r>
              <a:rPr sz="2600" dirty="0">
                <a:latin typeface="Times New Roman"/>
                <a:cs typeface="Times New Roman"/>
              </a:rPr>
              <a:t>The system would be designed to </a:t>
            </a:r>
            <a:r>
              <a:rPr sz="2600" spc="-5" dirty="0">
                <a:latin typeface="Times New Roman"/>
                <a:cs typeface="Times New Roman"/>
              </a:rPr>
              <a:t>accommodate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large</a:t>
            </a:r>
            <a:endParaRPr sz="2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894"/>
              </a:spcBef>
            </a:pPr>
            <a:r>
              <a:rPr sz="2600" dirty="0">
                <a:latin typeface="Times New Roman"/>
                <a:cs typeface="Times New Roman"/>
              </a:rPr>
              <a:t>numbers of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attendees.</a:t>
            </a:r>
            <a:endParaRPr sz="26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735"/>
              </a:spcBef>
              <a:buSzPct val="107692"/>
              <a:buFont typeface="Noto Sans Symbols2"/>
              <a:buChar char="⮚"/>
              <a:tabLst>
                <a:tab pos="469900" algn="l"/>
                <a:tab pos="470534" algn="l"/>
              </a:tabLst>
            </a:pPr>
            <a:r>
              <a:rPr sz="2600" dirty="0">
                <a:latin typeface="Times New Roman"/>
                <a:cs typeface="Times New Roman"/>
              </a:rPr>
              <a:t>Cost savings: By improving the </a:t>
            </a:r>
            <a:r>
              <a:rPr sz="2600" spc="-5" dirty="0">
                <a:latin typeface="Times New Roman"/>
                <a:cs typeface="Times New Roman"/>
              </a:rPr>
              <a:t>efficiency </a:t>
            </a:r>
            <a:r>
              <a:rPr sz="2600" dirty="0">
                <a:latin typeface="Times New Roman"/>
                <a:cs typeface="Times New Roman"/>
              </a:rPr>
              <a:t>and </a:t>
            </a:r>
            <a:r>
              <a:rPr sz="2600" spc="-5" dirty="0">
                <a:latin typeface="Times New Roman"/>
                <a:cs typeface="Times New Roman"/>
              </a:rPr>
              <a:t>accuracy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attendance</a:t>
            </a:r>
            <a:endParaRPr sz="2600">
              <a:latin typeface="Times New Roman"/>
              <a:cs typeface="Times New Roman"/>
            </a:endParaRPr>
          </a:p>
          <a:p>
            <a:pPr marL="469900" marR="796290">
              <a:lnSpc>
                <a:spcPts val="4060"/>
              </a:lnSpc>
              <a:spcBef>
                <a:spcPts val="250"/>
              </a:spcBef>
            </a:pPr>
            <a:r>
              <a:rPr sz="2600" spc="-5" dirty="0">
                <a:latin typeface="Times New Roman"/>
                <a:cs typeface="Times New Roman"/>
              </a:rPr>
              <a:t>management, </a:t>
            </a:r>
            <a:r>
              <a:rPr sz="2600" dirty="0">
                <a:latin typeface="Times New Roman"/>
                <a:cs typeface="Times New Roman"/>
              </a:rPr>
              <a:t>the ML-based </a:t>
            </a:r>
            <a:r>
              <a:rPr sz="2600" spc="-5" dirty="0">
                <a:latin typeface="Times New Roman"/>
                <a:cs typeface="Times New Roman"/>
              </a:rPr>
              <a:t>face </a:t>
            </a:r>
            <a:r>
              <a:rPr sz="2600" dirty="0">
                <a:latin typeface="Times New Roman"/>
                <a:cs typeface="Times New Roman"/>
              </a:rPr>
              <a:t>recognition system would help  organizations </a:t>
            </a:r>
            <a:r>
              <a:rPr sz="2600" spc="-5" dirty="0">
                <a:latin typeface="Times New Roman"/>
                <a:cs typeface="Times New Roman"/>
              </a:rPr>
              <a:t>save time </a:t>
            </a:r>
            <a:r>
              <a:rPr sz="2600" dirty="0">
                <a:latin typeface="Times New Roman"/>
                <a:cs typeface="Times New Roman"/>
              </a:rPr>
              <a:t>and </a:t>
            </a:r>
            <a:r>
              <a:rPr sz="2600" spc="-5" dirty="0">
                <a:latin typeface="Times New Roman"/>
                <a:cs typeface="Times New Roman"/>
              </a:rPr>
              <a:t>resources, </a:t>
            </a:r>
            <a:r>
              <a:rPr sz="2600" dirty="0">
                <a:latin typeface="Times New Roman"/>
                <a:cs typeface="Times New Roman"/>
              </a:rPr>
              <a:t>and would provide a </a:t>
            </a:r>
            <a:r>
              <a:rPr sz="2600" spc="-5" dirty="0">
                <a:latin typeface="Times New Roman"/>
                <a:cs typeface="Times New Roman"/>
              </a:rPr>
              <a:t>return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on  </a:t>
            </a:r>
            <a:r>
              <a:rPr sz="2600" spc="-5" dirty="0">
                <a:latin typeface="Times New Roman"/>
                <a:cs typeface="Times New Roman"/>
              </a:rPr>
              <a:t>investment.</a:t>
            </a:r>
            <a:endParaRPr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759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"/>
          <p:cNvSpPr txBox="1"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gerian"/>
              <a:buNone/>
            </a:pPr>
            <a:r>
              <a:rPr lang="en-US" dirty="0" err="1">
                <a:latin typeface="Algerian"/>
                <a:ea typeface="Algerian"/>
                <a:cs typeface="Algerian"/>
                <a:sym typeface="Algerian"/>
              </a:rPr>
              <a:t>REFERENCEs</a:t>
            </a:r>
            <a:r>
              <a:rPr lang="en-US" dirty="0">
                <a:latin typeface="Algerian"/>
                <a:ea typeface="Algerian"/>
                <a:cs typeface="Algerian"/>
                <a:sym typeface="Algerian"/>
              </a:rPr>
              <a:t>:</a:t>
            </a:r>
            <a:endParaRPr dirty="0"/>
          </a:p>
        </p:txBody>
      </p:sp>
      <p:sp>
        <p:nvSpPr>
          <p:cNvPr id="253" name="Google Shape;253;p10"/>
          <p:cNvSpPr txBox="1">
            <a:spLocks noGrp="1"/>
          </p:cNvSpPr>
          <p:nvPr>
            <p:ph type="body" idx="1"/>
          </p:nvPr>
        </p:nvSpPr>
        <p:spPr>
          <a:xfrm>
            <a:off x="303628" y="1143003"/>
            <a:ext cx="11161540" cy="514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42925" indent="-428625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Dadi HS,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Pillutla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GM. Improved face recognition rate using HOG features and SVM classifier. IOSR Journal of Electronics and Communication Engineering. 2016 Apr;11(04):34-44</a:t>
            </a:r>
          </a:p>
          <a:p>
            <a:pPr marL="542925" indent="-428625" algn="just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ea typeface="Twentieth Century"/>
                <a:cs typeface="Times New Roman" panose="02020603050405020304" pitchFamily="18" charset="0"/>
                <a:sym typeface="Twentieth Century"/>
              </a:rPr>
              <a:t>[2]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C, Jiang X. Face recognition using SIFT features. In2009 16th IEEE international conference on image processing (ICIP) 2009 Nov 7 (pp. 3313-3316).IEEE.</a:t>
            </a:r>
          </a:p>
          <a:p>
            <a:pPr marL="542925" indent="-428625" algn="just">
              <a:buNone/>
            </a:pPr>
            <a:r>
              <a:rPr lang="en-IN" sz="2400" i="1" dirty="0">
                <a:solidFill>
                  <a:schemeClr val="tx1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[3]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Guo G, Li SZ, Chan K. Face recognition by support vector machines.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InProceedings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fourth IEEE international conference on automatic face and gesture recognition (cat. no. PR00580) 2000 Mar 28 (pp. 196-201). IEEE.</a:t>
            </a:r>
          </a:p>
          <a:p>
            <a:pPr marL="542925" indent="-428625" algn="just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[4]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Turk and A. Pentland (Jun. 1991). “Face Recognition Using Eigenfaces.” Proceedings of CVPR IEEE Computer Society.</a:t>
            </a:r>
          </a:p>
          <a:p>
            <a:pPr marL="542925" indent="-428625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Navneet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Bill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Triggs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(Jun. 2005). “Histograms of Oriented Gradients for Human Detection.” IEEE Computer Society 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Google Shape;254;p10"/>
          <p:cNvSpPr txBox="1">
            <a:spLocks noGrp="1"/>
          </p:cNvSpPr>
          <p:nvPr>
            <p:ph type="dt" idx="10"/>
          </p:nvPr>
        </p:nvSpPr>
        <p:spPr>
          <a:xfrm>
            <a:off x="303628" y="6385756"/>
            <a:ext cx="13282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1600" dirty="0"/>
              <a:t>14-02-2023</a:t>
            </a:r>
            <a:endParaRPr lang="en-US" sz="1600" dirty="0"/>
          </a:p>
        </p:txBody>
      </p:sp>
      <p:sp>
        <p:nvSpPr>
          <p:cNvPr id="255" name="Google Shape;255;p10"/>
          <p:cNvSpPr txBox="1">
            <a:spLocks noGrp="1"/>
          </p:cNvSpPr>
          <p:nvPr>
            <p:ph type="ftr" idx="11"/>
          </p:nvPr>
        </p:nvSpPr>
        <p:spPr>
          <a:xfrm>
            <a:off x="2712720" y="6385755"/>
            <a:ext cx="6766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PROJECT PHASE -  ZEROTH REVIEW                                                                                       Department of ECE, KGiSL Institute of Technology, Coimbatore </a:t>
            </a:r>
            <a:endParaRPr/>
          </a:p>
        </p:txBody>
      </p:sp>
      <p:sp>
        <p:nvSpPr>
          <p:cNvPr id="256" name="Google Shape;256;p10"/>
          <p:cNvSpPr txBox="1">
            <a:spLocks noGrp="1"/>
          </p:cNvSpPr>
          <p:nvPr>
            <p:ph type="sldNum" idx="12"/>
          </p:nvPr>
        </p:nvSpPr>
        <p:spPr>
          <a:xfrm>
            <a:off x="11465168" y="6380969"/>
            <a:ext cx="5568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63113B-A3C1-6F0E-4C50-2B01372FAE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4" t="1" r="11463" b="1651"/>
          <a:stretch/>
        </p:blipFill>
        <p:spPr>
          <a:xfrm>
            <a:off x="11255036" y="-12356"/>
            <a:ext cx="936963" cy="101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9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"/>
          <p:cNvSpPr txBox="1"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gerian"/>
              <a:buNone/>
            </a:pPr>
            <a:r>
              <a:rPr lang="en-US" dirty="0" err="1">
                <a:latin typeface="Algerian"/>
                <a:ea typeface="Algerian"/>
                <a:cs typeface="Algerian"/>
                <a:sym typeface="Algerian"/>
              </a:rPr>
              <a:t>REFERENCEs</a:t>
            </a:r>
            <a:r>
              <a:rPr lang="en-US" dirty="0">
                <a:latin typeface="Algerian"/>
                <a:ea typeface="Algerian"/>
                <a:cs typeface="Algerian"/>
                <a:sym typeface="Algerian"/>
              </a:rPr>
              <a:t>:</a:t>
            </a:r>
            <a:endParaRPr dirty="0"/>
          </a:p>
        </p:txBody>
      </p:sp>
      <p:sp>
        <p:nvSpPr>
          <p:cNvPr id="253" name="Google Shape;253;p10"/>
          <p:cNvSpPr txBox="1">
            <a:spLocks noGrp="1"/>
          </p:cNvSpPr>
          <p:nvPr>
            <p:ph type="body" idx="1"/>
          </p:nvPr>
        </p:nvSpPr>
        <p:spPr>
          <a:xfrm>
            <a:off x="303628" y="1182550"/>
            <a:ext cx="11194564" cy="5370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0238" indent="-630238" algn="just">
              <a:spcBef>
                <a:spcPts val="0"/>
              </a:spcBef>
              <a:buNone/>
            </a:pPr>
            <a:r>
              <a:rPr lang="da-DK" sz="26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[6] 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Albiol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Monzo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D, Martin A,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Sastre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J,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Albiol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Face recognition using HOG–EBGM. Pattern Recognition Letters. 2008 Jul 15;29(10):1537- 43.</a:t>
            </a:r>
          </a:p>
          <a:p>
            <a:pPr marL="630238" lvl="0" indent="-630238" algn="just">
              <a:spcBef>
                <a:spcPts val="0"/>
              </a:spcBef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Anila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Devarajan N.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 for face recognition applications under varying illumination conditions. Global Journal of Computer Science and Technology. 2012 Jul 31. </a:t>
            </a:r>
          </a:p>
          <a:p>
            <a:pPr marL="630238" indent="-630238" algn="just">
              <a:spcBef>
                <a:spcPts val="0"/>
              </a:spcBef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  Bora DJ, Gupta AK. AERASCIS: An efficient and robust approach for satellite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segmentation. In2016 International Conference on Electrical Power and Energy Systems (ICEPES) 2016 Dec 14 (pp. 549- 556). IEEE.</a:t>
            </a:r>
            <a:endParaRPr 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0238" lvl="0" indent="-630238" algn="just">
              <a:spcBef>
                <a:spcPts val="0"/>
              </a:spcBef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Padilla R, Costa Filho CF, Costa MG. Evaluation of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cascade classifiers designed for face detection. World Academy of Science, Engineering and Technology. 2012 Apr 22;64:362-5.</a:t>
            </a:r>
          </a:p>
          <a:p>
            <a:pPr marL="630238" indent="-630238" algn="just">
              <a:spcBef>
                <a:spcPts val="0"/>
              </a:spcBef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Wilson PI, Fernandez J. Facial feature detection using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classifiers. Journal of Computing Sciences in Colleges. 2006 Apr 1;21(4):127-33. 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400" i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4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  <a:p>
            <a:pPr marL="114300" indent="0" fontAlgn="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fontAlgn="t">
              <a:buNone/>
            </a:pPr>
            <a:endParaRPr lang="en-IN" dirty="0">
              <a:latin typeface="Century Schoolbook" panose="02040604050505020304" pitchFamily="18" charset="0"/>
            </a:endParaRPr>
          </a:p>
        </p:txBody>
      </p:sp>
      <p:sp>
        <p:nvSpPr>
          <p:cNvPr id="254" name="Google Shape;254;p10"/>
          <p:cNvSpPr txBox="1">
            <a:spLocks noGrp="1"/>
          </p:cNvSpPr>
          <p:nvPr>
            <p:ph type="dt" idx="10"/>
          </p:nvPr>
        </p:nvSpPr>
        <p:spPr>
          <a:xfrm>
            <a:off x="303628" y="6385756"/>
            <a:ext cx="13282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1600" dirty="0"/>
              <a:t>14-02-2023</a:t>
            </a:r>
            <a:endParaRPr lang="en-US" sz="1600" dirty="0"/>
          </a:p>
        </p:txBody>
      </p:sp>
      <p:sp>
        <p:nvSpPr>
          <p:cNvPr id="255" name="Google Shape;255;p10"/>
          <p:cNvSpPr txBox="1">
            <a:spLocks noGrp="1"/>
          </p:cNvSpPr>
          <p:nvPr>
            <p:ph type="ftr" idx="11"/>
          </p:nvPr>
        </p:nvSpPr>
        <p:spPr>
          <a:xfrm>
            <a:off x="2712720" y="6385755"/>
            <a:ext cx="6766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PROJECT PHASE -  ZEROTH REVIEW                                                                                       Department of ECE,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dirty="0"/>
          </a:p>
        </p:txBody>
      </p:sp>
      <p:sp>
        <p:nvSpPr>
          <p:cNvPr id="256" name="Google Shape;256;p10"/>
          <p:cNvSpPr txBox="1">
            <a:spLocks noGrp="1"/>
          </p:cNvSpPr>
          <p:nvPr>
            <p:ph type="sldNum" idx="12"/>
          </p:nvPr>
        </p:nvSpPr>
        <p:spPr>
          <a:xfrm>
            <a:off x="11465168" y="6380969"/>
            <a:ext cx="5568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63113B-A3C1-6F0E-4C50-2B01372FAE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4" t="1" r="11463" b="1651"/>
          <a:stretch/>
        </p:blipFill>
        <p:spPr>
          <a:xfrm>
            <a:off x="11255036" y="-12356"/>
            <a:ext cx="936963" cy="101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9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title"/>
          </p:nvPr>
        </p:nvSpPr>
        <p:spPr>
          <a:xfrm>
            <a:off x="303628" y="0"/>
            <a:ext cx="10346788" cy="59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gerian"/>
              <a:buNone/>
            </a:pPr>
            <a:r>
              <a:rPr lang="en-US" sz="2800">
                <a:latin typeface="Algerian"/>
                <a:ea typeface="Algerian"/>
                <a:cs typeface="Algerian"/>
                <a:sym typeface="Algerian"/>
              </a:rPr>
              <a:t>TIMELINE</a:t>
            </a:r>
            <a:endParaRPr sz="2800"/>
          </a:p>
        </p:txBody>
      </p:sp>
      <p:sp>
        <p:nvSpPr>
          <p:cNvPr id="273" name="Google Shape;273;p12"/>
          <p:cNvSpPr txBox="1">
            <a:spLocks noGrp="1"/>
          </p:cNvSpPr>
          <p:nvPr>
            <p:ph type="dt" idx="10"/>
          </p:nvPr>
        </p:nvSpPr>
        <p:spPr>
          <a:xfrm>
            <a:off x="303628" y="6385756"/>
            <a:ext cx="13282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/>
              <a:t>14-02-2023</a:t>
            </a:r>
            <a:endParaRPr sz="1600"/>
          </a:p>
        </p:txBody>
      </p:sp>
      <p:sp>
        <p:nvSpPr>
          <p:cNvPr id="274" name="Google Shape;274;p12"/>
          <p:cNvSpPr txBox="1">
            <a:spLocks noGrp="1"/>
          </p:cNvSpPr>
          <p:nvPr>
            <p:ph type="ftr" idx="11"/>
          </p:nvPr>
        </p:nvSpPr>
        <p:spPr>
          <a:xfrm>
            <a:off x="2712720" y="6385755"/>
            <a:ext cx="6766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PROJECT PHASE -  ZEROTH REVIEW                                                                                       Department of ECE, KGiSL Institute of Technology, Coimbatore </a:t>
            </a:r>
            <a:endParaRPr/>
          </a:p>
        </p:txBody>
      </p:sp>
      <p:sp>
        <p:nvSpPr>
          <p:cNvPr id="275" name="Google Shape;275;p12"/>
          <p:cNvSpPr txBox="1">
            <a:spLocks noGrp="1"/>
          </p:cNvSpPr>
          <p:nvPr>
            <p:ph type="sldNum" idx="12"/>
          </p:nvPr>
        </p:nvSpPr>
        <p:spPr>
          <a:xfrm>
            <a:off x="11465168" y="6380969"/>
            <a:ext cx="5568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63113B-A3C1-6F0E-4C50-2B01372FAE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4" t="1" r="11463" b="1651"/>
          <a:stretch/>
        </p:blipFill>
        <p:spPr>
          <a:xfrm>
            <a:off x="11255036" y="-12356"/>
            <a:ext cx="936963" cy="1013255"/>
          </a:xfrm>
          <a:prstGeom prst="rect">
            <a:avLst/>
          </a:prstGeom>
        </p:spPr>
      </p:pic>
      <p:graphicFrame>
        <p:nvGraphicFramePr>
          <p:cNvPr id="9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758831"/>
              </p:ext>
            </p:extLst>
          </p:nvPr>
        </p:nvGraphicFramePr>
        <p:xfrm>
          <a:off x="303628" y="420755"/>
          <a:ext cx="10521950" cy="5921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43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43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43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43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43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87013">
                <a:tc rowSpan="2">
                  <a:txBody>
                    <a:bodyPr/>
                    <a:lstStyle/>
                    <a:p>
                      <a:pPr marL="64452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Description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769620">
                        <a:lnSpc>
                          <a:spcPts val="1340"/>
                        </a:lnSpc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Feb -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2023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814069">
                        <a:lnSpc>
                          <a:spcPts val="1340"/>
                        </a:lnSpc>
                      </a:pPr>
                      <a:r>
                        <a:rPr sz="1200" b="1" spc="-5" dirty="0">
                          <a:latin typeface="Carlito"/>
                          <a:cs typeface="Carlito"/>
                        </a:rPr>
                        <a:t>March 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- 2023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April -</a:t>
                      </a:r>
                      <a:r>
                        <a:rPr sz="12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2023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06375">
                        <a:lnSpc>
                          <a:spcPts val="1340"/>
                        </a:lnSpc>
                      </a:pPr>
                      <a:r>
                        <a:rPr sz="1200" b="1" spc="-5" dirty="0">
                          <a:latin typeface="Carlito"/>
                          <a:cs typeface="Carlito"/>
                        </a:rPr>
                        <a:t>May 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-</a:t>
                      </a:r>
                      <a:r>
                        <a:rPr sz="12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2023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0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0"/>
                        </a:lnSpc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Wk-1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0"/>
                        </a:lnSpc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Wk-2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0"/>
                        </a:lnSpc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Wk-3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0"/>
                        </a:lnSpc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Wk-4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0"/>
                        </a:lnSpc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Wk-1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0"/>
                        </a:lnSpc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Wk-2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370"/>
                        </a:lnSpc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Wk-3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370"/>
                        </a:lnSpc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Wk-4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370"/>
                        </a:lnSpc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Wk-1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370"/>
                        </a:lnSpc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Wk-2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370"/>
                        </a:lnSpc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Wk-3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370"/>
                        </a:lnSpc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Wk-4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370"/>
                        </a:lnSpc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Wk-1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370"/>
                        </a:lnSpc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Wk-2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897">
                <a:tc>
                  <a:txBody>
                    <a:bodyPr/>
                    <a:lstStyle/>
                    <a:p>
                      <a:pPr marL="67945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Domain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selection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aseline="0" dirty="0" smtClean="0">
                          <a:latin typeface="Noto Sans Symbols2"/>
                          <a:cs typeface="Times New Roman"/>
                        </a:rPr>
                        <a:t>     </a:t>
                      </a:r>
                      <a:r>
                        <a:rPr lang="en-IN" sz="1200" dirty="0" smtClean="0">
                          <a:latin typeface="Noto Sans Symbols2"/>
                          <a:cs typeface="Noto Sans Symbols2"/>
                        </a:rPr>
                        <a:t>✔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1370"/>
                        </a:lnSpc>
                      </a:pPr>
                      <a:endParaRPr sz="1200" dirty="0">
                        <a:latin typeface="Noto Sans Symbols2"/>
                        <a:cs typeface="Noto Sans Symbols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520">
                <a:tc>
                  <a:txBody>
                    <a:bodyPr/>
                    <a:lstStyle/>
                    <a:p>
                      <a:pPr marL="67945">
                        <a:lnSpc>
                          <a:spcPts val="137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Specific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Field</a:t>
                      </a:r>
                      <a:r>
                        <a:rPr sz="12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Selection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aseline="0" dirty="0" smtClean="0">
                          <a:latin typeface="Noto Sans Symbols2"/>
                          <a:cs typeface="Times New Roman"/>
                        </a:rPr>
                        <a:t>     </a:t>
                      </a:r>
                      <a:r>
                        <a:rPr lang="en-IN" sz="1200" dirty="0" smtClean="0">
                          <a:latin typeface="Noto Sans Symbols2"/>
                          <a:cs typeface="Noto Sans Symbols2"/>
                        </a:rPr>
                        <a:t>✔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1370"/>
                        </a:lnSpc>
                      </a:pPr>
                      <a:endParaRPr sz="1200" dirty="0">
                        <a:latin typeface="Noto Sans Symbols2"/>
                        <a:cs typeface="Noto Sans Symbols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832">
                <a:tc>
                  <a:txBody>
                    <a:bodyPr/>
                    <a:lstStyle/>
                    <a:p>
                      <a:pPr marL="67945" marR="0" indent="0" algn="l" defTabSz="914400" rtl="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spc="-5" dirty="0" smtClean="0">
                          <a:latin typeface="Carlito"/>
                          <a:cs typeface="Carlito"/>
                        </a:rPr>
                        <a:t>Literature</a:t>
                      </a:r>
                      <a:r>
                        <a:rPr lang="en-IN" sz="1200" spc="-35" dirty="0" smtClean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IN" sz="1200" spc="-5" dirty="0" smtClean="0">
                          <a:latin typeface="Carlito"/>
                          <a:cs typeface="Carlito"/>
                        </a:rPr>
                        <a:t>survey</a:t>
                      </a:r>
                      <a:endParaRPr lang="en-IN" sz="1200" dirty="0" smtClean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1370"/>
                        </a:lnSpc>
                      </a:pPr>
                      <a:r>
                        <a:rPr lang="en-US" sz="1200" baseline="0" dirty="0" smtClean="0">
                          <a:latin typeface="Noto Sans Symbols2"/>
                          <a:cs typeface="Times New Roman"/>
                        </a:rPr>
                        <a:t> </a:t>
                      </a:r>
                      <a:r>
                        <a:rPr lang="en-IN" sz="1200" dirty="0" smtClean="0">
                          <a:latin typeface="Noto Sans Symbols2"/>
                          <a:cs typeface="Noto Sans Symbols2"/>
                        </a:rPr>
                        <a:t>✔</a:t>
                      </a:r>
                      <a:endParaRPr sz="1200" dirty="0">
                        <a:latin typeface="Noto Sans Symbols2"/>
                        <a:cs typeface="Noto Sans Symbols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274">
                <a:tc>
                  <a:txBody>
                    <a:bodyPr/>
                    <a:lstStyle/>
                    <a:p>
                      <a:pPr marL="67945" marR="0" indent="0" algn="l" defTabSz="914400" rtl="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dirty="0" smtClean="0">
                          <a:latin typeface="Carlito"/>
                          <a:cs typeface="Carlito"/>
                        </a:rPr>
                        <a:t>Problem</a:t>
                      </a:r>
                      <a:r>
                        <a:rPr lang="en-IN" sz="1200" spc="-10" dirty="0" smtClean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IN" sz="1200" spc="-5" dirty="0" smtClean="0">
                          <a:latin typeface="Carlito"/>
                          <a:cs typeface="Carlito"/>
                        </a:rPr>
                        <a:t>Identification</a:t>
                      </a:r>
                      <a:endParaRPr lang="en-IN" sz="1200" dirty="0" smtClean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lang="en-US" sz="1200" baseline="0" dirty="0" smtClean="0">
                          <a:latin typeface="Noto Sans Symbols2"/>
                          <a:cs typeface="Times New Roman"/>
                        </a:rPr>
                        <a:t> </a:t>
                      </a:r>
                      <a:r>
                        <a:rPr lang="en-IN" sz="1200" dirty="0" smtClean="0">
                          <a:latin typeface="Noto Sans Symbols2"/>
                          <a:cs typeface="Noto Sans Symbols2"/>
                        </a:rPr>
                        <a:t>✔</a:t>
                      </a:r>
                      <a:endParaRPr sz="1200" dirty="0">
                        <a:latin typeface="Noto Sans Symbols2"/>
                        <a:cs typeface="Noto Sans Symbols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144">
                <a:tc>
                  <a:txBody>
                    <a:bodyPr/>
                    <a:lstStyle/>
                    <a:p>
                      <a:pPr marL="67945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Zeroth</a:t>
                      </a:r>
                      <a:r>
                        <a:rPr sz="12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Review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endParaRPr sz="1200" dirty="0">
                        <a:latin typeface="Noto Sans Symbols2"/>
                        <a:cs typeface="Noto Sans Symbols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aseline="0" dirty="0" smtClean="0">
                          <a:latin typeface="Noto Sans Symbols2"/>
                          <a:cs typeface="Times New Roman"/>
                        </a:rPr>
                        <a:t>     </a:t>
                      </a:r>
                      <a:r>
                        <a:rPr lang="en-IN" sz="1200" dirty="0" smtClean="0">
                          <a:latin typeface="Noto Sans Symbols2"/>
                          <a:cs typeface="Noto Sans Symbols2"/>
                        </a:rPr>
                        <a:t>✔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833">
                <a:tc>
                  <a:txBody>
                    <a:bodyPr/>
                    <a:lstStyle/>
                    <a:p>
                      <a:pPr marL="67945">
                        <a:lnSpc>
                          <a:spcPts val="1370"/>
                        </a:lnSpc>
                      </a:pPr>
                      <a:r>
                        <a:rPr lang="en-IN" sz="1200" dirty="0" smtClean="0">
                          <a:latin typeface="Carlito"/>
                          <a:cs typeface="Carlito"/>
                        </a:rPr>
                        <a:t>Paper publication</a:t>
                      </a:r>
                      <a:r>
                        <a:rPr lang="en-IN" sz="1200" spc="-65" dirty="0" smtClean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IN" sz="1200" spc="-5" dirty="0" smtClean="0">
                          <a:latin typeface="Carlito"/>
                          <a:cs typeface="Carlito"/>
                        </a:rPr>
                        <a:t>on</a:t>
                      </a:r>
                      <a:endParaRPr lang="en-IN" sz="1200" dirty="0" smtClean="0">
                        <a:latin typeface="Carlito"/>
                        <a:cs typeface="Carlito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lang="en-IN" sz="1200" spc="-5" dirty="0" smtClean="0">
                          <a:latin typeface="Carlito"/>
                          <a:cs typeface="Carlito"/>
                        </a:rPr>
                        <a:t>literature </a:t>
                      </a:r>
                      <a:r>
                        <a:rPr lang="en-IN" sz="1200" dirty="0" smtClean="0">
                          <a:latin typeface="Carlito"/>
                          <a:cs typeface="Carlito"/>
                        </a:rPr>
                        <a:t>Survey</a:t>
                      </a:r>
                      <a:r>
                        <a:rPr lang="en-IN" sz="1200" spc="-45" dirty="0" smtClean="0">
                          <a:latin typeface="Carlito"/>
                          <a:cs typeface="Carlito"/>
                        </a:rPr>
                        <a:t> </a:t>
                      </a:r>
                      <a:endParaRPr lang="en-IN" sz="1200" dirty="0" smtClean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    </a:t>
                      </a:r>
                      <a:r>
                        <a:rPr lang="en-US" sz="1200" baseline="0" dirty="0" smtClean="0">
                          <a:latin typeface="Noto Sans Symbols2"/>
                          <a:cs typeface="Times New Roman"/>
                        </a:rPr>
                        <a:t> </a:t>
                      </a:r>
                      <a:r>
                        <a:rPr lang="en-IN" sz="1200" dirty="0" smtClean="0">
                          <a:latin typeface="Noto Sans Symbols2"/>
                          <a:cs typeface="Noto Sans Symbols2"/>
                        </a:rPr>
                        <a:t>✔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154">
                <a:tc>
                  <a:txBody>
                    <a:bodyPr/>
                    <a:lstStyle/>
                    <a:p>
                      <a:pPr marL="67945">
                        <a:lnSpc>
                          <a:spcPts val="1370"/>
                        </a:lnSpc>
                      </a:pPr>
                      <a:r>
                        <a:rPr lang="en-US" sz="1200" dirty="0" smtClean="0">
                          <a:latin typeface="Carlito"/>
                          <a:cs typeface="Carlito"/>
                        </a:rPr>
                        <a:t>First</a:t>
                      </a:r>
                      <a:r>
                        <a:rPr lang="en-US" sz="1200" baseline="0" dirty="0" smtClean="0">
                          <a:latin typeface="Carlito"/>
                          <a:cs typeface="Carlito"/>
                        </a:rPr>
                        <a:t> Review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aseline="0" dirty="0" smtClean="0">
                          <a:latin typeface="Noto Sans Symbols2"/>
                          <a:cs typeface="Times New Roman"/>
                        </a:rPr>
                        <a:t>     </a:t>
                      </a:r>
                      <a:r>
                        <a:rPr lang="en-IN" sz="1200" dirty="0" smtClean="0">
                          <a:latin typeface="Noto Sans Symbols2"/>
                          <a:cs typeface="Noto Sans Symbols2"/>
                        </a:rPr>
                        <a:t>✔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410"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lang="en-IN" sz="1200" spc="-5" dirty="0" smtClean="0">
                          <a:latin typeface="Carlito"/>
                          <a:cs typeface="Carlito"/>
                        </a:rPr>
                        <a:t>Execution of</a:t>
                      </a:r>
                      <a:endParaRPr lang="en-IN" sz="1200" dirty="0" smtClean="0">
                        <a:latin typeface="Carlito"/>
                        <a:cs typeface="Carlito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lang="en-IN" sz="1200" spc="-5" dirty="0" smtClean="0">
                          <a:latin typeface="Carlito"/>
                          <a:cs typeface="Carlito"/>
                        </a:rPr>
                        <a:t>Software</a:t>
                      </a:r>
                      <a:r>
                        <a:rPr lang="en-IN" sz="1200" spc="-10" dirty="0" smtClean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IN" sz="1200" dirty="0" smtClean="0">
                          <a:latin typeface="Carlito"/>
                          <a:cs typeface="Carlito"/>
                        </a:rPr>
                        <a:t>module</a:t>
                      </a:r>
                      <a:endParaRPr lang="en-IN" sz="12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      </a:t>
                      </a:r>
                      <a:r>
                        <a:rPr lang="en-IN" sz="1200" dirty="0" smtClean="0">
                          <a:latin typeface="Noto Sans Symbols2"/>
                          <a:cs typeface="Noto Sans Symbols2"/>
                        </a:rPr>
                        <a:t>✔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7822">
                <a:tc>
                  <a:txBody>
                    <a:bodyPr/>
                    <a:lstStyle/>
                    <a:p>
                      <a:pPr marL="67945" marR="0" indent="0" algn="l" defTabSz="914400" rtl="0" eaLnBrk="1" fontAlgn="auto" latinLnBrk="0" hangingPunct="1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Carlito"/>
                          <a:cs typeface="Carlito"/>
                        </a:rPr>
                        <a:t>Second Review</a:t>
                      </a:r>
                      <a:endParaRPr lang="en-US" sz="1200" dirty="0" smtClean="0">
                        <a:latin typeface="Carlito"/>
                        <a:cs typeface="Carlito"/>
                      </a:endParaRPr>
                    </a:p>
                    <a:p>
                      <a:pPr marL="67945">
                        <a:lnSpc>
                          <a:spcPts val="1375"/>
                        </a:lnSpc>
                      </a:pP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      </a:t>
                      </a:r>
                      <a:r>
                        <a:rPr lang="en-IN" sz="1200" dirty="0" smtClean="0">
                          <a:latin typeface="Noto Sans Symbols2"/>
                          <a:cs typeface="Noto Sans Symbols2"/>
                        </a:rPr>
                        <a:t>✔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7924"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Execution of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Hardware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module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       </a:t>
                      </a:r>
                      <a:r>
                        <a:rPr lang="en-IN" sz="1200" dirty="0" smtClean="0">
                          <a:latin typeface="Noto Sans Symbols2"/>
                          <a:cs typeface="Noto Sans Symbols2"/>
                        </a:rPr>
                        <a:t>✔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8833"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lang="en-US" sz="1200" dirty="0" smtClean="0">
                          <a:latin typeface="Carlito"/>
                          <a:cs typeface="Carlito"/>
                        </a:rPr>
                        <a:t>Result </a:t>
                      </a:r>
                      <a:r>
                        <a:rPr lang="en-US" sz="1200" spc="-5" dirty="0" smtClean="0">
                          <a:latin typeface="Carlito"/>
                          <a:cs typeface="Carlito"/>
                        </a:rPr>
                        <a:t>comparison</a:t>
                      </a:r>
                      <a:r>
                        <a:rPr lang="en-US" sz="1200" spc="-20" dirty="0" smtClean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US" sz="1200" dirty="0" smtClean="0">
                          <a:latin typeface="Carlito"/>
                          <a:cs typeface="Carlito"/>
                        </a:rPr>
                        <a:t>based</a:t>
                      </a: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lang="en-US" sz="1200" spc="-5" dirty="0" smtClean="0">
                          <a:latin typeface="Carlito"/>
                          <a:cs typeface="Carlito"/>
                        </a:rPr>
                        <a:t>on </a:t>
                      </a:r>
                      <a:r>
                        <a:rPr lang="en-US" sz="1200" dirty="0" smtClean="0">
                          <a:latin typeface="Carlito"/>
                          <a:cs typeface="Carlito"/>
                        </a:rPr>
                        <a:t>Parameter</a:t>
                      </a:r>
                      <a:r>
                        <a:rPr lang="en-US" sz="1200" spc="-25" dirty="0" smtClean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US" sz="1200" spc="-5" dirty="0" smtClean="0">
                          <a:latin typeface="Carlito"/>
                          <a:cs typeface="Carlito"/>
                        </a:rPr>
                        <a:t>selection</a:t>
                      </a:r>
                      <a:endParaRPr lang="en-US" sz="1200" dirty="0" smtClean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       </a:t>
                      </a:r>
                      <a:r>
                        <a:rPr lang="en-IN" sz="1200" dirty="0" smtClean="0">
                          <a:latin typeface="Noto Sans Symbols2"/>
                          <a:cs typeface="Noto Sans Symbols2"/>
                        </a:rPr>
                        <a:t>✔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       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8596">
                <a:tc>
                  <a:txBody>
                    <a:bodyPr/>
                    <a:lstStyle/>
                    <a:p>
                      <a:pPr marL="67945" marR="0" indent="0" algn="l" defTabSz="914400" rtl="0" eaLnBrk="1" fontAlgn="auto" latinLnBrk="0" hangingPunct="1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spc="-5" dirty="0" smtClean="0">
                          <a:latin typeface="Carlito"/>
                          <a:cs typeface="Carlito"/>
                        </a:rPr>
                        <a:t>Third Review</a:t>
                      </a:r>
                      <a:endParaRPr lang="en-IN" sz="1200" dirty="0" smtClean="0">
                        <a:latin typeface="Carlito"/>
                        <a:cs typeface="Carlito"/>
                      </a:endParaRPr>
                    </a:p>
                    <a:p>
                      <a:pPr marL="67945">
                        <a:lnSpc>
                          <a:spcPts val="1375"/>
                        </a:lnSpc>
                      </a:pP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       </a:t>
                      </a:r>
                      <a:r>
                        <a:rPr lang="en-IN" sz="1200" dirty="0" smtClean="0">
                          <a:latin typeface="Noto Sans Symbols2"/>
                          <a:cs typeface="Noto Sans Symbols2"/>
                        </a:rPr>
                        <a:t>✔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9223"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lang="en-US" sz="1200" dirty="0" err="1" smtClean="0">
                          <a:latin typeface="Carlito"/>
                          <a:cs typeface="Carlito"/>
                        </a:rPr>
                        <a:t>Updation</a:t>
                      </a:r>
                      <a:r>
                        <a:rPr lang="en-US" sz="1200" baseline="0" dirty="0" smtClean="0">
                          <a:latin typeface="Carlito"/>
                          <a:cs typeface="Carlito"/>
                        </a:rPr>
                        <a:t> and Validation of Results based on Review 3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       </a:t>
                      </a:r>
                      <a:r>
                        <a:rPr lang="en-IN" sz="1200" dirty="0" smtClean="0">
                          <a:latin typeface="Noto Sans Symbols2"/>
                          <a:cs typeface="Noto Sans Symbols2"/>
                        </a:rPr>
                        <a:t>✔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19080"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FINAL </a:t>
                      </a:r>
                      <a:r>
                        <a:rPr sz="1200" spc="-5" dirty="0" smtClean="0">
                          <a:latin typeface="Carlito"/>
                          <a:cs typeface="Carlito"/>
                        </a:rPr>
                        <a:t>Project</a:t>
                      </a:r>
                      <a:r>
                        <a:rPr lang="en-US" sz="1200" spc="-5" baseline="0" dirty="0" smtClean="0">
                          <a:latin typeface="Carlito"/>
                          <a:cs typeface="Carlito"/>
                        </a:rPr>
                        <a:t> – Paper presentation and publication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       </a:t>
                      </a:r>
                      <a:r>
                        <a:rPr lang="en-IN" sz="1200" dirty="0" smtClean="0">
                          <a:latin typeface="Noto Sans Symbols2"/>
                          <a:cs typeface="Noto Sans Symbols2"/>
                        </a:rPr>
                        <a:t>✔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9039"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lang="en-US" sz="1200" dirty="0" smtClean="0">
                          <a:latin typeface="Carlito"/>
                          <a:cs typeface="Carlito"/>
                        </a:rPr>
                        <a:t>Report correction and validation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     </a:t>
                      </a:r>
                      <a:r>
                        <a:rPr lang="en-IN" sz="1200" dirty="0" smtClean="0">
                          <a:latin typeface="Noto Sans Symbols2"/>
                          <a:cs typeface="Noto Sans Symbols2"/>
                        </a:rPr>
                        <a:t>✔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2609"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lang="en-US" sz="1200" dirty="0" smtClean="0">
                          <a:latin typeface="Carlito"/>
                          <a:cs typeface="Carlito"/>
                        </a:rPr>
                        <a:t>Mock review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       </a:t>
                      </a:r>
                      <a:r>
                        <a:rPr lang="en-IN" sz="1200" dirty="0" smtClean="0">
                          <a:latin typeface="Noto Sans Symbols2"/>
                          <a:cs typeface="Noto Sans Symbols2"/>
                        </a:rPr>
                        <a:t>✔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149486"/>
                  </a:ext>
                </a:extLst>
              </a:tr>
              <a:tr h="187014"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lang="en-US" sz="1200" dirty="0" smtClean="0">
                          <a:latin typeface="Carlito"/>
                          <a:cs typeface="Carlito"/>
                        </a:rPr>
                        <a:t>Final</a:t>
                      </a:r>
                      <a:r>
                        <a:rPr lang="en-US" sz="1200" baseline="0" dirty="0" smtClean="0">
                          <a:latin typeface="Carlito"/>
                          <a:cs typeface="Carlito"/>
                        </a:rPr>
                        <a:t> Project Demonstration(UMC)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       </a:t>
                      </a:r>
                      <a:r>
                        <a:rPr lang="en-IN" sz="1200" dirty="0" smtClean="0">
                          <a:latin typeface="Noto Sans Symbols2"/>
                          <a:cs typeface="Noto Sans Symbols2"/>
                        </a:rPr>
                        <a:t>✔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87702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"/>
          <p:cNvSpPr txBox="1">
            <a:spLocks noGrp="1"/>
          </p:cNvSpPr>
          <p:nvPr>
            <p:ph type="title"/>
          </p:nvPr>
        </p:nvSpPr>
        <p:spPr>
          <a:xfrm>
            <a:off x="764343" y="2801550"/>
            <a:ext cx="10515600" cy="1289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lgerian"/>
              <a:buNone/>
            </a:pPr>
            <a:r>
              <a:rPr lang="en-US" sz="7800" dirty="0">
                <a:latin typeface="Algerian"/>
                <a:ea typeface="Algerian"/>
                <a:cs typeface="Algerian"/>
                <a:sym typeface="Algerian"/>
              </a:rPr>
              <a:t>THANK YOU</a:t>
            </a:r>
            <a:r>
              <a:rPr lang="en-US" sz="6000" dirty="0">
                <a:latin typeface="Algerian"/>
                <a:ea typeface="Algerian"/>
                <a:cs typeface="Algerian"/>
                <a:sym typeface="Algerian"/>
              </a:rPr>
              <a:t/>
            </a:r>
            <a:br>
              <a:rPr lang="en-US" sz="6000" dirty="0">
                <a:latin typeface="Algerian"/>
                <a:ea typeface="Algerian"/>
                <a:cs typeface="Algerian"/>
                <a:sym typeface="Algerian"/>
              </a:rPr>
            </a:br>
            <a:endParaRPr sz="6000" dirty="0"/>
          </a:p>
        </p:txBody>
      </p:sp>
      <p:sp>
        <p:nvSpPr>
          <p:cNvPr id="283" name="Google Shape;283;p13"/>
          <p:cNvSpPr txBox="1">
            <a:spLocks noGrp="1"/>
          </p:cNvSpPr>
          <p:nvPr>
            <p:ph type="dt" idx="10"/>
          </p:nvPr>
        </p:nvSpPr>
        <p:spPr>
          <a:xfrm>
            <a:off x="303628" y="6385756"/>
            <a:ext cx="13282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/>
              <a:t>14-02-2023</a:t>
            </a:r>
            <a:endParaRPr sz="1600"/>
          </a:p>
        </p:txBody>
      </p:sp>
      <p:sp>
        <p:nvSpPr>
          <p:cNvPr id="284" name="Google Shape;284;p13"/>
          <p:cNvSpPr txBox="1">
            <a:spLocks noGrp="1"/>
          </p:cNvSpPr>
          <p:nvPr>
            <p:ph type="ftr" idx="11"/>
          </p:nvPr>
        </p:nvSpPr>
        <p:spPr>
          <a:xfrm>
            <a:off x="2712720" y="6385755"/>
            <a:ext cx="6766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PROJECT PHASE -  ZEROTH REVIEW                                                                                       Department of ECE, KGiSL Institute of Technology, Coimbatore </a:t>
            </a:r>
            <a:endParaRPr/>
          </a:p>
        </p:txBody>
      </p:sp>
      <p:sp>
        <p:nvSpPr>
          <p:cNvPr id="285" name="Google Shape;285;p13"/>
          <p:cNvSpPr txBox="1">
            <a:spLocks noGrp="1"/>
          </p:cNvSpPr>
          <p:nvPr>
            <p:ph type="sldNum" idx="12"/>
          </p:nvPr>
        </p:nvSpPr>
        <p:spPr>
          <a:xfrm>
            <a:off x="11465168" y="6380969"/>
            <a:ext cx="5568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63113B-A3C1-6F0E-4C50-2B01372FAE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4" t="1" r="11463" b="1651"/>
          <a:stretch/>
        </p:blipFill>
        <p:spPr>
          <a:xfrm>
            <a:off x="11255036" y="-12356"/>
            <a:ext cx="936963" cy="1013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"/>
          <p:cNvSpPr txBox="1"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gerian"/>
              <a:buNone/>
            </a:pPr>
            <a:r>
              <a:rPr lang="en-US" dirty="0">
                <a:latin typeface="Algerian"/>
                <a:ea typeface="Algerian"/>
                <a:cs typeface="Times New Roman" panose="02020603050405020304" pitchFamily="18" charset="0"/>
                <a:sym typeface="Algerian"/>
              </a:rPr>
              <a:t>agenda </a:t>
            </a:r>
            <a:endParaRPr dirty="0"/>
          </a:p>
        </p:txBody>
      </p:sp>
      <p:sp>
        <p:nvSpPr>
          <p:cNvPr id="173" name="Google Shape;173;p2"/>
          <p:cNvSpPr txBox="1">
            <a:spLocks noGrp="1"/>
          </p:cNvSpPr>
          <p:nvPr>
            <p:ph type="body" idx="1"/>
          </p:nvPr>
        </p:nvSpPr>
        <p:spPr>
          <a:xfrm>
            <a:off x="303628" y="956603"/>
            <a:ext cx="10515600" cy="5247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34988" lvl="0" indent="-450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dirty="0">
                <a:latin typeface="Century Schoolbook"/>
                <a:ea typeface="Century Schoolbook"/>
                <a:cs typeface="Times New Roman" panose="02020603050405020304" pitchFamily="18" charset="0"/>
                <a:sym typeface="Century Schoolbook"/>
              </a:rPr>
              <a:t>Introduction </a:t>
            </a:r>
            <a:endParaRPr dirty="0"/>
          </a:p>
          <a:p>
            <a:pPr marL="534988" lvl="0" indent="-450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dirty="0">
                <a:latin typeface="Century Schoolbook"/>
                <a:ea typeface="Century Schoolbook"/>
                <a:cs typeface="Times New Roman" panose="02020603050405020304" pitchFamily="18" charset="0"/>
                <a:sym typeface="Century Schoolbook"/>
              </a:rPr>
              <a:t>Literature </a:t>
            </a:r>
            <a:r>
              <a:rPr lang="en-US" dirty="0" smtClean="0">
                <a:latin typeface="Century Schoolbook"/>
                <a:ea typeface="Century Schoolbook"/>
                <a:cs typeface="Times New Roman" panose="02020603050405020304" pitchFamily="18" charset="0"/>
                <a:sym typeface="Century Schoolbook"/>
              </a:rPr>
              <a:t>Review</a:t>
            </a:r>
          </a:p>
          <a:p>
            <a:pPr marL="534988" indent="-450850">
              <a:buSzPts val="2800"/>
              <a:buFont typeface="Noto Sans Symbols"/>
              <a:buChar char="⮚"/>
            </a:pPr>
            <a:r>
              <a:rPr lang="en-US" dirty="0">
                <a:latin typeface="Century Schoolbook"/>
                <a:cs typeface="Times New Roman" panose="02020603050405020304" pitchFamily="18" charset="0"/>
                <a:sym typeface="Century Schoolbook"/>
              </a:rPr>
              <a:t>Problem Statement</a:t>
            </a:r>
            <a:endParaRPr lang="en-US" dirty="0"/>
          </a:p>
          <a:p>
            <a:pPr marL="534988" lvl="0" indent="-450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dirty="0" smtClean="0">
                <a:latin typeface="Century Schoolbook"/>
                <a:ea typeface="Century Schoolbook"/>
                <a:cs typeface="Times New Roman" panose="02020603050405020304" pitchFamily="18" charset="0"/>
                <a:sym typeface="Century Schoolbook"/>
              </a:rPr>
              <a:t>Objective </a:t>
            </a:r>
            <a:r>
              <a:rPr lang="en-US" dirty="0">
                <a:latin typeface="Century Schoolbook"/>
                <a:ea typeface="Century Schoolbook"/>
                <a:cs typeface="Times New Roman" panose="02020603050405020304" pitchFamily="18" charset="0"/>
                <a:sym typeface="Century Schoolbook"/>
              </a:rPr>
              <a:t>of the Project Work</a:t>
            </a:r>
            <a:endParaRPr dirty="0">
              <a:latin typeface="Century Schoolbook"/>
              <a:ea typeface="Century Schoolbook"/>
              <a:cs typeface="Times New Roman" panose="02020603050405020304" pitchFamily="18" charset="0"/>
              <a:sym typeface="Century Schoolbook"/>
            </a:endParaRPr>
          </a:p>
          <a:p>
            <a:pPr marL="534988" lvl="0" indent="-450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dirty="0">
                <a:latin typeface="Century Schoolbook"/>
                <a:ea typeface="Century Schoolbook"/>
                <a:cs typeface="Times New Roman" panose="02020603050405020304" pitchFamily="18" charset="0"/>
                <a:sym typeface="Century Schoolbook"/>
              </a:rPr>
              <a:t>Existing System </a:t>
            </a:r>
          </a:p>
          <a:p>
            <a:pPr marL="534988" lvl="0" indent="-450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dirty="0" smtClean="0">
                <a:latin typeface="Century Schoolbook"/>
                <a:ea typeface="Century Schoolbook"/>
                <a:cs typeface="Times New Roman" panose="02020603050405020304" pitchFamily="18" charset="0"/>
                <a:sym typeface="Century Schoolbook"/>
              </a:rPr>
              <a:t>Proposed </a:t>
            </a:r>
            <a:r>
              <a:rPr lang="en-US" dirty="0">
                <a:latin typeface="Century Schoolbook"/>
                <a:ea typeface="Century Schoolbook"/>
                <a:cs typeface="Times New Roman" panose="02020603050405020304" pitchFamily="18" charset="0"/>
                <a:sym typeface="Century Schoolbook"/>
              </a:rPr>
              <a:t>System</a:t>
            </a:r>
            <a:endParaRPr dirty="0"/>
          </a:p>
          <a:p>
            <a:pPr marL="534988" lvl="0" indent="-450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dirty="0">
                <a:latin typeface="Century Schoolbook"/>
                <a:ea typeface="Century Schoolbook"/>
                <a:cs typeface="Times New Roman" panose="02020603050405020304" pitchFamily="18" charset="0"/>
                <a:sym typeface="Century Schoolbook"/>
              </a:rPr>
              <a:t>Expected Outcome</a:t>
            </a:r>
            <a:endParaRPr dirty="0"/>
          </a:p>
          <a:p>
            <a:pPr marL="534988" lvl="0" indent="-450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dirty="0">
                <a:latin typeface="Century Schoolbook"/>
                <a:ea typeface="Century Schoolbook"/>
                <a:cs typeface="Times New Roman" panose="02020603050405020304" pitchFamily="18" charset="0"/>
                <a:sym typeface="Century Schoolbook"/>
              </a:rPr>
              <a:t>References </a:t>
            </a:r>
            <a:endParaRPr dirty="0">
              <a:latin typeface="Century Schoolbook"/>
              <a:ea typeface="Century Schoolbook"/>
              <a:cs typeface="Times New Roman" panose="02020603050405020304" pitchFamily="18" charset="0"/>
              <a:sym typeface="Century Schoolbook"/>
            </a:endParaRPr>
          </a:p>
          <a:p>
            <a:pPr marL="534988" lvl="0" indent="-450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dirty="0">
                <a:latin typeface="Century Schoolbook"/>
                <a:ea typeface="Century Schoolbook"/>
                <a:cs typeface="Times New Roman" panose="02020603050405020304" pitchFamily="18" charset="0"/>
                <a:sym typeface="Century Schoolbook"/>
              </a:rPr>
              <a:t>Timeline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74" name="Google Shape;174;p2"/>
          <p:cNvSpPr txBox="1">
            <a:spLocks noGrp="1"/>
          </p:cNvSpPr>
          <p:nvPr>
            <p:ph type="dt" idx="10"/>
          </p:nvPr>
        </p:nvSpPr>
        <p:spPr>
          <a:xfrm>
            <a:off x="303628" y="6385756"/>
            <a:ext cx="13282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/>
              <a:t>14-02-2023</a:t>
            </a:r>
            <a:endParaRPr sz="1600" dirty="0"/>
          </a:p>
        </p:txBody>
      </p:sp>
      <p:sp>
        <p:nvSpPr>
          <p:cNvPr id="175" name="Google Shape;175;p2"/>
          <p:cNvSpPr txBox="1">
            <a:spLocks noGrp="1"/>
          </p:cNvSpPr>
          <p:nvPr>
            <p:ph type="ftr" idx="11"/>
          </p:nvPr>
        </p:nvSpPr>
        <p:spPr>
          <a:xfrm>
            <a:off x="2712720" y="6385755"/>
            <a:ext cx="6766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PROJECT PHASE -  ZEROTH REVIEW                                                                                       Department of ECE, KGiSL Institute of Technology, Coimbatore </a:t>
            </a:r>
            <a:endParaRPr/>
          </a:p>
        </p:txBody>
      </p:sp>
      <p:sp>
        <p:nvSpPr>
          <p:cNvPr id="176" name="Google Shape;176;p2"/>
          <p:cNvSpPr txBox="1">
            <a:spLocks noGrp="1"/>
          </p:cNvSpPr>
          <p:nvPr>
            <p:ph type="sldNum" idx="12"/>
          </p:nvPr>
        </p:nvSpPr>
        <p:spPr>
          <a:xfrm>
            <a:off x="11465168" y="6380969"/>
            <a:ext cx="5568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63113B-A3C1-6F0E-4C50-2B01372FAE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4" t="1" r="11463" b="1651"/>
          <a:stretch/>
        </p:blipFill>
        <p:spPr>
          <a:xfrm>
            <a:off x="11255036" y="-12356"/>
            <a:ext cx="936963" cy="101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"/>
          <p:cNvSpPr txBox="1"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gerian"/>
              <a:buNone/>
            </a:pPr>
            <a:r>
              <a:rPr lang="en-US" dirty="0">
                <a:latin typeface="Algerian"/>
                <a:ea typeface="Algerian"/>
                <a:cs typeface="Times New Roman" panose="02020603050405020304" pitchFamily="18" charset="0"/>
                <a:sym typeface="Algerian"/>
              </a:rPr>
              <a:t>INTRODUCTION </a:t>
            </a:r>
            <a:endParaRPr dirty="0"/>
          </a:p>
        </p:txBody>
      </p:sp>
      <p:sp>
        <p:nvSpPr>
          <p:cNvPr id="183" name="Google Shape;183;p3"/>
          <p:cNvSpPr txBox="1">
            <a:spLocks noGrp="1"/>
          </p:cNvSpPr>
          <p:nvPr>
            <p:ph type="body" idx="1"/>
          </p:nvPr>
        </p:nvSpPr>
        <p:spPr>
          <a:xfrm>
            <a:off x="2631" y="1000899"/>
            <a:ext cx="12019384" cy="495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265" indent="-457200">
              <a:lnSpc>
                <a:spcPts val="3195"/>
              </a:lnSpc>
              <a:spcBef>
                <a:spcPts val="95"/>
              </a:spcBef>
              <a:buFont typeface="Noto Sans Symbols2"/>
              <a:buChar char="⮚"/>
              <a:tabLst>
                <a:tab pos="469265" algn="l"/>
                <a:tab pos="469900" algn="l"/>
              </a:tabLst>
            </a:pPr>
            <a:r>
              <a:rPr lang="en-US" sz="4200" spc="-7" baseline="1984" dirty="0">
                <a:latin typeface="Times New Roman"/>
                <a:cs typeface="Times New Roman"/>
              </a:rPr>
              <a:t>Basically attendance are recorded manually or by using finger</a:t>
            </a:r>
            <a:r>
              <a:rPr lang="en-US" sz="4200" spc="75" baseline="1984" dirty="0">
                <a:latin typeface="Times New Roman"/>
                <a:cs typeface="Times New Roman"/>
              </a:rPr>
              <a:t> </a:t>
            </a:r>
            <a:r>
              <a:rPr lang="en-US" sz="4200" spc="-7" baseline="1984" dirty="0">
                <a:latin typeface="Times New Roman"/>
                <a:cs typeface="Times New Roman"/>
              </a:rPr>
              <a:t>prints.</a:t>
            </a:r>
            <a:endParaRPr lang="en-US" sz="4200" baseline="1984" dirty="0">
              <a:latin typeface="Times New Roman"/>
              <a:cs typeface="Times New Roman"/>
            </a:endParaRPr>
          </a:p>
          <a:p>
            <a:pPr marL="463550" marR="5080" indent="-451484">
              <a:lnSpc>
                <a:spcPts val="3020"/>
              </a:lnSpc>
              <a:spcBef>
                <a:spcPts val="220"/>
              </a:spcBef>
              <a:buFont typeface="Noto Sans Symbols2"/>
              <a:buChar char="⮚"/>
              <a:tabLst>
                <a:tab pos="463550" algn="l"/>
                <a:tab pos="464184" algn="l"/>
              </a:tabLst>
            </a:pPr>
            <a:r>
              <a:rPr lang="en-US" spc="-5" dirty="0">
                <a:latin typeface="Times New Roman"/>
                <a:cs typeface="Times New Roman"/>
              </a:rPr>
              <a:t>It is the more </a:t>
            </a:r>
            <a:r>
              <a:rPr lang="en-US" spc="-10" dirty="0">
                <a:latin typeface="Times New Roman"/>
                <a:cs typeface="Times New Roman"/>
              </a:rPr>
              <a:t>time </a:t>
            </a:r>
            <a:r>
              <a:rPr lang="en-US" spc="-5" dirty="0">
                <a:latin typeface="Times New Roman"/>
                <a:cs typeface="Times New Roman"/>
              </a:rPr>
              <a:t>consuming process in class </a:t>
            </a:r>
            <a:r>
              <a:rPr lang="en-US" dirty="0">
                <a:latin typeface="Times New Roman"/>
                <a:cs typeface="Times New Roman"/>
              </a:rPr>
              <a:t>hours </a:t>
            </a:r>
            <a:r>
              <a:rPr lang="en-US" spc="-5" dirty="0">
                <a:latin typeface="Times New Roman"/>
                <a:cs typeface="Times New Roman"/>
              </a:rPr>
              <a:t>to note </a:t>
            </a:r>
            <a:r>
              <a:rPr lang="en-US" dirty="0">
                <a:latin typeface="Times New Roman"/>
                <a:cs typeface="Times New Roman"/>
              </a:rPr>
              <a:t>the students </a:t>
            </a:r>
            <a:r>
              <a:rPr lang="en-US" spc="-5" dirty="0">
                <a:latin typeface="Times New Roman"/>
                <a:cs typeface="Times New Roman"/>
              </a:rPr>
              <a:t>count  </a:t>
            </a:r>
            <a:r>
              <a:rPr lang="en-US" dirty="0">
                <a:latin typeface="Times New Roman"/>
                <a:cs typeface="Times New Roman"/>
              </a:rPr>
              <a:t>for </a:t>
            </a:r>
            <a:r>
              <a:rPr lang="en-US" spc="-5" dirty="0">
                <a:latin typeface="Times New Roman"/>
                <a:cs typeface="Times New Roman"/>
              </a:rPr>
              <a:t>repeated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periods.</a:t>
            </a:r>
            <a:endParaRPr lang="en-US" dirty="0">
              <a:latin typeface="Times New Roman"/>
              <a:cs typeface="Times New Roman"/>
            </a:endParaRPr>
          </a:p>
          <a:p>
            <a:pPr marL="463550" marR="1052830" indent="-451484">
              <a:lnSpc>
                <a:spcPts val="3020"/>
              </a:lnSpc>
              <a:spcBef>
                <a:spcPts val="5"/>
              </a:spcBef>
              <a:buFont typeface="Noto Sans Symbols2"/>
              <a:buChar char="⮚"/>
              <a:tabLst>
                <a:tab pos="463550" algn="l"/>
                <a:tab pos="464184" algn="l"/>
              </a:tabLst>
            </a:pPr>
            <a:r>
              <a:rPr lang="en-US" spc="-5" dirty="0">
                <a:latin typeface="Times New Roman"/>
                <a:cs typeface="Times New Roman"/>
              </a:rPr>
              <a:t>An ML-based face attendance system </a:t>
            </a:r>
            <a:r>
              <a:rPr lang="en-US" spc="-10" dirty="0">
                <a:latin typeface="Times New Roman"/>
                <a:cs typeface="Times New Roman"/>
              </a:rPr>
              <a:t>can </a:t>
            </a:r>
            <a:r>
              <a:rPr lang="en-US" spc="-5" dirty="0">
                <a:latin typeface="Times New Roman"/>
                <a:cs typeface="Times New Roman"/>
              </a:rPr>
              <a:t>use computer </a:t>
            </a:r>
            <a:r>
              <a:rPr lang="en-US" dirty="0">
                <a:latin typeface="Times New Roman"/>
                <a:cs typeface="Times New Roman"/>
              </a:rPr>
              <a:t>vision </a:t>
            </a:r>
            <a:r>
              <a:rPr lang="en-US" spc="-5" dirty="0">
                <a:latin typeface="Times New Roman"/>
                <a:cs typeface="Times New Roman"/>
              </a:rPr>
              <a:t>and ML  algorithms.</a:t>
            </a:r>
            <a:endParaRPr lang="en-US" dirty="0">
              <a:latin typeface="Times New Roman"/>
              <a:cs typeface="Times New Roman"/>
            </a:endParaRPr>
          </a:p>
          <a:p>
            <a:pPr marL="463550" marR="1102995" indent="-451484">
              <a:lnSpc>
                <a:spcPts val="3020"/>
              </a:lnSpc>
              <a:spcBef>
                <a:spcPts val="15"/>
              </a:spcBef>
              <a:buFont typeface="Noto Sans Symbols2"/>
              <a:buChar char="⮚"/>
              <a:tabLst>
                <a:tab pos="463550" algn="l"/>
                <a:tab pos="464184" algn="l"/>
              </a:tabLst>
            </a:pPr>
            <a:r>
              <a:rPr lang="en-US" spc="-5" dirty="0">
                <a:latin typeface="Times New Roman"/>
                <a:cs typeface="Times New Roman"/>
              </a:rPr>
              <a:t>It automatically identify and </a:t>
            </a:r>
            <a:r>
              <a:rPr lang="en-US" spc="-10" dirty="0">
                <a:latin typeface="Times New Roman"/>
                <a:cs typeface="Times New Roman"/>
              </a:rPr>
              <a:t>mark </a:t>
            </a:r>
            <a:r>
              <a:rPr lang="en-US" spc="-5" dirty="0">
                <a:latin typeface="Times New Roman"/>
                <a:cs typeface="Times New Roman"/>
              </a:rPr>
              <a:t>attendance based on the faces of </a:t>
            </a:r>
            <a:r>
              <a:rPr lang="en-US" dirty="0">
                <a:latin typeface="Times New Roman"/>
                <a:cs typeface="Times New Roman"/>
              </a:rPr>
              <a:t>the  </a:t>
            </a:r>
            <a:r>
              <a:rPr lang="en-US" spc="-5" dirty="0">
                <a:latin typeface="Times New Roman"/>
                <a:cs typeface="Times New Roman"/>
              </a:rPr>
              <a:t>attendees.</a:t>
            </a:r>
            <a:endParaRPr lang="en-US" dirty="0">
              <a:latin typeface="Times New Roman"/>
              <a:cs typeface="Times New Roman"/>
            </a:endParaRPr>
          </a:p>
          <a:p>
            <a:pPr marL="463550" indent="-451484">
              <a:lnSpc>
                <a:spcPts val="2985"/>
              </a:lnSpc>
              <a:buFont typeface="Noto Sans Symbols2"/>
              <a:buChar char="⮚"/>
              <a:tabLst>
                <a:tab pos="463550" algn="l"/>
                <a:tab pos="464184" algn="l"/>
              </a:tabLst>
            </a:pPr>
            <a:r>
              <a:rPr lang="en-US" spc="-5" dirty="0">
                <a:latin typeface="Times New Roman"/>
                <a:cs typeface="Times New Roman"/>
              </a:rPr>
              <a:t>It can also </a:t>
            </a:r>
            <a:r>
              <a:rPr lang="en-US" dirty="0">
                <a:latin typeface="Times New Roman"/>
                <a:cs typeface="Times New Roman"/>
              </a:rPr>
              <a:t>point out the students </a:t>
            </a:r>
            <a:r>
              <a:rPr lang="en-US" spc="-5" dirty="0">
                <a:latin typeface="Times New Roman"/>
                <a:cs typeface="Times New Roman"/>
              </a:rPr>
              <a:t>unavailable </a:t>
            </a:r>
            <a:r>
              <a:rPr lang="en-US" dirty="0">
                <a:latin typeface="Times New Roman"/>
                <a:cs typeface="Times New Roman"/>
              </a:rPr>
              <a:t>during </a:t>
            </a:r>
            <a:r>
              <a:rPr lang="en-US" spc="-5" dirty="0">
                <a:latin typeface="Times New Roman"/>
                <a:cs typeface="Times New Roman"/>
              </a:rPr>
              <a:t>class</a:t>
            </a:r>
            <a:r>
              <a:rPr lang="en-US" spc="-12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time.</a:t>
            </a:r>
            <a:endParaRPr lang="en-US" dirty="0">
              <a:latin typeface="Times New Roman"/>
              <a:cs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84" name="Google Shape;184;p3"/>
          <p:cNvSpPr txBox="1">
            <a:spLocks noGrp="1"/>
          </p:cNvSpPr>
          <p:nvPr>
            <p:ph type="dt" idx="10"/>
          </p:nvPr>
        </p:nvSpPr>
        <p:spPr>
          <a:xfrm>
            <a:off x="303628" y="6385756"/>
            <a:ext cx="13282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14-02-2023</a:t>
            </a:r>
            <a:endParaRPr sz="1600" dirty="0"/>
          </a:p>
        </p:txBody>
      </p:sp>
      <p:sp>
        <p:nvSpPr>
          <p:cNvPr id="185" name="Google Shape;185;p3"/>
          <p:cNvSpPr txBox="1">
            <a:spLocks noGrp="1"/>
          </p:cNvSpPr>
          <p:nvPr>
            <p:ph type="ftr" idx="11"/>
          </p:nvPr>
        </p:nvSpPr>
        <p:spPr>
          <a:xfrm>
            <a:off x="2712720" y="6385755"/>
            <a:ext cx="6766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PROJECT PHASE -  ZEROTH REVIEW                                                                                       Department of ECE,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dirty="0"/>
          </a:p>
        </p:txBody>
      </p:sp>
      <p:sp>
        <p:nvSpPr>
          <p:cNvPr id="186" name="Google Shape;186;p3"/>
          <p:cNvSpPr txBox="1">
            <a:spLocks noGrp="1"/>
          </p:cNvSpPr>
          <p:nvPr>
            <p:ph type="sldNum" idx="12"/>
          </p:nvPr>
        </p:nvSpPr>
        <p:spPr>
          <a:xfrm>
            <a:off x="11465168" y="6380969"/>
            <a:ext cx="5568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63113B-A3C1-6F0E-4C50-2B01372FAE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4" t="1" r="11463" b="1651"/>
          <a:stretch/>
        </p:blipFill>
        <p:spPr>
          <a:xfrm>
            <a:off x="11255036" y="-12356"/>
            <a:ext cx="936963" cy="101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 txBox="1">
            <a:spLocks/>
          </p:cNvSpPr>
          <p:nvPr/>
        </p:nvSpPr>
        <p:spPr>
          <a:xfrm>
            <a:off x="156893" y="136212"/>
            <a:ext cx="5468620" cy="6965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700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55" dirty="0" smtClean="0">
                <a:latin typeface="Algerian" panose="04020705040A02060702" pitchFamily="82" charset="0"/>
              </a:rPr>
              <a:t>LITERATURE</a:t>
            </a:r>
            <a:r>
              <a:rPr lang="en-IN" spc="-110" dirty="0" smtClean="0">
                <a:latin typeface="Algerian" panose="04020705040A02060702" pitchFamily="82" charset="0"/>
              </a:rPr>
              <a:t> </a:t>
            </a:r>
            <a:r>
              <a:rPr lang="en-IN" spc="-265" dirty="0" smtClean="0">
                <a:latin typeface="Algerian" panose="04020705040A02060702" pitchFamily="82" charset="0"/>
              </a:rPr>
              <a:t>REVIEW</a:t>
            </a:r>
            <a:endParaRPr lang="en-IN" spc="-265" dirty="0">
              <a:latin typeface="Algerian" panose="04020705040A02060702" pitchFamily="82" charset="0"/>
            </a:endParaRPr>
          </a:p>
        </p:txBody>
      </p:sp>
      <p:graphicFrame>
        <p:nvGraphicFramePr>
          <p:cNvPr id="1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271193"/>
              </p:ext>
            </p:extLst>
          </p:nvPr>
        </p:nvGraphicFramePr>
        <p:xfrm>
          <a:off x="156894" y="928933"/>
          <a:ext cx="10980030" cy="5436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2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3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8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28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766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TITLE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PUBLICATION</a:t>
                      </a:r>
                      <a:r>
                        <a:rPr sz="1600" b="1" spc="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DETAILS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METHODOLOGY/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ALGORITHMS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MERITS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DEMERITS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8561">
                <a:tc>
                  <a:txBody>
                    <a:bodyPr/>
                    <a:lstStyle/>
                    <a:p>
                      <a:pPr marL="91440" marR="857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Face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Recognition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from Video 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using Deep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 Learning.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Saibal Manna,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Sushil</a:t>
                      </a: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Ghildiyal, KishanKumar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Bhimani,</a:t>
                      </a:r>
                      <a:endParaRPr sz="1200" dirty="0">
                        <a:latin typeface="Tahoma"/>
                        <a:cs typeface="Tahoma"/>
                      </a:endParaRPr>
                    </a:p>
                    <a:p>
                      <a:pPr marL="91440" marR="23495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ahoma"/>
                          <a:cs typeface="Tahoma"/>
                        </a:rPr>
                        <a:t>” 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Face Recognition from Video </a:t>
                      </a:r>
                      <a:r>
                        <a:rPr sz="1200" b="1" dirty="0">
                          <a:latin typeface="Tahoma"/>
                          <a:cs typeface="Tahoma"/>
                        </a:rPr>
                        <a:t>using  Deep 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Learning”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,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2022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5th International  Conference on Communication and  Electronics Systems (ICCES),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2022,</a:t>
                      </a: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Tahoma"/>
                          <a:cs typeface="Tahoma"/>
                        </a:rPr>
                        <a:t>DOI:</a:t>
                      </a:r>
                      <a:r>
                        <a:rPr sz="1200" b="1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10.1109/ICCES48766.2020.9137927</a:t>
                      </a:r>
                      <a:endParaRPr sz="1200" dirty="0">
                        <a:latin typeface="Tahoma"/>
                        <a:cs typeface="Tahom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tc>
                  <a:txBody>
                    <a:bodyPr/>
                    <a:lstStyle/>
                    <a:p>
                      <a:pPr marL="378460" marR="83185" indent="-287020" algn="just">
                        <a:lnSpc>
                          <a:spcPct val="100000"/>
                        </a:lnSpc>
                        <a:spcBef>
                          <a:spcPts val="350"/>
                        </a:spcBef>
                        <a:buFont typeface="Arial"/>
                        <a:buChar char="•"/>
                        <a:tabLst>
                          <a:tab pos="379095" algn="l"/>
                        </a:tabLst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pretrained model i.e.  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Face Net </a:t>
                      </a:r>
                      <a:r>
                        <a:rPr sz="1200" b="1" dirty="0">
                          <a:latin typeface="Tahoma"/>
                          <a:cs typeface="Tahoma"/>
                        </a:rPr>
                        <a:t>(FN)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is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used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for  face recognition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from 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video. FN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modifies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the  face images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into a close- 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packed Euclidean space  where separations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extent 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the face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nearness.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tc>
                  <a:txBody>
                    <a:bodyPr/>
                    <a:lstStyle/>
                    <a:p>
                      <a:pPr marL="378460" marR="81915" indent="-287020" algn="just">
                        <a:lnSpc>
                          <a:spcPct val="100000"/>
                        </a:lnSpc>
                        <a:spcBef>
                          <a:spcPts val="350"/>
                        </a:spcBef>
                        <a:buFont typeface="Arial"/>
                        <a:buChar char="•"/>
                        <a:tabLst>
                          <a:tab pos="379095" algn="l"/>
                        </a:tabLst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This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method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of 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converting face  images into closed  pack Euclidean  space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helps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in  easy recognition  of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 smtClean="0">
                          <a:latin typeface="Tahoma"/>
                          <a:cs typeface="Tahoma"/>
                        </a:rPr>
                        <a:t>faces</a:t>
                      </a:r>
                      <a:r>
                        <a:rPr lang="en-US" sz="1200" spc="-5" dirty="0" smtClean="0">
                          <a:latin typeface="Tahoma"/>
                          <a:cs typeface="Tahoma"/>
                        </a:rPr>
                        <a:t>.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tc>
                  <a:txBody>
                    <a:bodyPr/>
                    <a:lstStyle/>
                    <a:p>
                      <a:pPr marL="379095" marR="84455" indent="-287020" algn="just">
                        <a:lnSpc>
                          <a:spcPct val="100000"/>
                        </a:lnSpc>
                        <a:spcBef>
                          <a:spcPts val="350"/>
                        </a:spcBef>
                        <a:buFont typeface="Arial"/>
                        <a:buChar char="•"/>
                        <a:tabLst>
                          <a:tab pos="379730" algn="l"/>
                        </a:tabLst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Strong knowledge  in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field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is 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required.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7104">
                <a:tc>
                  <a:txBody>
                    <a:bodyPr/>
                    <a:lstStyle/>
                    <a:p>
                      <a:pPr marL="91440" marR="85090" algn="just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Face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Recognition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and  Identification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using Deep 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Learning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Approach.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1F3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5336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5th International Conference on  Electronic Design (ICED), 2022, Journal 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Physics: Conference Series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1755  (2021)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012006, IOP Publishing, 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: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10.1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8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8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/1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74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596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/1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755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/1/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120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06</a:t>
                      </a: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1F3"/>
                    </a:solidFill>
                  </a:tcPr>
                </a:tc>
                <a:tc>
                  <a:txBody>
                    <a:bodyPr/>
                    <a:lstStyle/>
                    <a:p>
                      <a:pPr marL="378460" marR="83185" indent="-287020" algn="just">
                        <a:lnSpc>
                          <a:spcPct val="100000"/>
                        </a:lnSpc>
                        <a:spcBef>
                          <a:spcPts val="350"/>
                        </a:spcBef>
                        <a:buFont typeface="Arial"/>
                        <a:buChar char="•"/>
                        <a:tabLst>
                          <a:tab pos="379095" algn="l"/>
                        </a:tabLst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To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design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and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develop a 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face recognition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system 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through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deep learning  using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OpenCV in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python.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1F3"/>
                    </a:solidFill>
                  </a:tcPr>
                </a:tc>
                <a:tc>
                  <a:txBody>
                    <a:bodyPr/>
                    <a:lstStyle/>
                    <a:p>
                      <a:pPr marL="378460" marR="82550" indent="-287020" algn="just">
                        <a:lnSpc>
                          <a:spcPct val="100000"/>
                        </a:lnSpc>
                        <a:spcBef>
                          <a:spcPts val="350"/>
                        </a:spcBef>
                        <a:buFont typeface="Arial"/>
                        <a:buChar char="•"/>
                        <a:tabLst>
                          <a:tab pos="379095" algn="l"/>
                        </a:tabLst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Deep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learning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is 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an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approach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to 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perform the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face  recognition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and  seems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to be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 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adequate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method 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to carry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out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 .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1F3"/>
                    </a:solidFill>
                  </a:tcPr>
                </a:tc>
                <a:tc>
                  <a:txBody>
                    <a:bodyPr/>
                    <a:lstStyle/>
                    <a:p>
                      <a:pPr marL="379095" marR="83185" indent="-287020" algn="just">
                        <a:lnSpc>
                          <a:spcPct val="100000"/>
                        </a:lnSpc>
                        <a:spcBef>
                          <a:spcPts val="350"/>
                        </a:spcBef>
                        <a:buFont typeface="Arial"/>
                        <a:buChar char="•"/>
                        <a:tabLst>
                          <a:tab pos="379730" algn="l"/>
                        </a:tabLst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In order to obtain 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 deep learning 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model lots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data  and processing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is 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required.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5993">
                <a:tc>
                  <a:txBody>
                    <a:bodyPr/>
                    <a:lstStyle/>
                    <a:p>
                      <a:pPr marL="91440" marR="2736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Design and Evaluation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a 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Real-Time Face Recognition  System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using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Convolutional  Neural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Networks.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1F3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36854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Pranav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K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B, Manikandan J, Third  International Conference on Computing  and Network Communications, Procedia  Computer Science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171 (2021)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1651–</a:t>
                      </a: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1659.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1F3"/>
                    </a:solidFill>
                  </a:tcPr>
                </a:tc>
                <a:tc>
                  <a:txBody>
                    <a:bodyPr/>
                    <a:lstStyle/>
                    <a:p>
                      <a:pPr marL="378460" marR="96520" indent="-287020">
                        <a:lnSpc>
                          <a:spcPct val="100000"/>
                        </a:lnSpc>
                        <a:spcBef>
                          <a:spcPts val="355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Design of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real-time  system. Details about the  tuning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b="1" dirty="0">
                          <a:latin typeface="Tahoma"/>
                          <a:cs typeface="Tahoma"/>
                        </a:rPr>
                        <a:t>CNN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parameters  to assess and enhance the  recognition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accuracy.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1F3"/>
                    </a:solidFill>
                  </a:tcPr>
                </a:tc>
                <a:tc>
                  <a:txBody>
                    <a:bodyPr/>
                    <a:lstStyle/>
                    <a:p>
                      <a:pPr marL="378460" marR="124460" indent="-287020">
                        <a:lnSpc>
                          <a:spcPct val="100000"/>
                        </a:lnSpc>
                        <a:spcBef>
                          <a:spcPts val="355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Accuracies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 98.75%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and 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98.00%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are 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obtained on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using 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the proposed  system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with 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standard datasets  and real-time  inputs  respectively.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1F3"/>
                    </a:solidFill>
                  </a:tcPr>
                </a:tc>
                <a:tc>
                  <a:txBody>
                    <a:bodyPr/>
                    <a:lstStyle/>
                    <a:p>
                      <a:pPr marL="379095" marR="149860" indent="-287020">
                        <a:lnSpc>
                          <a:spcPct val="100000"/>
                        </a:lnSpc>
                        <a:spcBef>
                          <a:spcPts val="355"/>
                        </a:spcBef>
                        <a:buFont typeface="Arial"/>
                        <a:buChar char="•"/>
                        <a:tabLst>
                          <a:tab pos="379095" algn="l"/>
                          <a:tab pos="379730" algn="l"/>
                        </a:tabLst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Neural networking  model are much 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more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advanced 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even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for  researchers.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5C63113B-A3C1-6F0E-4C50-2B01372FAE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4" t="1" r="11463" b="1651"/>
          <a:stretch/>
        </p:blipFill>
        <p:spPr>
          <a:xfrm>
            <a:off x="11255036" y="-12356"/>
            <a:ext cx="936963" cy="101325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PROJECT PHASE -  ZEROTH REVIEW                                                                                       Department of ECE, KGiSL Institute of Technology, Coimbatore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8" name="Google Shape;214;p6"/>
          <p:cNvSpPr txBox="1">
            <a:spLocks noGrp="1"/>
          </p:cNvSpPr>
          <p:nvPr>
            <p:ph type="dt" idx="10"/>
          </p:nvPr>
        </p:nvSpPr>
        <p:spPr>
          <a:xfrm>
            <a:off x="303628" y="6385756"/>
            <a:ext cx="13282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/>
              <a:t>14-02-2023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 txBox="1">
            <a:spLocks noGrp="1"/>
          </p:cNvSpPr>
          <p:nvPr>
            <p:ph type="title"/>
          </p:nvPr>
        </p:nvSpPr>
        <p:spPr>
          <a:xfrm>
            <a:off x="0" y="31445"/>
            <a:ext cx="10515600" cy="84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>
                <a:latin typeface="Algerian"/>
                <a:ea typeface="Algerian"/>
                <a:cs typeface="Algerian"/>
                <a:sym typeface="Algerian"/>
              </a:rPr>
              <a:t>LITERATURE </a:t>
            </a:r>
            <a:r>
              <a:rPr lang="en-US" dirty="0" smtClean="0">
                <a:latin typeface="Algerian"/>
                <a:ea typeface="Algerian"/>
                <a:cs typeface="Algerian"/>
                <a:sym typeface="Algerian"/>
              </a:rPr>
              <a:t>REVIEW (</a:t>
            </a:r>
            <a:r>
              <a:rPr lang="en-US" dirty="0">
                <a:latin typeface="Algerian"/>
                <a:ea typeface="Algerian"/>
                <a:cs typeface="Algerian"/>
                <a:sym typeface="Algerian"/>
              </a:rPr>
              <a:t>contd.,)</a:t>
            </a:r>
            <a:endParaRPr dirty="0"/>
          </a:p>
        </p:txBody>
      </p:sp>
      <p:sp>
        <p:nvSpPr>
          <p:cNvPr id="204" name="Google Shape;204;p5"/>
          <p:cNvSpPr txBox="1">
            <a:spLocks noGrp="1"/>
          </p:cNvSpPr>
          <p:nvPr>
            <p:ph type="dt" idx="10"/>
          </p:nvPr>
        </p:nvSpPr>
        <p:spPr>
          <a:xfrm>
            <a:off x="303628" y="6385756"/>
            <a:ext cx="13282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14-02-2023</a:t>
            </a:r>
            <a:endParaRPr sz="1600" dirty="0"/>
          </a:p>
        </p:txBody>
      </p:sp>
      <p:sp>
        <p:nvSpPr>
          <p:cNvPr id="205" name="Google Shape;205;p5"/>
          <p:cNvSpPr txBox="1">
            <a:spLocks noGrp="1"/>
          </p:cNvSpPr>
          <p:nvPr>
            <p:ph type="ftr" idx="11"/>
          </p:nvPr>
        </p:nvSpPr>
        <p:spPr>
          <a:xfrm>
            <a:off x="2712720" y="6385755"/>
            <a:ext cx="6766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PROJECT PHASE -  ZEROTH REVIEW                                                                                       Department of </a:t>
            </a:r>
            <a:r>
              <a:rPr lang="en-US" sz="1600" dirty="0" err="1"/>
              <a:t>ECE</a:t>
            </a:r>
            <a:r>
              <a:rPr lang="en-US" sz="1600" dirty="0"/>
              <a:t>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dirty="0"/>
          </a:p>
        </p:txBody>
      </p:sp>
      <p:sp>
        <p:nvSpPr>
          <p:cNvPr id="206" name="Google Shape;206;p5"/>
          <p:cNvSpPr txBox="1">
            <a:spLocks noGrp="1"/>
          </p:cNvSpPr>
          <p:nvPr>
            <p:ph type="sldNum" idx="12"/>
          </p:nvPr>
        </p:nvSpPr>
        <p:spPr>
          <a:xfrm>
            <a:off x="11465168" y="6380969"/>
            <a:ext cx="5568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63113B-A3C1-6F0E-4C50-2B01372FAE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4" t="1" r="11463" b="1651"/>
          <a:stretch/>
        </p:blipFill>
        <p:spPr>
          <a:xfrm>
            <a:off x="11255036" y="-12356"/>
            <a:ext cx="936963" cy="1013255"/>
          </a:xfrm>
          <a:prstGeom prst="rect">
            <a:avLst/>
          </a:prstGeom>
        </p:spPr>
      </p:pic>
      <p:graphicFrame>
        <p:nvGraphicFramePr>
          <p:cNvPr id="9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636221"/>
              </p:ext>
            </p:extLst>
          </p:nvPr>
        </p:nvGraphicFramePr>
        <p:xfrm>
          <a:off x="109416" y="874368"/>
          <a:ext cx="10954382" cy="5452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6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5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0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2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TITLE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PUBLICATION</a:t>
                      </a:r>
                      <a:r>
                        <a:rPr sz="1600" b="1" spc="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DETAILS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632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METHODOLOGY/ 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ALGORITHMS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MERITS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DEMERITS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 marL="90805" marR="5340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 Review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Face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Recognition  Technology.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746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Lixiang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Li,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Xiaohui Mu,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Siying Li,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‘A Review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Face Recognition Technology’,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21</a:t>
                      </a:r>
                      <a:r>
                        <a:rPr sz="12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July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2020,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IEEE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Access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( Volume:</a:t>
                      </a:r>
                      <a:r>
                        <a:rPr sz="12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8),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DOI: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10.1109/ACCESS.2020.3011028.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tc>
                  <a:txBody>
                    <a:bodyPr/>
                    <a:lstStyle/>
                    <a:p>
                      <a:pPr marL="378460" marR="214629" indent="-287020">
                        <a:lnSpc>
                          <a:spcPct val="100000"/>
                        </a:lnSpc>
                        <a:spcBef>
                          <a:spcPts val="325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paper,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We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introduce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research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face recognition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real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conditions,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and we  introduce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general  evaluation standards and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general databases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face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recognition.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tc>
                  <a:txBody>
                    <a:bodyPr/>
                    <a:lstStyle/>
                    <a:p>
                      <a:pPr marL="378460" marR="267335" indent="-287020">
                        <a:lnSpc>
                          <a:spcPct val="100000"/>
                        </a:lnSpc>
                        <a:spcBef>
                          <a:spcPts val="325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This study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will give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give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forward-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looking view of</a:t>
                      </a:r>
                      <a:r>
                        <a:rPr sz="12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face  recognition.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tc>
                  <a:txBody>
                    <a:bodyPr/>
                    <a:lstStyle/>
                    <a:p>
                      <a:pPr marL="379095" marR="158750" indent="-287020">
                        <a:lnSpc>
                          <a:spcPct val="100000"/>
                        </a:lnSpc>
                        <a:spcBef>
                          <a:spcPts val="325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does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uses any  Artificial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intelligence.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599">
                <a:tc>
                  <a:txBody>
                    <a:bodyPr/>
                    <a:lstStyle/>
                    <a:p>
                      <a:pPr marL="90805" marR="2292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AI-based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Attendance  Tracking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System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using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Real-Time Facial  Recognition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S.K. Abirami, S. Jyothikamalesh, M.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Sowmiya,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S.  Abirami, S. Angel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Latha Mary,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C.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Jayasudha, 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"AI-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based Attendance Tracking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System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using Real-  Time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Facial Recognition", </a:t>
                      </a:r>
                      <a:r>
                        <a:rPr sz="1200" i="1" spc="-5" dirty="0">
                          <a:latin typeface="Times New Roman"/>
                          <a:cs typeface="Times New Roman"/>
                        </a:rPr>
                        <a:t>20219 6th  International Conference </a:t>
                      </a:r>
                      <a:r>
                        <a:rPr sz="1200" i="1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200" i="1" spc="-5" dirty="0">
                          <a:latin typeface="Times New Roman"/>
                          <a:cs typeface="Times New Roman"/>
                        </a:rPr>
                        <a:t>Electronics,  Communication </a:t>
                      </a:r>
                      <a:r>
                        <a:rPr sz="1200" i="1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200" i="1" spc="-5" dirty="0">
                          <a:latin typeface="Times New Roman"/>
                          <a:cs typeface="Times New Roman"/>
                        </a:rPr>
                        <a:t>Aerospace Technology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,  pp.1330-1335,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2022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tc>
                  <a:txBody>
                    <a:bodyPr/>
                    <a:lstStyle/>
                    <a:p>
                      <a:pPr marL="378460" marR="203200" indent="-287020">
                        <a:lnSpc>
                          <a:spcPct val="100000"/>
                        </a:lnSpc>
                        <a:spcBef>
                          <a:spcPts val="325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 fundamental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system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necessary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monitoring  student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performance is  attendance tracking. 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is 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always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harder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task to  monitor the student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consistently.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tc>
                  <a:txBody>
                    <a:bodyPr/>
                    <a:lstStyle/>
                    <a:p>
                      <a:pPr marL="378460" marR="281305" indent="-287020">
                        <a:lnSpc>
                          <a:spcPct val="100000"/>
                        </a:lnSpc>
                        <a:spcBef>
                          <a:spcPts val="325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gives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basic  understanding about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techniques and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methods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used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AI  technology and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face attendance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method.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tc>
                  <a:txBody>
                    <a:bodyPr/>
                    <a:lstStyle/>
                    <a:p>
                      <a:pPr marL="379095" marR="102870" indent="-287020">
                        <a:lnSpc>
                          <a:spcPct val="100000"/>
                        </a:lnSpc>
                        <a:spcBef>
                          <a:spcPts val="325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consumes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more time  than the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AI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technology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1655">
                <a:tc>
                  <a:txBody>
                    <a:bodyPr/>
                    <a:lstStyle/>
                    <a:p>
                      <a:pPr marL="90805" marR="1574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 Face Recognition and  Sentiment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Analysis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Activity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System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using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Machine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Learning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Algorithm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813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Sowmya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Kucherlapati, Srihari Varma Mantena, 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"A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Face Recognition and Sentiment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Analysis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Activity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System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Machine Learning  Algorithm", </a:t>
                      </a:r>
                      <a:r>
                        <a:rPr sz="1200" i="1" dirty="0">
                          <a:latin typeface="Times New Roman"/>
                          <a:cs typeface="Times New Roman"/>
                        </a:rPr>
                        <a:t>2019 International </a:t>
                      </a:r>
                      <a:r>
                        <a:rPr sz="1200" i="1" spc="-5" dirty="0">
                          <a:latin typeface="Times New Roman"/>
                          <a:cs typeface="Times New Roman"/>
                        </a:rPr>
                        <a:t>Conference </a:t>
                      </a:r>
                      <a:r>
                        <a:rPr sz="1200" i="1" dirty="0">
                          <a:latin typeface="Times New Roman"/>
                          <a:cs typeface="Times New Roman"/>
                        </a:rPr>
                        <a:t>on  Edge Computing and Applications </a:t>
                      </a:r>
                      <a:r>
                        <a:rPr sz="1200" i="1" spc="-5" dirty="0">
                          <a:latin typeface="Times New Roman"/>
                          <a:cs typeface="Times New Roman"/>
                        </a:rPr>
                        <a:t>(ICECAA)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,  pp.1346-1351,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2022.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tc>
                  <a:txBody>
                    <a:bodyPr/>
                    <a:lstStyle/>
                    <a:p>
                      <a:pPr marL="378460" marR="183515" indent="-287020">
                        <a:lnSpc>
                          <a:spcPct val="100000"/>
                        </a:lnSpc>
                        <a:spcBef>
                          <a:spcPts val="330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As well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known,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there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has 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always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been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 strong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connection between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attendance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 a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student  being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linked to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their  performance</a:t>
                      </a:r>
                      <a:r>
                        <a:rPr sz="12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tc>
                  <a:txBody>
                    <a:bodyPr/>
                    <a:lstStyle/>
                    <a:p>
                      <a:pPr marL="378460" marR="106045" indent="-287020">
                        <a:lnSpc>
                          <a:spcPct val="100000"/>
                        </a:lnSpc>
                        <a:spcBef>
                          <a:spcPts val="330"/>
                        </a:spcBef>
                        <a:buFont typeface="Arial"/>
                        <a:buChar char="•"/>
                        <a:tabLst>
                          <a:tab pos="416559" algn="l"/>
                          <a:tab pos="417195" algn="l"/>
                        </a:tabLst>
                      </a:pPr>
                      <a:r>
                        <a:rPr dirty="0"/>
                        <a:t>	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Histogram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Oriented  Gradients is used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face detection and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K- Nearest Neighbors  algorithm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used for  face recognition which  has shown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highest  accuracy.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tc>
                  <a:txBody>
                    <a:bodyPr/>
                    <a:lstStyle/>
                    <a:p>
                      <a:pPr marL="379095" marR="327025" indent="-287020">
                        <a:lnSpc>
                          <a:spcPct val="100000"/>
                        </a:lnSpc>
                        <a:spcBef>
                          <a:spcPts val="330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gives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some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undesirable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results.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PROJECT PHASE -  ZEROTH REVIEW                                                                                       Department of ECE, KGiSL Institute of Technology, Coimbatore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615102"/>
              </p:ext>
            </p:extLst>
          </p:nvPr>
        </p:nvGraphicFramePr>
        <p:xfrm>
          <a:off x="117524" y="869822"/>
          <a:ext cx="10954382" cy="5163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6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5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0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2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TITLE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PUBLICATION</a:t>
                      </a:r>
                      <a:r>
                        <a:rPr sz="1600" b="1" spc="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DETAILS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METHODOLOGY/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ALGORITHMS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MERITS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DEMERITS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3416">
                <a:tc>
                  <a:txBody>
                    <a:bodyPr/>
                    <a:lstStyle/>
                    <a:p>
                      <a:pPr marL="91440" marR="2101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Smart attendance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monitoring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system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(SAMS):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face  recognition based  attendance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system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classroom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environment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Shubhobrata Bhattacharya et al., "Smart  attendance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monitoring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system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(SAMS):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face  recognition based attendance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system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classroom  environment", </a:t>
                      </a:r>
                      <a:r>
                        <a:rPr sz="1200" i="1" dirty="0">
                          <a:latin typeface="Times New Roman"/>
                          <a:cs typeface="Times New Roman"/>
                        </a:rPr>
                        <a:t>2018 </a:t>
                      </a:r>
                      <a:r>
                        <a:rPr sz="1200" i="1" spc="-5" dirty="0">
                          <a:latin typeface="Times New Roman"/>
                          <a:cs typeface="Times New Roman"/>
                        </a:rPr>
                        <a:t>IEEE </a:t>
                      </a:r>
                      <a:r>
                        <a:rPr sz="1200" i="1" dirty="0">
                          <a:latin typeface="Times New Roman"/>
                          <a:cs typeface="Times New Roman"/>
                        </a:rPr>
                        <a:t>18th </a:t>
                      </a:r>
                      <a:r>
                        <a:rPr sz="1200" i="1" spc="-5" dirty="0">
                          <a:latin typeface="Times New Roman"/>
                          <a:cs typeface="Times New Roman"/>
                        </a:rPr>
                        <a:t>International  Conference </a:t>
                      </a:r>
                      <a:r>
                        <a:rPr sz="1200" i="1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200" i="1" spc="-5" dirty="0">
                          <a:latin typeface="Times New Roman"/>
                          <a:cs typeface="Times New Roman"/>
                        </a:rPr>
                        <a:t>Advanced Learning Technologies  (ICALT).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2018.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tc>
                  <a:txBody>
                    <a:bodyPr/>
                    <a:lstStyle/>
                    <a:p>
                      <a:pPr marL="378460" marR="97790" indent="-287020">
                        <a:lnSpc>
                          <a:spcPct val="100000"/>
                        </a:lnSpc>
                        <a:spcBef>
                          <a:spcPts val="325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system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is developed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by the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integration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  ubiquitous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components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  make a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portable device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managing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students'  attendance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Face  Recognition</a:t>
                      </a:r>
                      <a:r>
                        <a:rPr sz="12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technology.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tc>
                  <a:txBody>
                    <a:bodyPr/>
                    <a:lstStyle/>
                    <a:p>
                      <a:pPr marL="378460" marR="144145" indent="-287020">
                        <a:lnSpc>
                          <a:spcPct val="100000"/>
                        </a:lnSpc>
                        <a:spcBef>
                          <a:spcPts val="325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200" i="1" spc="-5" dirty="0">
                          <a:latin typeface="Times New Roman"/>
                          <a:cs typeface="Times New Roman"/>
                        </a:rPr>
                        <a:t>Mainly </a:t>
                      </a:r>
                      <a:r>
                        <a:rPr sz="1200" i="1" dirty="0">
                          <a:latin typeface="Times New Roman"/>
                          <a:cs typeface="Times New Roman"/>
                        </a:rPr>
                        <a:t>built </a:t>
                      </a:r>
                      <a:r>
                        <a:rPr sz="1200" i="1" spc="-5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200" i="1" dirty="0">
                          <a:latin typeface="Times New Roman"/>
                          <a:cs typeface="Times New Roman"/>
                        </a:rPr>
                        <a:t>the  </a:t>
                      </a:r>
                      <a:r>
                        <a:rPr sz="1200" i="1" spc="-5" dirty="0">
                          <a:latin typeface="Times New Roman"/>
                          <a:cs typeface="Times New Roman"/>
                        </a:rPr>
                        <a:t>classroom  environments where  </a:t>
                      </a:r>
                      <a:r>
                        <a:rPr sz="1200" i="1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i="1" spc="-5" dirty="0">
                          <a:latin typeface="Times New Roman"/>
                          <a:cs typeface="Times New Roman"/>
                        </a:rPr>
                        <a:t>attendance system  is </a:t>
                      </a:r>
                      <a:r>
                        <a:rPr sz="1200" i="1" dirty="0">
                          <a:latin typeface="Times New Roman"/>
                          <a:cs typeface="Times New Roman"/>
                        </a:rPr>
                        <a:t>mainly </a:t>
                      </a:r>
                      <a:r>
                        <a:rPr sz="1200" i="1" spc="-5" dirty="0">
                          <a:latin typeface="Times New Roman"/>
                          <a:cs typeface="Times New Roman"/>
                        </a:rPr>
                        <a:t>based </a:t>
                      </a:r>
                      <a:r>
                        <a:rPr sz="1200" i="1" dirty="0">
                          <a:latin typeface="Times New Roman"/>
                          <a:cs typeface="Times New Roman"/>
                        </a:rPr>
                        <a:t>on the  face </a:t>
                      </a:r>
                      <a:r>
                        <a:rPr sz="1200" i="1" spc="-5" dirty="0">
                          <a:latin typeface="Times New Roman"/>
                          <a:cs typeface="Times New Roman"/>
                        </a:rPr>
                        <a:t>recognition </a:t>
                      </a:r>
                      <a:r>
                        <a:rPr sz="1200" i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i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latin typeface="Times New Roman"/>
                          <a:cs typeface="Times New Roman"/>
                        </a:rPr>
                        <a:t>the  students.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tc>
                  <a:txBody>
                    <a:bodyPr/>
                    <a:lstStyle/>
                    <a:p>
                      <a:pPr marL="379095" marR="276860" indent="-287020">
                        <a:lnSpc>
                          <a:spcPct val="100000"/>
                        </a:lnSpc>
                        <a:spcBef>
                          <a:spcPts val="325"/>
                        </a:spcBef>
                        <a:buFont typeface="Arial"/>
                        <a:buChar char="•"/>
                        <a:tabLst>
                          <a:tab pos="379095" algn="l"/>
                          <a:tab pos="379730" algn="l"/>
                        </a:tabLst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does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have any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human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control.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3542">
                <a:tc>
                  <a:txBody>
                    <a:bodyPr/>
                    <a:lstStyle/>
                    <a:p>
                      <a:pPr marL="91440" marR="2457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Present and accounted  for: Improving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student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attendance through  family and community  involvement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212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J. 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L.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Epstein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and S. B. Sheldon, "Present and  accounted for: Improving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student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attendance  through family and community involvement", </a:t>
                      </a:r>
                      <a:r>
                        <a:rPr sz="1200" i="1" spc="-5" dirty="0">
                          <a:latin typeface="Times New Roman"/>
                          <a:cs typeface="Times New Roman"/>
                        </a:rPr>
                        <a:t>The  Journal </a:t>
                      </a:r>
                      <a:r>
                        <a:rPr sz="1200" i="1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200" i="1" spc="-5" dirty="0">
                          <a:latin typeface="Times New Roman"/>
                          <a:cs typeface="Times New Roman"/>
                        </a:rPr>
                        <a:t>Educational Research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vol. 95, no. 5,  pp.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308-318,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2010.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tc>
                  <a:txBody>
                    <a:bodyPr/>
                    <a:lstStyle/>
                    <a:p>
                      <a:pPr marL="378460" marR="203835" indent="-287020">
                        <a:lnSpc>
                          <a:spcPct val="100000"/>
                        </a:lnSpc>
                        <a:spcBef>
                          <a:spcPts val="330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 fundamental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system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necessary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monitoring  student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performance is  attendance tracking. 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is 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always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harder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task to  monitor the student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consistently.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tc>
                  <a:txBody>
                    <a:bodyPr/>
                    <a:lstStyle/>
                    <a:p>
                      <a:pPr marL="378460" marR="281940" indent="-287020">
                        <a:lnSpc>
                          <a:spcPct val="100000"/>
                        </a:lnSpc>
                        <a:spcBef>
                          <a:spcPts val="330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gives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basic  understanding about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techniques and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methods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used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AI  technology and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face attendance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method.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tc>
                  <a:txBody>
                    <a:bodyPr/>
                    <a:lstStyle/>
                    <a:p>
                      <a:pPr marL="379095" marR="149860" indent="-287020">
                        <a:lnSpc>
                          <a:spcPct val="100000"/>
                        </a:lnSpc>
                        <a:spcBef>
                          <a:spcPts val="330"/>
                        </a:spcBef>
                        <a:buFont typeface="Arial"/>
                        <a:buChar char="•"/>
                        <a:tabLst>
                          <a:tab pos="379095" algn="l"/>
                          <a:tab pos="379730" algn="l"/>
                        </a:tabLst>
                      </a:pPr>
                      <a:r>
                        <a:rPr sz="1200" i="1" spc="-5" dirty="0">
                          <a:latin typeface="Times New Roman"/>
                          <a:cs typeface="Times New Roman"/>
                        </a:rPr>
                        <a:t>The regularity </a:t>
                      </a:r>
                      <a:r>
                        <a:rPr sz="1200" i="1" dirty="0">
                          <a:latin typeface="Times New Roman"/>
                          <a:cs typeface="Times New Roman"/>
                        </a:rPr>
                        <a:t>of  </a:t>
                      </a:r>
                      <a:r>
                        <a:rPr sz="1200" i="1" spc="-5" dirty="0">
                          <a:latin typeface="Times New Roman"/>
                          <a:cs typeface="Times New Roman"/>
                        </a:rPr>
                        <a:t>attendance shows</a:t>
                      </a:r>
                      <a:r>
                        <a:rPr sz="1200" i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latin typeface="Times New Roman"/>
                          <a:cs typeface="Times New Roman"/>
                        </a:rPr>
                        <a:t>that  the students </a:t>
                      </a:r>
                      <a:r>
                        <a:rPr sz="1200" i="1" spc="-5" dirty="0">
                          <a:latin typeface="Times New Roman"/>
                          <a:cs typeface="Times New Roman"/>
                        </a:rPr>
                        <a:t>are less  likely </a:t>
                      </a:r>
                      <a:r>
                        <a:rPr sz="1200" i="1" dirty="0">
                          <a:latin typeface="Times New Roman"/>
                          <a:cs typeface="Times New Roman"/>
                        </a:rPr>
                        <a:t>to engage in  </a:t>
                      </a:r>
                      <a:r>
                        <a:rPr sz="1200" i="1" spc="-5" dirty="0">
                          <a:latin typeface="Times New Roman"/>
                          <a:cs typeface="Times New Roman"/>
                        </a:rPr>
                        <a:t>delinquent or  destructive</a:t>
                      </a:r>
                      <a:r>
                        <a:rPr sz="1200" i="1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spc="-5" dirty="0">
                          <a:latin typeface="Times New Roman"/>
                          <a:cs typeface="Times New Roman"/>
                        </a:rPr>
                        <a:t>behavior.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7347">
                <a:tc>
                  <a:txBody>
                    <a:bodyPr/>
                    <a:lstStyle/>
                    <a:p>
                      <a:pPr marL="91440" marR="2000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Socioeconomic  disadvantage school  attendance and early  cognitive development: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differential effects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school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exposure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631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D. D.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Ready,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"Socioeconomic disadvantage  school attendance and early cognitive  development: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differential effects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school  exposure", </a:t>
                      </a:r>
                      <a:r>
                        <a:rPr sz="1200" i="1" spc="-5" dirty="0">
                          <a:latin typeface="Times New Roman"/>
                          <a:cs typeface="Times New Roman"/>
                        </a:rPr>
                        <a:t>Sociology </a:t>
                      </a:r>
                      <a:r>
                        <a:rPr sz="1200" i="1" dirty="0">
                          <a:latin typeface="Times New Roman"/>
                          <a:cs typeface="Times New Roman"/>
                        </a:rPr>
                        <a:t>of Education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, vol. 83, no. 4,  pp.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271-286,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2008.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tc>
                  <a:txBody>
                    <a:bodyPr/>
                    <a:lstStyle/>
                    <a:p>
                      <a:pPr marL="378460" marR="138430" indent="-287020">
                        <a:lnSpc>
                          <a:spcPct val="100000"/>
                        </a:lnSpc>
                        <a:spcBef>
                          <a:spcPts val="330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Over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past several  decades, research has  documented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strong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relationships between  social class and children's  cognitive abilities. These  initial cognitive  differences, which are  substantial at school</a:t>
                      </a:r>
                      <a:r>
                        <a:rPr sz="12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entry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tc>
                  <a:txBody>
                    <a:bodyPr/>
                    <a:lstStyle/>
                    <a:p>
                      <a:pPr marL="378460" marR="281305" indent="-287020">
                        <a:lnSpc>
                          <a:spcPct val="100000"/>
                        </a:lnSpc>
                        <a:spcBef>
                          <a:spcPts val="330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gives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understanding about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importance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attendance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2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tc>
                  <a:txBody>
                    <a:bodyPr/>
                    <a:lstStyle/>
                    <a:p>
                      <a:pPr marL="379095" marR="314960" indent="-287020">
                        <a:lnSpc>
                          <a:spcPct val="100000"/>
                        </a:lnSpc>
                        <a:spcBef>
                          <a:spcPts val="330"/>
                        </a:spcBef>
                        <a:buFont typeface="Arial"/>
                        <a:buChar char="•"/>
                        <a:tabLst>
                          <a:tab pos="379095" algn="l"/>
                          <a:tab pos="379730" algn="l"/>
                        </a:tabLst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dose not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contains  any fact about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AI.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5"/>
          <p:cNvSpPr/>
          <p:nvPr/>
        </p:nvSpPr>
        <p:spPr>
          <a:xfrm>
            <a:off x="11254740" y="0"/>
            <a:ext cx="937258" cy="1001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 txBox="1">
            <a:spLocks noGrp="1"/>
          </p:cNvSpPr>
          <p:nvPr>
            <p:ph type="title"/>
          </p:nvPr>
        </p:nvSpPr>
        <p:spPr>
          <a:xfrm>
            <a:off x="78739" y="38557"/>
            <a:ext cx="80759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0" dirty="0">
                <a:latin typeface="Algerian" panose="04020705040A02060702" pitchFamily="82" charset="0"/>
              </a:rPr>
              <a:t>LITERATURE </a:t>
            </a:r>
            <a:r>
              <a:rPr spc="-260" dirty="0">
                <a:latin typeface="Algerian" panose="04020705040A02060702" pitchFamily="82" charset="0"/>
              </a:rPr>
              <a:t>REVIEW</a:t>
            </a:r>
            <a:r>
              <a:rPr spc="-155" dirty="0">
                <a:latin typeface="Algerian" panose="04020705040A02060702" pitchFamily="82" charset="0"/>
              </a:rPr>
              <a:t> </a:t>
            </a:r>
            <a:r>
              <a:rPr spc="360" dirty="0">
                <a:latin typeface="Algerian" panose="04020705040A02060702" pitchFamily="82" charset="0"/>
              </a:rPr>
              <a:t>(contd.,)</a:t>
            </a:r>
          </a:p>
        </p:txBody>
      </p:sp>
      <p:sp>
        <p:nvSpPr>
          <p:cNvPr id="10" name="Google Shape;214;p6"/>
          <p:cNvSpPr txBox="1">
            <a:spLocks noGrp="1"/>
          </p:cNvSpPr>
          <p:nvPr>
            <p:ph type="dt" idx="10"/>
          </p:nvPr>
        </p:nvSpPr>
        <p:spPr>
          <a:xfrm>
            <a:off x="209843" y="6327531"/>
            <a:ext cx="13282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/>
              <a:t>14-02-2023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05780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"/>
          <p:cNvSpPr txBox="1"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gerian"/>
              <a:buNone/>
            </a:pPr>
            <a:r>
              <a:rPr lang="en-US" dirty="0" smtClean="0">
                <a:latin typeface="Algerian"/>
                <a:ea typeface="Algerian"/>
                <a:cs typeface="Algerian"/>
                <a:sym typeface="Algerian"/>
              </a:rPr>
              <a:t>PROBLEM STATEMENT:  </a:t>
            </a:r>
            <a:endParaRPr dirty="0"/>
          </a:p>
        </p:txBody>
      </p:sp>
      <p:sp>
        <p:nvSpPr>
          <p:cNvPr id="214" name="Google Shape;214;p6"/>
          <p:cNvSpPr txBox="1">
            <a:spLocks noGrp="1"/>
          </p:cNvSpPr>
          <p:nvPr>
            <p:ph type="dt" idx="10"/>
          </p:nvPr>
        </p:nvSpPr>
        <p:spPr>
          <a:xfrm>
            <a:off x="303628" y="6385756"/>
            <a:ext cx="13282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/>
              <a:t>14-02-2023</a:t>
            </a:r>
            <a:endParaRPr sz="1600"/>
          </a:p>
        </p:txBody>
      </p:sp>
      <p:sp>
        <p:nvSpPr>
          <p:cNvPr id="215" name="Google Shape;215;p6"/>
          <p:cNvSpPr txBox="1">
            <a:spLocks noGrp="1"/>
          </p:cNvSpPr>
          <p:nvPr>
            <p:ph type="ftr" idx="11"/>
          </p:nvPr>
        </p:nvSpPr>
        <p:spPr>
          <a:xfrm>
            <a:off x="2712720" y="6385755"/>
            <a:ext cx="6766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PROJECT PHASE -  ZEROTH REVIEW                                                                                       Department of ECE, KGiSL Institute of Technology, Coimbatore </a:t>
            </a:r>
            <a:endParaRPr/>
          </a:p>
        </p:txBody>
      </p:sp>
      <p:sp>
        <p:nvSpPr>
          <p:cNvPr id="216" name="Google Shape;216;p6"/>
          <p:cNvSpPr txBox="1">
            <a:spLocks noGrp="1"/>
          </p:cNvSpPr>
          <p:nvPr>
            <p:ph type="sldNum" idx="12"/>
          </p:nvPr>
        </p:nvSpPr>
        <p:spPr>
          <a:xfrm>
            <a:off x="11465168" y="6380969"/>
            <a:ext cx="5568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63113B-A3C1-6F0E-4C50-2B01372FAE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4" t="1" r="11463" b="1651"/>
          <a:stretch/>
        </p:blipFill>
        <p:spPr>
          <a:xfrm>
            <a:off x="11255036" y="-12356"/>
            <a:ext cx="936963" cy="1013255"/>
          </a:xfrm>
          <a:prstGeom prst="rect">
            <a:avLst/>
          </a:prstGeom>
        </p:spPr>
      </p:pic>
      <p:sp>
        <p:nvSpPr>
          <p:cNvPr id="10" name="object 3"/>
          <p:cNvSpPr txBox="1"/>
          <p:nvPr/>
        </p:nvSpPr>
        <p:spPr>
          <a:xfrm>
            <a:off x="466140" y="1489354"/>
            <a:ext cx="9857740" cy="3348354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63550" indent="-451484">
              <a:lnSpc>
                <a:spcPct val="100000"/>
              </a:lnSpc>
              <a:spcBef>
                <a:spcPts val="760"/>
              </a:spcBef>
              <a:buClr>
                <a:srgbClr val="000000"/>
              </a:buClr>
              <a:buFont typeface="Noto Sans Symbols2"/>
              <a:buChar char="⮚"/>
              <a:tabLst>
                <a:tab pos="463550" algn="l"/>
                <a:tab pos="464184" algn="l"/>
              </a:tabLst>
            </a:pP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Create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Attendance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Management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system using facial</a:t>
            </a:r>
            <a:r>
              <a:rPr sz="280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detection.</a:t>
            </a:r>
            <a:endParaRPr sz="2800">
              <a:latin typeface="Times New Roman"/>
              <a:cs typeface="Times New Roman"/>
            </a:endParaRPr>
          </a:p>
          <a:p>
            <a:pPr marL="463550" marR="949325" indent="-451484">
              <a:lnSpc>
                <a:spcPts val="3020"/>
              </a:lnSpc>
              <a:spcBef>
                <a:spcPts val="1045"/>
              </a:spcBef>
              <a:buClr>
                <a:srgbClr val="000000"/>
              </a:buClr>
              <a:buFont typeface="Noto Sans Symbols2"/>
              <a:buChar char="⮚"/>
              <a:tabLst>
                <a:tab pos="463550" algn="l"/>
                <a:tab pos="464184" algn="l"/>
              </a:tabLst>
            </a:pP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The facial recognition method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should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be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more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accurate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and 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efficient.</a:t>
            </a:r>
            <a:endParaRPr sz="2800">
              <a:latin typeface="Times New Roman"/>
              <a:cs typeface="Times New Roman"/>
            </a:endParaRPr>
          </a:p>
          <a:p>
            <a:pPr marL="463550" indent="-451484">
              <a:lnSpc>
                <a:spcPct val="100000"/>
              </a:lnSpc>
              <a:spcBef>
                <a:spcPts val="630"/>
              </a:spcBef>
              <a:buClr>
                <a:srgbClr val="000000"/>
              </a:buClr>
              <a:buFont typeface="Noto Sans Symbols2"/>
              <a:buChar char="⮚"/>
              <a:tabLst>
                <a:tab pos="463550" algn="l"/>
                <a:tab pos="464184" algn="l"/>
              </a:tabLst>
            </a:pP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Automate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process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using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ML</a:t>
            </a:r>
            <a:r>
              <a:rPr sz="2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algorithms.</a:t>
            </a:r>
            <a:endParaRPr sz="2800">
              <a:latin typeface="Times New Roman"/>
              <a:cs typeface="Times New Roman"/>
            </a:endParaRPr>
          </a:p>
          <a:p>
            <a:pPr marL="463550" marR="855344" indent="-451484">
              <a:lnSpc>
                <a:spcPts val="3020"/>
              </a:lnSpc>
              <a:spcBef>
                <a:spcPts val="1045"/>
              </a:spcBef>
              <a:buClr>
                <a:srgbClr val="000000"/>
              </a:buClr>
              <a:buFont typeface="Noto Sans Symbols2"/>
              <a:buChar char="⮚"/>
              <a:tabLst>
                <a:tab pos="463550" algn="l"/>
                <a:tab pos="464184" algn="l"/>
              </a:tabLst>
            </a:pP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Reduce the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time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consumed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manual method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of noting the 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attendance.</a:t>
            </a:r>
            <a:endParaRPr sz="2800">
              <a:latin typeface="Times New Roman"/>
              <a:cs typeface="Times New Roman"/>
            </a:endParaRPr>
          </a:p>
          <a:p>
            <a:pPr marL="463550" indent="-451484">
              <a:lnSpc>
                <a:spcPct val="100000"/>
              </a:lnSpc>
              <a:spcBef>
                <a:spcPts val="620"/>
              </a:spcBef>
              <a:buClr>
                <a:srgbClr val="000000"/>
              </a:buClr>
              <a:buFont typeface="Noto Sans Symbols2"/>
              <a:buChar char="⮚"/>
              <a:tabLst>
                <a:tab pos="463550" algn="l"/>
                <a:tab pos="464184" algn="l"/>
              </a:tabLst>
            </a:pP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Maintain the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proper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record of overall Attendance.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96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"/>
          <p:cNvSpPr txBox="1"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gerian"/>
              <a:buNone/>
            </a:pPr>
            <a:r>
              <a:rPr lang="en-US" dirty="0">
                <a:latin typeface="Algerian"/>
                <a:ea typeface="Algerian"/>
                <a:cs typeface="Algerian"/>
                <a:sym typeface="Algerian"/>
              </a:rPr>
              <a:t>Objectives:  </a:t>
            </a:r>
            <a:endParaRPr dirty="0"/>
          </a:p>
        </p:txBody>
      </p:sp>
      <p:sp>
        <p:nvSpPr>
          <p:cNvPr id="214" name="Google Shape;214;p6"/>
          <p:cNvSpPr txBox="1">
            <a:spLocks noGrp="1"/>
          </p:cNvSpPr>
          <p:nvPr>
            <p:ph type="dt" idx="10"/>
          </p:nvPr>
        </p:nvSpPr>
        <p:spPr>
          <a:xfrm>
            <a:off x="303628" y="6385756"/>
            <a:ext cx="13282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/>
              <a:t>14-02-2023</a:t>
            </a:r>
            <a:endParaRPr sz="1600"/>
          </a:p>
        </p:txBody>
      </p:sp>
      <p:sp>
        <p:nvSpPr>
          <p:cNvPr id="215" name="Google Shape;215;p6"/>
          <p:cNvSpPr txBox="1">
            <a:spLocks noGrp="1"/>
          </p:cNvSpPr>
          <p:nvPr>
            <p:ph type="ftr" idx="11"/>
          </p:nvPr>
        </p:nvSpPr>
        <p:spPr>
          <a:xfrm>
            <a:off x="2712720" y="6385755"/>
            <a:ext cx="6766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PROJECT PHASE -  ZEROTH REVIEW                                                                                       Department of ECE, KGiSL Institute of Technology, Coimbatore </a:t>
            </a:r>
            <a:endParaRPr/>
          </a:p>
        </p:txBody>
      </p:sp>
      <p:sp>
        <p:nvSpPr>
          <p:cNvPr id="216" name="Google Shape;216;p6"/>
          <p:cNvSpPr txBox="1">
            <a:spLocks noGrp="1"/>
          </p:cNvSpPr>
          <p:nvPr>
            <p:ph type="sldNum" idx="12"/>
          </p:nvPr>
        </p:nvSpPr>
        <p:spPr>
          <a:xfrm>
            <a:off x="11465168" y="6380969"/>
            <a:ext cx="5568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63113B-A3C1-6F0E-4C50-2B01372FAE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4" t="1" r="11463" b="1651"/>
          <a:stretch/>
        </p:blipFill>
        <p:spPr>
          <a:xfrm>
            <a:off x="11255036" y="-12356"/>
            <a:ext cx="936963" cy="1013255"/>
          </a:xfrm>
          <a:prstGeom prst="rect">
            <a:avLst/>
          </a:prstGeom>
        </p:spPr>
      </p:pic>
      <p:sp>
        <p:nvSpPr>
          <p:cNvPr id="9" name="object 3"/>
          <p:cNvSpPr txBox="1"/>
          <p:nvPr/>
        </p:nvSpPr>
        <p:spPr>
          <a:xfrm>
            <a:off x="466140" y="942484"/>
            <a:ext cx="10029825" cy="429323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463550" marR="419734" indent="-451484">
              <a:lnSpc>
                <a:spcPts val="3030"/>
              </a:lnSpc>
              <a:spcBef>
                <a:spcPts val="475"/>
              </a:spcBef>
              <a:buFont typeface="Noto Sans Symbols2"/>
              <a:buChar char="⮚"/>
              <a:tabLst>
                <a:tab pos="463550" algn="l"/>
                <a:tab pos="464184" algn="l"/>
              </a:tabLst>
            </a:pP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develop </a:t>
            </a:r>
            <a:r>
              <a:rPr sz="2800" spc="-5" dirty="0">
                <a:latin typeface="Times New Roman"/>
                <a:cs typeface="Times New Roman"/>
              </a:rPr>
              <a:t>an efficient and accurate face </a:t>
            </a:r>
            <a:r>
              <a:rPr sz="2800" dirty="0">
                <a:latin typeface="Times New Roman"/>
                <a:cs typeface="Times New Roman"/>
              </a:rPr>
              <a:t>recognition </a:t>
            </a:r>
            <a:r>
              <a:rPr sz="2800" spc="-5" dirty="0">
                <a:latin typeface="Times New Roman"/>
                <a:cs typeface="Times New Roman"/>
              </a:rPr>
              <a:t>system for  attendance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tracking.</a:t>
            </a:r>
            <a:endParaRPr sz="2800">
              <a:latin typeface="Times New Roman"/>
              <a:cs typeface="Times New Roman"/>
            </a:endParaRPr>
          </a:p>
          <a:p>
            <a:pPr marL="463550" indent="-451484">
              <a:lnSpc>
                <a:spcPts val="2805"/>
              </a:lnSpc>
              <a:buFont typeface="Noto Sans Symbols2"/>
              <a:buChar char="⮚"/>
              <a:tabLst>
                <a:tab pos="463550" algn="l"/>
                <a:tab pos="464184" algn="l"/>
              </a:tabLst>
            </a:pPr>
            <a:r>
              <a:rPr sz="2800" spc="-5" dirty="0">
                <a:latin typeface="Times New Roman"/>
                <a:cs typeface="Times New Roman"/>
              </a:rPr>
              <a:t>To improve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accuracy and efficiency greater than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traditional</a:t>
            </a:r>
            <a:endParaRPr sz="2800">
              <a:latin typeface="Times New Roman"/>
              <a:cs typeface="Times New Roman"/>
            </a:endParaRPr>
          </a:p>
          <a:p>
            <a:pPr marL="463550">
              <a:lnSpc>
                <a:spcPts val="3025"/>
              </a:lnSpc>
            </a:pPr>
            <a:r>
              <a:rPr sz="2800" spc="-5" dirty="0">
                <a:latin typeface="Times New Roman"/>
                <a:cs typeface="Times New Roman"/>
              </a:rPr>
              <a:t>methods.</a:t>
            </a:r>
            <a:endParaRPr sz="2800">
              <a:latin typeface="Times New Roman"/>
              <a:cs typeface="Times New Roman"/>
            </a:endParaRPr>
          </a:p>
          <a:p>
            <a:pPr marL="463550" marR="130175" indent="-451484">
              <a:lnSpc>
                <a:spcPts val="3020"/>
              </a:lnSpc>
              <a:spcBef>
                <a:spcPts val="215"/>
              </a:spcBef>
              <a:buFont typeface="Noto Sans Symbols2"/>
              <a:buChar char="⮚"/>
              <a:tabLst>
                <a:tab pos="463550" algn="l"/>
                <a:tab pos="464184" algn="l"/>
              </a:tabLst>
            </a:pP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provide </a:t>
            </a:r>
            <a:r>
              <a:rPr sz="2800" spc="-5" dirty="0">
                <a:latin typeface="Times New Roman"/>
                <a:cs typeface="Times New Roman"/>
              </a:rPr>
              <a:t>accurate system to recognize and track the individuals,  even in large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diverse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groups.</a:t>
            </a:r>
            <a:endParaRPr sz="2800">
              <a:latin typeface="Times New Roman"/>
              <a:cs typeface="Times New Roman"/>
            </a:endParaRPr>
          </a:p>
          <a:p>
            <a:pPr marL="463550" marR="830580" indent="-451484">
              <a:lnSpc>
                <a:spcPts val="3020"/>
              </a:lnSpc>
              <a:spcBef>
                <a:spcPts val="10"/>
              </a:spcBef>
              <a:buFont typeface="Noto Sans Symbols2"/>
              <a:buChar char="⮚"/>
              <a:tabLst>
                <a:tab pos="463550" algn="l"/>
                <a:tab pos="464184" algn="l"/>
              </a:tabLst>
            </a:pPr>
            <a:r>
              <a:rPr sz="2800" spc="-5" dirty="0">
                <a:latin typeface="Times New Roman"/>
                <a:cs typeface="Times New Roman"/>
              </a:rPr>
              <a:t>To ensure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privacy and security of personal information of  attendees.</a:t>
            </a:r>
            <a:endParaRPr sz="2800">
              <a:latin typeface="Times New Roman"/>
              <a:cs typeface="Times New Roman"/>
            </a:endParaRPr>
          </a:p>
          <a:p>
            <a:pPr marL="463550" marR="5080" indent="-451484">
              <a:lnSpc>
                <a:spcPts val="3020"/>
              </a:lnSpc>
              <a:spcBef>
                <a:spcPts val="5"/>
              </a:spcBef>
              <a:buFont typeface="Noto Sans Symbols2"/>
              <a:buChar char="⮚"/>
              <a:tabLst>
                <a:tab pos="463550" algn="l"/>
                <a:tab pos="464184" algn="l"/>
              </a:tabLst>
            </a:pPr>
            <a:r>
              <a:rPr sz="2800" spc="-5" dirty="0">
                <a:latin typeface="Times New Roman"/>
                <a:cs typeface="Times New Roman"/>
              </a:rPr>
              <a:t>To develop a cost-effective and scalable system that </a:t>
            </a:r>
            <a:r>
              <a:rPr sz="2800" spc="-10" dirty="0">
                <a:latin typeface="Times New Roman"/>
                <a:cs typeface="Times New Roman"/>
              </a:rPr>
              <a:t>can  accommodate </a:t>
            </a:r>
            <a:r>
              <a:rPr sz="2800" spc="-5" dirty="0">
                <a:latin typeface="Times New Roman"/>
                <a:cs typeface="Times New Roman"/>
              </a:rPr>
              <a:t>large numbers of attendees with improved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efficiency</a:t>
            </a:r>
            <a:endParaRPr sz="2800">
              <a:latin typeface="Times New Roman"/>
              <a:cs typeface="Times New Roman"/>
            </a:endParaRPr>
          </a:p>
          <a:p>
            <a:pPr marL="463550">
              <a:lnSpc>
                <a:spcPts val="2985"/>
              </a:lnSpc>
            </a:pP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accuracy.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"/>
          <p:cNvSpPr txBox="1"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gerian"/>
              <a:buNone/>
            </a:pPr>
            <a:r>
              <a:rPr lang="en-US" dirty="0">
                <a:latin typeface="Algerian"/>
                <a:ea typeface="Algerian"/>
                <a:cs typeface="Algerian"/>
                <a:sym typeface="Algerian"/>
              </a:rPr>
              <a:t>EXISTING SYSTEM:  </a:t>
            </a:r>
            <a:endParaRPr dirty="0"/>
          </a:p>
        </p:txBody>
      </p:sp>
      <p:sp>
        <p:nvSpPr>
          <p:cNvPr id="223" name="Google Shape;223;p7"/>
          <p:cNvSpPr txBox="1">
            <a:spLocks noGrp="1"/>
          </p:cNvSpPr>
          <p:nvPr>
            <p:ph type="body" idx="1"/>
          </p:nvPr>
        </p:nvSpPr>
        <p:spPr>
          <a:xfrm>
            <a:off x="70700" y="925158"/>
            <a:ext cx="12050600" cy="6059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4138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dirty="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224" name="Google Shape;224;p7"/>
          <p:cNvSpPr txBox="1">
            <a:spLocks noGrp="1"/>
          </p:cNvSpPr>
          <p:nvPr>
            <p:ph type="dt" idx="10"/>
          </p:nvPr>
        </p:nvSpPr>
        <p:spPr>
          <a:xfrm>
            <a:off x="303628" y="6385756"/>
            <a:ext cx="13282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/>
              <a:t>14-02-2023</a:t>
            </a:r>
            <a:endParaRPr sz="1600"/>
          </a:p>
        </p:txBody>
      </p:sp>
      <p:sp>
        <p:nvSpPr>
          <p:cNvPr id="225" name="Google Shape;225;p7"/>
          <p:cNvSpPr txBox="1">
            <a:spLocks noGrp="1"/>
          </p:cNvSpPr>
          <p:nvPr>
            <p:ph type="ftr" idx="11"/>
          </p:nvPr>
        </p:nvSpPr>
        <p:spPr>
          <a:xfrm>
            <a:off x="2712720" y="6385755"/>
            <a:ext cx="6766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PROJECT PHASE -  ZEROTH REVIEW                                                                                       Department of ECE, KGiSL Institute of Technology, Coimbatore </a:t>
            </a:r>
            <a:endParaRPr/>
          </a:p>
        </p:txBody>
      </p:sp>
      <p:sp>
        <p:nvSpPr>
          <p:cNvPr id="226" name="Google Shape;226;p7"/>
          <p:cNvSpPr txBox="1">
            <a:spLocks noGrp="1"/>
          </p:cNvSpPr>
          <p:nvPr>
            <p:ph type="sldNum" idx="12"/>
          </p:nvPr>
        </p:nvSpPr>
        <p:spPr>
          <a:xfrm>
            <a:off x="11465168" y="6380969"/>
            <a:ext cx="5568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2" name="Google Shape;381;p6">
            <a:extLst>
              <a:ext uri="{FF2B5EF4-FFF2-40B4-BE49-F238E27FC236}">
                <a16:creationId xmlns:a16="http://schemas.microsoft.com/office/drawing/2014/main" id="{581FF987-4894-4156-A092-7B2AC318AA84}"/>
              </a:ext>
            </a:extLst>
          </p:cNvPr>
          <p:cNvSpPr txBox="1">
            <a:spLocks/>
          </p:cNvSpPr>
          <p:nvPr/>
        </p:nvSpPr>
        <p:spPr>
          <a:xfrm>
            <a:off x="11465168" y="6380969"/>
            <a:ext cx="5568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75" name="Google Shape;349;p4">
            <a:extLst>
              <a:ext uri="{FF2B5EF4-FFF2-40B4-BE49-F238E27FC236}">
                <a16:creationId xmlns:a16="http://schemas.microsoft.com/office/drawing/2014/main" id="{FA155C33-4BF1-4AB6-B598-AFDC165F7089}"/>
              </a:ext>
            </a:extLst>
          </p:cNvPr>
          <p:cNvSpPr txBox="1">
            <a:spLocks/>
          </p:cNvSpPr>
          <p:nvPr/>
        </p:nvSpPr>
        <p:spPr>
          <a:xfrm>
            <a:off x="11465168" y="6380969"/>
            <a:ext cx="5568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918EF62-2881-4967-878A-64AABA7FD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29" name="Rectangle 19">
            <a:extLst>
              <a:ext uri="{FF2B5EF4-FFF2-40B4-BE49-F238E27FC236}">
                <a16:creationId xmlns:a16="http://schemas.microsoft.com/office/drawing/2014/main" id="{99925C3E-92D7-4205-BBF2-947691346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C63113B-A3C1-6F0E-4C50-2B01372FAE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4" t="1" r="11463" b="1651"/>
          <a:stretch/>
        </p:blipFill>
        <p:spPr>
          <a:xfrm>
            <a:off x="11255036" y="-12356"/>
            <a:ext cx="936963" cy="1013255"/>
          </a:xfrm>
          <a:prstGeom prst="rect">
            <a:avLst/>
          </a:prstGeom>
        </p:spPr>
      </p:pic>
      <p:grpSp>
        <p:nvGrpSpPr>
          <p:cNvPr id="22" name="object 2"/>
          <p:cNvGrpSpPr/>
          <p:nvPr/>
        </p:nvGrpSpPr>
        <p:grpSpPr>
          <a:xfrm>
            <a:off x="2310383" y="1760220"/>
            <a:ext cx="4758690" cy="2125980"/>
            <a:chOff x="2310383" y="1760220"/>
            <a:chExt cx="4758690" cy="2125980"/>
          </a:xfrm>
        </p:grpSpPr>
        <p:sp>
          <p:nvSpPr>
            <p:cNvPr id="23" name="object 3"/>
            <p:cNvSpPr/>
            <p:nvPr/>
          </p:nvSpPr>
          <p:spPr>
            <a:xfrm>
              <a:off x="3145536" y="2977934"/>
              <a:ext cx="1800987" cy="9078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4"/>
            <p:cNvSpPr/>
            <p:nvPr/>
          </p:nvSpPr>
          <p:spPr>
            <a:xfrm>
              <a:off x="3303269" y="3055620"/>
              <a:ext cx="1495425" cy="716280"/>
            </a:xfrm>
            <a:custGeom>
              <a:avLst/>
              <a:gdLst/>
              <a:ahLst/>
              <a:cxnLst/>
              <a:rect l="l" t="t" r="r" b="b"/>
              <a:pathLst>
                <a:path w="1495425" h="716279">
                  <a:moveTo>
                    <a:pt x="114300" y="601471"/>
                  </a:moveTo>
                  <a:lnTo>
                    <a:pt x="0" y="658621"/>
                  </a:lnTo>
                  <a:lnTo>
                    <a:pt x="114300" y="715771"/>
                  </a:lnTo>
                  <a:lnTo>
                    <a:pt x="114300" y="677671"/>
                  </a:lnTo>
                  <a:lnTo>
                    <a:pt x="95250" y="677671"/>
                  </a:lnTo>
                  <a:lnTo>
                    <a:pt x="95250" y="639571"/>
                  </a:lnTo>
                  <a:lnTo>
                    <a:pt x="114300" y="639571"/>
                  </a:lnTo>
                  <a:lnTo>
                    <a:pt x="114300" y="601471"/>
                  </a:lnTo>
                  <a:close/>
                </a:path>
                <a:path w="1495425" h="716279">
                  <a:moveTo>
                    <a:pt x="114300" y="639571"/>
                  </a:moveTo>
                  <a:lnTo>
                    <a:pt x="95250" y="639571"/>
                  </a:lnTo>
                  <a:lnTo>
                    <a:pt x="95250" y="677671"/>
                  </a:lnTo>
                  <a:lnTo>
                    <a:pt x="114300" y="677671"/>
                  </a:lnTo>
                  <a:lnTo>
                    <a:pt x="114300" y="639571"/>
                  </a:lnTo>
                  <a:close/>
                </a:path>
                <a:path w="1495425" h="716279">
                  <a:moveTo>
                    <a:pt x="728599" y="639571"/>
                  </a:moveTo>
                  <a:lnTo>
                    <a:pt x="114300" y="639571"/>
                  </a:lnTo>
                  <a:lnTo>
                    <a:pt x="114300" y="677671"/>
                  </a:lnTo>
                  <a:lnTo>
                    <a:pt x="747649" y="677671"/>
                  </a:lnTo>
                  <a:lnTo>
                    <a:pt x="755072" y="676177"/>
                  </a:lnTo>
                  <a:lnTo>
                    <a:pt x="761126" y="672099"/>
                  </a:lnTo>
                  <a:lnTo>
                    <a:pt x="765204" y="666045"/>
                  </a:lnTo>
                  <a:lnTo>
                    <a:pt x="766699" y="658621"/>
                  </a:lnTo>
                  <a:lnTo>
                    <a:pt x="728599" y="658621"/>
                  </a:lnTo>
                  <a:lnTo>
                    <a:pt x="728599" y="639571"/>
                  </a:lnTo>
                  <a:close/>
                </a:path>
                <a:path w="1495425" h="716279">
                  <a:moveTo>
                    <a:pt x="1381125" y="38100"/>
                  </a:moveTo>
                  <a:lnTo>
                    <a:pt x="747649" y="38100"/>
                  </a:lnTo>
                  <a:lnTo>
                    <a:pt x="740279" y="39594"/>
                  </a:lnTo>
                  <a:lnTo>
                    <a:pt x="734218" y="43672"/>
                  </a:lnTo>
                  <a:lnTo>
                    <a:pt x="730111" y="49726"/>
                  </a:lnTo>
                  <a:lnTo>
                    <a:pt x="728599" y="57150"/>
                  </a:lnTo>
                  <a:lnTo>
                    <a:pt x="728599" y="658621"/>
                  </a:lnTo>
                  <a:lnTo>
                    <a:pt x="747649" y="639571"/>
                  </a:lnTo>
                  <a:lnTo>
                    <a:pt x="766699" y="639571"/>
                  </a:lnTo>
                  <a:lnTo>
                    <a:pt x="766699" y="76200"/>
                  </a:lnTo>
                  <a:lnTo>
                    <a:pt x="747649" y="76200"/>
                  </a:lnTo>
                  <a:lnTo>
                    <a:pt x="766699" y="57150"/>
                  </a:lnTo>
                  <a:lnTo>
                    <a:pt x="1381125" y="57150"/>
                  </a:lnTo>
                  <a:lnTo>
                    <a:pt x="1381125" y="38100"/>
                  </a:lnTo>
                  <a:close/>
                </a:path>
                <a:path w="1495425" h="716279">
                  <a:moveTo>
                    <a:pt x="766699" y="639571"/>
                  </a:moveTo>
                  <a:lnTo>
                    <a:pt x="747649" y="639571"/>
                  </a:lnTo>
                  <a:lnTo>
                    <a:pt x="728599" y="658621"/>
                  </a:lnTo>
                  <a:lnTo>
                    <a:pt x="766699" y="658621"/>
                  </a:lnTo>
                  <a:lnTo>
                    <a:pt x="766699" y="639571"/>
                  </a:lnTo>
                  <a:close/>
                </a:path>
                <a:path w="1495425" h="716279">
                  <a:moveTo>
                    <a:pt x="1381125" y="0"/>
                  </a:moveTo>
                  <a:lnTo>
                    <a:pt x="1381125" y="114300"/>
                  </a:lnTo>
                  <a:lnTo>
                    <a:pt x="1457325" y="76200"/>
                  </a:lnTo>
                  <a:lnTo>
                    <a:pt x="1400175" y="76200"/>
                  </a:lnTo>
                  <a:lnTo>
                    <a:pt x="1400175" y="38100"/>
                  </a:lnTo>
                  <a:lnTo>
                    <a:pt x="1457325" y="38100"/>
                  </a:lnTo>
                  <a:lnTo>
                    <a:pt x="1381125" y="0"/>
                  </a:lnTo>
                  <a:close/>
                </a:path>
                <a:path w="1495425" h="716279">
                  <a:moveTo>
                    <a:pt x="766699" y="57150"/>
                  </a:moveTo>
                  <a:lnTo>
                    <a:pt x="747649" y="76200"/>
                  </a:lnTo>
                  <a:lnTo>
                    <a:pt x="766699" y="76200"/>
                  </a:lnTo>
                  <a:lnTo>
                    <a:pt x="766699" y="57150"/>
                  </a:lnTo>
                  <a:close/>
                </a:path>
                <a:path w="1495425" h="716279">
                  <a:moveTo>
                    <a:pt x="1381125" y="57150"/>
                  </a:moveTo>
                  <a:lnTo>
                    <a:pt x="766699" y="57150"/>
                  </a:lnTo>
                  <a:lnTo>
                    <a:pt x="766699" y="76200"/>
                  </a:lnTo>
                  <a:lnTo>
                    <a:pt x="1381125" y="76200"/>
                  </a:lnTo>
                  <a:lnTo>
                    <a:pt x="1381125" y="57150"/>
                  </a:lnTo>
                  <a:close/>
                </a:path>
                <a:path w="1495425" h="716279">
                  <a:moveTo>
                    <a:pt x="1457325" y="38100"/>
                  </a:moveTo>
                  <a:lnTo>
                    <a:pt x="1400175" y="38100"/>
                  </a:lnTo>
                  <a:lnTo>
                    <a:pt x="1400175" y="76200"/>
                  </a:lnTo>
                  <a:lnTo>
                    <a:pt x="1457325" y="76200"/>
                  </a:lnTo>
                  <a:lnTo>
                    <a:pt x="1495425" y="57150"/>
                  </a:lnTo>
                  <a:lnTo>
                    <a:pt x="1457325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5"/>
            <p:cNvSpPr/>
            <p:nvPr/>
          </p:nvSpPr>
          <p:spPr>
            <a:xfrm>
              <a:off x="2310383" y="1760220"/>
              <a:ext cx="2678811" cy="128130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6"/>
            <p:cNvSpPr/>
            <p:nvPr/>
          </p:nvSpPr>
          <p:spPr>
            <a:xfrm>
              <a:off x="2468117" y="1837944"/>
              <a:ext cx="2372995" cy="1090295"/>
            </a:xfrm>
            <a:custGeom>
              <a:avLst/>
              <a:gdLst/>
              <a:ahLst/>
              <a:cxnLst/>
              <a:rect l="l" t="t" r="r" b="b"/>
              <a:pathLst>
                <a:path w="2372995" h="1090295">
                  <a:moveTo>
                    <a:pt x="2258441" y="975740"/>
                  </a:moveTo>
                  <a:lnTo>
                    <a:pt x="2258441" y="1090040"/>
                  </a:lnTo>
                  <a:lnTo>
                    <a:pt x="2334641" y="1051940"/>
                  </a:lnTo>
                  <a:lnTo>
                    <a:pt x="2277491" y="1051940"/>
                  </a:lnTo>
                  <a:lnTo>
                    <a:pt x="2277491" y="1013840"/>
                  </a:lnTo>
                  <a:lnTo>
                    <a:pt x="2334641" y="1013840"/>
                  </a:lnTo>
                  <a:lnTo>
                    <a:pt x="2258441" y="975740"/>
                  </a:lnTo>
                  <a:close/>
                </a:path>
                <a:path w="2372995" h="1090295">
                  <a:moveTo>
                    <a:pt x="1647190" y="57150"/>
                  </a:moveTo>
                  <a:lnTo>
                    <a:pt x="1647190" y="1032890"/>
                  </a:lnTo>
                  <a:lnTo>
                    <a:pt x="1648684" y="1040314"/>
                  </a:lnTo>
                  <a:lnTo>
                    <a:pt x="1652762" y="1046368"/>
                  </a:lnTo>
                  <a:lnTo>
                    <a:pt x="1658816" y="1050446"/>
                  </a:lnTo>
                  <a:lnTo>
                    <a:pt x="1666240" y="1051940"/>
                  </a:lnTo>
                  <a:lnTo>
                    <a:pt x="2258441" y="1051940"/>
                  </a:lnTo>
                  <a:lnTo>
                    <a:pt x="2258441" y="1032890"/>
                  </a:lnTo>
                  <a:lnTo>
                    <a:pt x="1685290" y="1032890"/>
                  </a:lnTo>
                  <a:lnTo>
                    <a:pt x="1666240" y="1013840"/>
                  </a:lnTo>
                  <a:lnTo>
                    <a:pt x="1685290" y="1013840"/>
                  </a:lnTo>
                  <a:lnTo>
                    <a:pt x="1685290" y="76200"/>
                  </a:lnTo>
                  <a:lnTo>
                    <a:pt x="1666240" y="76200"/>
                  </a:lnTo>
                  <a:lnTo>
                    <a:pt x="1647190" y="57150"/>
                  </a:lnTo>
                  <a:close/>
                </a:path>
                <a:path w="2372995" h="1090295">
                  <a:moveTo>
                    <a:pt x="2334641" y="1013840"/>
                  </a:moveTo>
                  <a:lnTo>
                    <a:pt x="2277491" y="1013840"/>
                  </a:lnTo>
                  <a:lnTo>
                    <a:pt x="2277491" y="1051940"/>
                  </a:lnTo>
                  <a:lnTo>
                    <a:pt x="2334641" y="1051940"/>
                  </a:lnTo>
                  <a:lnTo>
                    <a:pt x="2372741" y="1032890"/>
                  </a:lnTo>
                  <a:lnTo>
                    <a:pt x="2334641" y="1013840"/>
                  </a:lnTo>
                  <a:close/>
                </a:path>
                <a:path w="2372995" h="1090295">
                  <a:moveTo>
                    <a:pt x="1685290" y="1013840"/>
                  </a:moveTo>
                  <a:lnTo>
                    <a:pt x="1666240" y="1013840"/>
                  </a:lnTo>
                  <a:lnTo>
                    <a:pt x="1685290" y="1032890"/>
                  </a:lnTo>
                  <a:lnTo>
                    <a:pt x="1685290" y="1013840"/>
                  </a:lnTo>
                  <a:close/>
                </a:path>
                <a:path w="2372995" h="1090295">
                  <a:moveTo>
                    <a:pt x="2258441" y="1013840"/>
                  </a:moveTo>
                  <a:lnTo>
                    <a:pt x="1685290" y="1013840"/>
                  </a:lnTo>
                  <a:lnTo>
                    <a:pt x="1685290" y="1032890"/>
                  </a:lnTo>
                  <a:lnTo>
                    <a:pt x="2258441" y="1032890"/>
                  </a:lnTo>
                  <a:lnTo>
                    <a:pt x="2258441" y="1013840"/>
                  </a:lnTo>
                  <a:close/>
                </a:path>
                <a:path w="2372995" h="1090295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2372995" h="1090295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2372995" h="1090295">
                  <a:moveTo>
                    <a:pt x="1666240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1647190" y="76200"/>
                  </a:lnTo>
                  <a:lnTo>
                    <a:pt x="1647190" y="57150"/>
                  </a:lnTo>
                  <a:lnTo>
                    <a:pt x="1685290" y="57150"/>
                  </a:lnTo>
                  <a:lnTo>
                    <a:pt x="1683777" y="49726"/>
                  </a:lnTo>
                  <a:lnTo>
                    <a:pt x="1679670" y="43672"/>
                  </a:lnTo>
                  <a:lnTo>
                    <a:pt x="1673609" y="39594"/>
                  </a:lnTo>
                  <a:lnTo>
                    <a:pt x="1666240" y="38100"/>
                  </a:lnTo>
                  <a:close/>
                </a:path>
                <a:path w="2372995" h="1090295">
                  <a:moveTo>
                    <a:pt x="1685290" y="57150"/>
                  </a:moveTo>
                  <a:lnTo>
                    <a:pt x="1647190" y="57150"/>
                  </a:lnTo>
                  <a:lnTo>
                    <a:pt x="1666240" y="76200"/>
                  </a:lnTo>
                  <a:lnTo>
                    <a:pt x="1685290" y="76200"/>
                  </a:lnTo>
                  <a:lnTo>
                    <a:pt x="168529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7"/>
            <p:cNvSpPr/>
            <p:nvPr/>
          </p:nvSpPr>
          <p:spPr>
            <a:xfrm>
              <a:off x="4799076" y="2295144"/>
              <a:ext cx="2263140" cy="1419225"/>
            </a:xfrm>
            <a:custGeom>
              <a:avLst/>
              <a:gdLst/>
              <a:ahLst/>
              <a:cxnLst/>
              <a:rect l="l" t="t" r="r" b="b"/>
              <a:pathLst>
                <a:path w="2263140" h="1419225">
                  <a:moveTo>
                    <a:pt x="1131570" y="0"/>
                  </a:moveTo>
                  <a:lnTo>
                    <a:pt x="1073337" y="923"/>
                  </a:lnTo>
                  <a:lnTo>
                    <a:pt x="1015870" y="3662"/>
                  </a:lnTo>
                  <a:lnTo>
                    <a:pt x="959238" y="8174"/>
                  </a:lnTo>
                  <a:lnTo>
                    <a:pt x="903513" y="14413"/>
                  </a:lnTo>
                  <a:lnTo>
                    <a:pt x="848766" y="22334"/>
                  </a:lnTo>
                  <a:lnTo>
                    <a:pt x="795068" y="31894"/>
                  </a:lnTo>
                  <a:lnTo>
                    <a:pt x="742491" y="43048"/>
                  </a:lnTo>
                  <a:lnTo>
                    <a:pt x="691104" y="55751"/>
                  </a:lnTo>
                  <a:lnTo>
                    <a:pt x="640979" y="69958"/>
                  </a:lnTo>
                  <a:lnTo>
                    <a:pt x="592188" y="85625"/>
                  </a:lnTo>
                  <a:lnTo>
                    <a:pt x="544801" y="102707"/>
                  </a:lnTo>
                  <a:lnTo>
                    <a:pt x="498890" y="121160"/>
                  </a:lnTo>
                  <a:lnTo>
                    <a:pt x="454525" y="140939"/>
                  </a:lnTo>
                  <a:lnTo>
                    <a:pt x="411778" y="162000"/>
                  </a:lnTo>
                  <a:lnTo>
                    <a:pt x="370720" y="184297"/>
                  </a:lnTo>
                  <a:lnTo>
                    <a:pt x="331422" y="207787"/>
                  </a:lnTo>
                  <a:lnTo>
                    <a:pt x="293955" y="232425"/>
                  </a:lnTo>
                  <a:lnTo>
                    <a:pt x="258389" y="258167"/>
                  </a:lnTo>
                  <a:lnTo>
                    <a:pt x="224797" y="284966"/>
                  </a:lnTo>
                  <a:lnTo>
                    <a:pt x="193249" y="312780"/>
                  </a:lnTo>
                  <a:lnTo>
                    <a:pt x="163816" y="341564"/>
                  </a:lnTo>
                  <a:lnTo>
                    <a:pt x="136570" y="371272"/>
                  </a:lnTo>
                  <a:lnTo>
                    <a:pt x="111581" y="401861"/>
                  </a:lnTo>
                  <a:lnTo>
                    <a:pt x="88921" y="433286"/>
                  </a:lnTo>
                  <a:lnTo>
                    <a:pt x="50871" y="498464"/>
                  </a:lnTo>
                  <a:lnTo>
                    <a:pt x="22988" y="566451"/>
                  </a:lnTo>
                  <a:lnTo>
                    <a:pt x="5841" y="636889"/>
                  </a:lnTo>
                  <a:lnTo>
                    <a:pt x="0" y="709421"/>
                  </a:lnTo>
                  <a:lnTo>
                    <a:pt x="1472" y="745928"/>
                  </a:lnTo>
                  <a:lnTo>
                    <a:pt x="13037" y="817458"/>
                  </a:lnTo>
                  <a:lnTo>
                    <a:pt x="35623" y="886714"/>
                  </a:lnTo>
                  <a:lnTo>
                    <a:pt x="68661" y="953341"/>
                  </a:lnTo>
                  <a:lnTo>
                    <a:pt x="111581" y="1016982"/>
                  </a:lnTo>
                  <a:lnTo>
                    <a:pt x="136570" y="1047571"/>
                  </a:lnTo>
                  <a:lnTo>
                    <a:pt x="163816" y="1077279"/>
                  </a:lnTo>
                  <a:lnTo>
                    <a:pt x="193249" y="1106063"/>
                  </a:lnTo>
                  <a:lnTo>
                    <a:pt x="224797" y="1133877"/>
                  </a:lnTo>
                  <a:lnTo>
                    <a:pt x="258389" y="1160676"/>
                  </a:lnTo>
                  <a:lnTo>
                    <a:pt x="293955" y="1186418"/>
                  </a:lnTo>
                  <a:lnTo>
                    <a:pt x="331422" y="1211056"/>
                  </a:lnTo>
                  <a:lnTo>
                    <a:pt x="370720" y="1234546"/>
                  </a:lnTo>
                  <a:lnTo>
                    <a:pt x="411778" y="1256843"/>
                  </a:lnTo>
                  <a:lnTo>
                    <a:pt x="454525" y="1277904"/>
                  </a:lnTo>
                  <a:lnTo>
                    <a:pt x="498890" y="1297683"/>
                  </a:lnTo>
                  <a:lnTo>
                    <a:pt x="544801" y="1316136"/>
                  </a:lnTo>
                  <a:lnTo>
                    <a:pt x="592188" y="1333218"/>
                  </a:lnTo>
                  <a:lnTo>
                    <a:pt x="640979" y="1348885"/>
                  </a:lnTo>
                  <a:lnTo>
                    <a:pt x="691104" y="1363092"/>
                  </a:lnTo>
                  <a:lnTo>
                    <a:pt x="742491" y="1375795"/>
                  </a:lnTo>
                  <a:lnTo>
                    <a:pt x="795068" y="1386949"/>
                  </a:lnTo>
                  <a:lnTo>
                    <a:pt x="848766" y="1396509"/>
                  </a:lnTo>
                  <a:lnTo>
                    <a:pt x="903513" y="1404430"/>
                  </a:lnTo>
                  <a:lnTo>
                    <a:pt x="959238" y="1410669"/>
                  </a:lnTo>
                  <a:lnTo>
                    <a:pt x="1015870" y="1415181"/>
                  </a:lnTo>
                  <a:lnTo>
                    <a:pt x="1073337" y="1417920"/>
                  </a:lnTo>
                  <a:lnTo>
                    <a:pt x="1131570" y="1418843"/>
                  </a:lnTo>
                  <a:lnTo>
                    <a:pt x="1189802" y="1417920"/>
                  </a:lnTo>
                  <a:lnTo>
                    <a:pt x="1247269" y="1415181"/>
                  </a:lnTo>
                  <a:lnTo>
                    <a:pt x="1303901" y="1410669"/>
                  </a:lnTo>
                  <a:lnTo>
                    <a:pt x="1359626" y="1404430"/>
                  </a:lnTo>
                  <a:lnTo>
                    <a:pt x="1414373" y="1396509"/>
                  </a:lnTo>
                  <a:lnTo>
                    <a:pt x="1468071" y="1386949"/>
                  </a:lnTo>
                  <a:lnTo>
                    <a:pt x="1520648" y="1375795"/>
                  </a:lnTo>
                  <a:lnTo>
                    <a:pt x="1572035" y="1363092"/>
                  </a:lnTo>
                  <a:lnTo>
                    <a:pt x="1622160" y="1348885"/>
                  </a:lnTo>
                  <a:lnTo>
                    <a:pt x="1670951" y="1333218"/>
                  </a:lnTo>
                  <a:lnTo>
                    <a:pt x="1718338" y="1316136"/>
                  </a:lnTo>
                  <a:lnTo>
                    <a:pt x="1764249" y="1297683"/>
                  </a:lnTo>
                  <a:lnTo>
                    <a:pt x="1808614" y="1277904"/>
                  </a:lnTo>
                  <a:lnTo>
                    <a:pt x="1851361" y="1256843"/>
                  </a:lnTo>
                  <a:lnTo>
                    <a:pt x="1892419" y="1234546"/>
                  </a:lnTo>
                  <a:lnTo>
                    <a:pt x="1931717" y="1211056"/>
                  </a:lnTo>
                  <a:lnTo>
                    <a:pt x="1969184" y="1186418"/>
                  </a:lnTo>
                  <a:lnTo>
                    <a:pt x="2004750" y="1160676"/>
                  </a:lnTo>
                  <a:lnTo>
                    <a:pt x="2038342" y="1133877"/>
                  </a:lnTo>
                  <a:lnTo>
                    <a:pt x="2069890" y="1106063"/>
                  </a:lnTo>
                  <a:lnTo>
                    <a:pt x="2099323" y="1077279"/>
                  </a:lnTo>
                  <a:lnTo>
                    <a:pt x="2126569" y="1047571"/>
                  </a:lnTo>
                  <a:lnTo>
                    <a:pt x="2151558" y="1016982"/>
                  </a:lnTo>
                  <a:lnTo>
                    <a:pt x="2174218" y="985557"/>
                  </a:lnTo>
                  <a:lnTo>
                    <a:pt x="2212268" y="920379"/>
                  </a:lnTo>
                  <a:lnTo>
                    <a:pt x="2240151" y="852392"/>
                  </a:lnTo>
                  <a:lnTo>
                    <a:pt x="2257298" y="781954"/>
                  </a:lnTo>
                  <a:lnTo>
                    <a:pt x="2263140" y="709421"/>
                  </a:lnTo>
                  <a:lnTo>
                    <a:pt x="2261667" y="672915"/>
                  </a:lnTo>
                  <a:lnTo>
                    <a:pt x="2250102" y="601385"/>
                  </a:lnTo>
                  <a:lnTo>
                    <a:pt x="2227516" y="532129"/>
                  </a:lnTo>
                  <a:lnTo>
                    <a:pt x="2194478" y="465502"/>
                  </a:lnTo>
                  <a:lnTo>
                    <a:pt x="2151558" y="401861"/>
                  </a:lnTo>
                  <a:lnTo>
                    <a:pt x="2126569" y="371272"/>
                  </a:lnTo>
                  <a:lnTo>
                    <a:pt x="2099323" y="341564"/>
                  </a:lnTo>
                  <a:lnTo>
                    <a:pt x="2069890" y="312780"/>
                  </a:lnTo>
                  <a:lnTo>
                    <a:pt x="2038342" y="284966"/>
                  </a:lnTo>
                  <a:lnTo>
                    <a:pt x="2004750" y="258167"/>
                  </a:lnTo>
                  <a:lnTo>
                    <a:pt x="1969184" y="232425"/>
                  </a:lnTo>
                  <a:lnTo>
                    <a:pt x="1931717" y="207787"/>
                  </a:lnTo>
                  <a:lnTo>
                    <a:pt x="1892419" y="184297"/>
                  </a:lnTo>
                  <a:lnTo>
                    <a:pt x="1851361" y="162000"/>
                  </a:lnTo>
                  <a:lnTo>
                    <a:pt x="1808614" y="140939"/>
                  </a:lnTo>
                  <a:lnTo>
                    <a:pt x="1764249" y="121160"/>
                  </a:lnTo>
                  <a:lnTo>
                    <a:pt x="1718338" y="102707"/>
                  </a:lnTo>
                  <a:lnTo>
                    <a:pt x="1670951" y="85625"/>
                  </a:lnTo>
                  <a:lnTo>
                    <a:pt x="1622160" y="69958"/>
                  </a:lnTo>
                  <a:lnTo>
                    <a:pt x="1572035" y="55751"/>
                  </a:lnTo>
                  <a:lnTo>
                    <a:pt x="1520648" y="43048"/>
                  </a:lnTo>
                  <a:lnTo>
                    <a:pt x="1468071" y="31894"/>
                  </a:lnTo>
                  <a:lnTo>
                    <a:pt x="1414373" y="22334"/>
                  </a:lnTo>
                  <a:lnTo>
                    <a:pt x="1359626" y="14413"/>
                  </a:lnTo>
                  <a:lnTo>
                    <a:pt x="1303901" y="8174"/>
                  </a:lnTo>
                  <a:lnTo>
                    <a:pt x="1247269" y="3662"/>
                  </a:lnTo>
                  <a:lnTo>
                    <a:pt x="1189802" y="923"/>
                  </a:lnTo>
                  <a:lnTo>
                    <a:pt x="11315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8"/>
            <p:cNvSpPr/>
            <p:nvPr/>
          </p:nvSpPr>
          <p:spPr>
            <a:xfrm>
              <a:off x="4799076" y="2295144"/>
              <a:ext cx="2263140" cy="1419225"/>
            </a:xfrm>
            <a:custGeom>
              <a:avLst/>
              <a:gdLst/>
              <a:ahLst/>
              <a:cxnLst/>
              <a:rect l="l" t="t" r="r" b="b"/>
              <a:pathLst>
                <a:path w="2263140" h="1419225">
                  <a:moveTo>
                    <a:pt x="0" y="709421"/>
                  </a:moveTo>
                  <a:lnTo>
                    <a:pt x="5841" y="636889"/>
                  </a:lnTo>
                  <a:lnTo>
                    <a:pt x="22988" y="566451"/>
                  </a:lnTo>
                  <a:lnTo>
                    <a:pt x="50871" y="498464"/>
                  </a:lnTo>
                  <a:lnTo>
                    <a:pt x="88921" y="433286"/>
                  </a:lnTo>
                  <a:lnTo>
                    <a:pt x="111581" y="401861"/>
                  </a:lnTo>
                  <a:lnTo>
                    <a:pt x="136570" y="371272"/>
                  </a:lnTo>
                  <a:lnTo>
                    <a:pt x="163816" y="341564"/>
                  </a:lnTo>
                  <a:lnTo>
                    <a:pt x="193249" y="312780"/>
                  </a:lnTo>
                  <a:lnTo>
                    <a:pt x="224797" y="284966"/>
                  </a:lnTo>
                  <a:lnTo>
                    <a:pt x="258389" y="258167"/>
                  </a:lnTo>
                  <a:lnTo>
                    <a:pt x="293955" y="232425"/>
                  </a:lnTo>
                  <a:lnTo>
                    <a:pt x="331422" y="207787"/>
                  </a:lnTo>
                  <a:lnTo>
                    <a:pt x="370720" y="184297"/>
                  </a:lnTo>
                  <a:lnTo>
                    <a:pt x="411778" y="162000"/>
                  </a:lnTo>
                  <a:lnTo>
                    <a:pt x="454525" y="140939"/>
                  </a:lnTo>
                  <a:lnTo>
                    <a:pt x="498890" y="121160"/>
                  </a:lnTo>
                  <a:lnTo>
                    <a:pt x="544801" y="102707"/>
                  </a:lnTo>
                  <a:lnTo>
                    <a:pt x="592188" y="85625"/>
                  </a:lnTo>
                  <a:lnTo>
                    <a:pt x="640979" y="69958"/>
                  </a:lnTo>
                  <a:lnTo>
                    <a:pt x="691104" y="55751"/>
                  </a:lnTo>
                  <a:lnTo>
                    <a:pt x="742491" y="43048"/>
                  </a:lnTo>
                  <a:lnTo>
                    <a:pt x="795068" y="31894"/>
                  </a:lnTo>
                  <a:lnTo>
                    <a:pt x="848766" y="22334"/>
                  </a:lnTo>
                  <a:lnTo>
                    <a:pt x="903513" y="14413"/>
                  </a:lnTo>
                  <a:lnTo>
                    <a:pt x="959238" y="8174"/>
                  </a:lnTo>
                  <a:lnTo>
                    <a:pt x="1015870" y="3662"/>
                  </a:lnTo>
                  <a:lnTo>
                    <a:pt x="1073337" y="923"/>
                  </a:lnTo>
                  <a:lnTo>
                    <a:pt x="1131570" y="0"/>
                  </a:lnTo>
                  <a:lnTo>
                    <a:pt x="1189802" y="923"/>
                  </a:lnTo>
                  <a:lnTo>
                    <a:pt x="1247269" y="3662"/>
                  </a:lnTo>
                  <a:lnTo>
                    <a:pt x="1303901" y="8174"/>
                  </a:lnTo>
                  <a:lnTo>
                    <a:pt x="1359626" y="14413"/>
                  </a:lnTo>
                  <a:lnTo>
                    <a:pt x="1414373" y="22334"/>
                  </a:lnTo>
                  <a:lnTo>
                    <a:pt x="1468071" y="31894"/>
                  </a:lnTo>
                  <a:lnTo>
                    <a:pt x="1520648" y="43048"/>
                  </a:lnTo>
                  <a:lnTo>
                    <a:pt x="1572035" y="55751"/>
                  </a:lnTo>
                  <a:lnTo>
                    <a:pt x="1622160" y="69958"/>
                  </a:lnTo>
                  <a:lnTo>
                    <a:pt x="1670951" y="85625"/>
                  </a:lnTo>
                  <a:lnTo>
                    <a:pt x="1718338" y="102707"/>
                  </a:lnTo>
                  <a:lnTo>
                    <a:pt x="1764249" y="121160"/>
                  </a:lnTo>
                  <a:lnTo>
                    <a:pt x="1808614" y="140939"/>
                  </a:lnTo>
                  <a:lnTo>
                    <a:pt x="1851361" y="162000"/>
                  </a:lnTo>
                  <a:lnTo>
                    <a:pt x="1892419" y="184297"/>
                  </a:lnTo>
                  <a:lnTo>
                    <a:pt x="1931717" y="207787"/>
                  </a:lnTo>
                  <a:lnTo>
                    <a:pt x="1969184" y="232425"/>
                  </a:lnTo>
                  <a:lnTo>
                    <a:pt x="2004750" y="258167"/>
                  </a:lnTo>
                  <a:lnTo>
                    <a:pt x="2038342" y="284966"/>
                  </a:lnTo>
                  <a:lnTo>
                    <a:pt x="2069890" y="312780"/>
                  </a:lnTo>
                  <a:lnTo>
                    <a:pt x="2099323" y="341564"/>
                  </a:lnTo>
                  <a:lnTo>
                    <a:pt x="2126569" y="371272"/>
                  </a:lnTo>
                  <a:lnTo>
                    <a:pt x="2151558" y="401861"/>
                  </a:lnTo>
                  <a:lnTo>
                    <a:pt x="2174218" y="433286"/>
                  </a:lnTo>
                  <a:lnTo>
                    <a:pt x="2212268" y="498464"/>
                  </a:lnTo>
                  <a:lnTo>
                    <a:pt x="2240151" y="566451"/>
                  </a:lnTo>
                  <a:lnTo>
                    <a:pt x="2257298" y="636889"/>
                  </a:lnTo>
                  <a:lnTo>
                    <a:pt x="2263140" y="709421"/>
                  </a:lnTo>
                  <a:lnTo>
                    <a:pt x="2261667" y="745928"/>
                  </a:lnTo>
                  <a:lnTo>
                    <a:pt x="2250102" y="817458"/>
                  </a:lnTo>
                  <a:lnTo>
                    <a:pt x="2227516" y="886714"/>
                  </a:lnTo>
                  <a:lnTo>
                    <a:pt x="2194478" y="953341"/>
                  </a:lnTo>
                  <a:lnTo>
                    <a:pt x="2151558" y="1016982"/>
                  </a:lnTo>
                  <a:lnTo>
                    <a:pt x="2126569" y="1047571"/>
                  </a:lnTo>
                  <a:lnTo>
                    <a:pt x="2099323" y="1077279"/>
                  </a:lnTo>
                  <a:lnTo>
                    <a:pt x="2069890" y="1106063"/>
                  </a:lnTo>
                  <a:lnTo>
                    <a:pt x="2038342" y="1133877"/>
                  </a:lnTo>
                  <a:lnTo>
                    <a:pt x="2004750" y="1160676"/>
                  </a:lnTo>
                  <a:lnTo>
                    <a:pt x="1969184" y="1186418"/>
                  </a:lnTo>
                  <a:lnTo>
                    <a:pt x="1931717" y="1211056"/>
                  </a:lnTo>
                  <a:lnTo>
                    <a:pt x="1892419" y="1234546"/>
                  </a:lnTo>
                  <a:lnTo>
                    <a:pt x="1851361" y="1256843"/>
                  </a:lnTo>
                  <a:lnTo>
                    <a:pt x="1808614" y="1277904"/>
                  </a:lnTo>
                  <a:lnTo>
                    <a:pt x="1764249" y="1297683"/>
                  </a:lnTo>
                  <a:lnTo>
                    <a:pt x="1718338" y="1316136"/>
                  </a:lnTo>
                  <a:lnTo>
                    <a:pt x="1670951" y="1333218"/>
                  </a:lnTo>
                  <a:lnTo>
                    <a:pt x="1622160" y="1348885"/>
                  </a:lnTo>
                  <a:lnTo>
                    <a:pt x="1572035" y="1363092"/>
                  </a:lnTo>
                  <a:lnTo>
                    <a:pt x="1520648" y="1375795"/>
                  </a:lnTo>
                  <a:lnTo>
                    <a:pt x="1468071" y="1386949"/>
                  </a:lnTo>
                  <a:lnTo>
                    <a:pt x="1414373" y="1396509"/>
                  </a:lnTo>
                  <a:lnTo>
                    <a:pt x="1359626" y="1404430"/>
                  </a:lnTo>
                  <a:lnTo>
                    <a:pt x="1303901" y="1410669"/>
                  </a:lnTo>
                  <a:lnTo>
                    <a:pt x="1247269" y="1415181"/>
                  </a:lnTo>
                  <a:lnTo>
                    <a:pt x="1189802" y="1417920"/>
                  </a:lnTo>
                  <a:lnTo>
                    <a:pt x="1131570" y="1418843"/>
                  </a:lnTo>
                  <a:lnTo>
                    <a:pt x="1073337" y="1417920"/>
                  </a:lnTo>
                  <a:lnTo>
                    <a:pt x="1015870" y="1415181"/>
                  </a:lnTo>
                  <a:lnTo>
                    <a:pt x="959238" y="1410669"/>
                  </a:lnTo>
                  <a:lnTo>
                    <a:pt x="903513" y="1404430"/>
                  </a:lnTo>
                  <a:lnTo>
                    <a:pt x="848766" y="1396509"/>
                  </a:lnTo>
                  <a:lnTo>
                    <a:pt x="795068" y="1386949"/>
                  </a:lnTo>
                  <a:lnTo>
                    <a:pt x="742491" y="1375795"/>
                  </a:lnTo>
                  <a:lnTo>
                    <a:pt x="691104" y="1363092"/>
                  </a:lnTo>
                  <a:lnTo>
                    <a:pt x="640979" y="1348885"/>
                  </a:lnTo>
                  <a:lnTo>
                    <a:pt x="592188" y="1333218"/>
                  </a:lnTo>
                  <a:lnTo>
                    <a:pt x="544801" y="1316136"/>
                  </a:lnTo>
                  <a:lnTo>
                    <a:pt x="498890" y="1297683"/>
                  </a:lnTo>
                  <a:lnTo>
                    <a:pt x="454525" y="1277904"/>
                  </a:lnTo>
                  <a:lnTo>
                    <a:pt x="411778" y="1256843"/>
                  </a:lnTo>
                  <a:lnTo>
                    <a:pt x="370720" y="1234546"/>
                  </a:lnTo>
                  <a:lnTo>
                    <a:pt x="331422" y="1211056"/>
                  </a:lnTo>
                  <a:lnTo>
                    <a:pt x="293955" y="1186418"/>
                  </a:lnTo>
                  <a:lnTo>
                    <a:pt x="258389" y="1160676"/>
                  </a:lnTo>
                  <a:lnTo>
                    <a:pt x="224797" y="1133877"/>
                  </a:lnTo>
                  <a:lnTo>
                    <a:pt x="193249" y="1106063"/>
                  </a:lnTo>
                  <a:lnTo>
                    <a:pt x="163816" y="1077279"/>
                  </a:lnTo>
                  <a:lnTo>
                    <a:pt x="136570" y="1047571"/>
                  </a:lnTo>
                  <a:lnTo>
                    <a:pt x="111581" y="1016982"/>
                  </a:lnTo>
                  <a:lnTo>
                    <a:pt x="88921" y="985557"/>
                  </a:lnTo>
                  <a:lnTo>
                    <a:pt x="50871" y="920379"/>
                  </a:lnTo>
                  <a:lnTo>
                    <a:pt x="22988" y="852392"/>
                  </a:lnTo>
                  <a:lnTo>
                    <a:pt x="5841" y="781954"/>
                  </a:lnTo>
                  <a:lnTo>
                    <a:pt x="0" y="70942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10"/>
          <p:cNvSpPr txBox="1"/>
          <p:nvPr/>
        </p:nvSpPr>
        <p:spPr>
          <a:xfrm>
            <a:off x="5401436" y="2759202"/>
            <a:ext cx="10572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Manual</a:t>
            </a:r>
            <a:endParaRPr sz="1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500" b="1" spc="-10" dirty="0">
                <a:latin typeface="Arial"/>
                <a:cs typeface="Arial"/>
              </a:rPr>
              <a:t>Attendance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30" name="object 11"/>
          <p:cNvGrpSpPr/>
          <p:nvPr/>
        </p:nvGrpSpPr>
        <p:grpSpPr>
          <a:xfrm>
            <a:off x="1202182" y="1438402"/>
            <a:ext cx="2239645" cy="957580"/>
            <a:chOff x="1202182" y="1438402"/>
            <a:chExt cx="2239645" cy="957580"/>
          </a:xfrm>
        </p:grpSpPr>
        <p:sp>
          <p:nvSpPr>
            <p:cNvPr id="31" name="object 12"/>
            <p:cNvSpPr/>
            <p:nvPr/>
          </p:nvSpPr>
          <p:spPr>
            <a:xfrm>
              <a:off x="1208532" y="1444752"/>
              <a:ext cx="2226945" cy="944880"/>
            </a:xfrm>
            <a:custGeom>
              <a:avLst/>
              <a:gdLst/>
              <a:ahLst/>
              <a:cxnLst/>
              <a:rect l="l" t="t" r="r" b="b"/>
              <a:pathLst>
                <a:path w="2226945" h="944880">
                  <a:moveTo>
                    <a:pt x="2069083" y="0"/>
                  </a:moveTo>
                  <a:lnTo>
                    <a:pt x="157480" y="0"/>
                  </a:lnTo>
                  <a:lnTo>
                    <a:pt x="107696" y="8026"/>
                  </a:lnTo>
                  <a:lnTo>
                    <a:pt x="64465" y="30378"/>
                  </a:lnTo>
                  <a:lnTo>
                    <a:pt x="30378" y="64465"/>
                  </a:lnTo>
                  <a:lnTo>
                    <a:pt x="8026" y="107696"/>
                  </a:lnTo>
                  <a:lnTo>
                    <a:pt x="0" y="157480"/>
                  </a:lnTo>
                  <a:lnTo>
                    <a:pt x="0" y="787400"/>
                  </a:lnTo>
                  <a:lnTo>
                    <a:pt x="8026" y="837184"/>
                  </a:lnTo>
                  <a:lnTo>
                    <a:pt x="30378" y="880414"/>
                  </a:lnTo>
                  <a:lnTo>
                    <a:pt x="64465" y="914501"/>
                  </a:lnTo>
                  <a:lnTo>
                    <a:pt x="107696" y="936853"/>
                  </a:lnTo>
                  <a:lnTo>
                    <a:pt x="157480" y="944880"/>
                  </a:lnTo>
                  <a:lnTo>
                    <a:pt x="2069083" y="944880"/>
                  </a:lnTo>
                  <a:lnTo>
                    <a:pt x="2118868" y="936853"/>
                  </a:lnTo>
                  <a:lnTo>
                    <a:pt x="2162098" y="914501"/>
                  </a:lnTo>
                  <a:lnTo>
                    <a:pt x="2196185" y="880414"/>
                  </a:lnTo>
                  <a:lnTo>
                    <a:pt x="2218537" y="837184"/>
                  </a:lnTo>
                  <a:lnTo>
                    <a:pt x="2226564" y="787400"/>
                  </a:lnTo>
                  <a:lnTo>
                    <a:pt x="2226564" y="157480"/>
                  </a:lnTo>
                  <a:lnTo>
                    <a:pt x="2218537" y="107696"/>
                  </a:lnTo>
                  <a:lnTo>
                    <a:pt x="2196185" y="64465"/>
                  </a:lnTo>
                  <a:lnTo>
                    <a:pt x="2162098" y="30378"/>
                  </a:lnTo>
                  <a:lnTo>
                    <a:pt x="2118868" y="8026"/>
                  </a:lnTo>
                  <a:lnTo>
                    <a:pt x="20690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3"/>
            <p:cNvSpPr/>
            <p:nvPr/>
          </p:nvSpPr>
          <p:spPr>
            <a:xfrm>
              <a:off x="1208532" y="1444752"/>
              <a:ext cx="2226945" cy="944880"/>
            </a:xfrm>
            <a:custGeom>
              <a:avLst/>
              <a:gdLst/>
              <a:ahLst/>
              <a:cxnLst/>
              <a:rect l="l" t="t" r="r" b="b"/>
              <a:pathLst>
                <a:path w="2226945" h="944880">
                  <a:moveTo>
                    <a:pt x="0" y="157480"/>
                  </a:moveTo>
                  <a:lnTo>
                    <a:pt x="8026" y="107696"/>
                  </a:lnTo>
                  <a:lnTo>
                    <a:pt x="30378" y="64465"/>
                  </a:lnTo>
                  <a:lnTo>
                    <a:pt x="64465" y="30378"/>
                  </a:lnTo>
                  <a:lnTo>
                    <a:pt x="107696" y="8026"/>
                  </a:lnTo>
                  <a:lnTo>
                    <a:pt x="157480" y="0"/>
                  </a:lnTo>
                  <a:lnTo>
                    <a:pt x="2069083" y="0"/>
                  </a:lnTo>
                  <a:lnTo>
                    <a:pt x="2118868" y="8026"/>
                  </a:lnTo>
                  <a:lnTo>
                    <a:pt x="2162098" y="30378"/>
                  </a:lnTo>
                  <a:lnTo>
                    <a:pt x="2196185" y="64465"/>
                  </a:lnTo>
                  <a:lnTo>
                    <a:pt x="2218537" y="107696"/>
                  </a:lnTo>
                  <a:lnTo>
                    <a:pt x="2226564" y="157480"/>
                  </a:lnTo>
                  <a:lnTo>
                    <a:pt x="2226564" y="787400"/>
                  </a:lnTo>
                  <a:lnTo>
                    <a:pt x="2218537" y="837184"/>
                  </a:lnTo>
                  <a:lnTo>
                    <a:pt x="2196185" y="880414"/>
                  </a:lnTo>
                  <a:lnTo>
                    <a:pt x="2162098" y="914501"/>
                  </a:lnTo>
                  <a:lnTo>
                    <a:pt x="2118868" y="936853"/>
                  </a:lnTo>
                  <a:lnTo>
                    <a:pt x="2069083" y="944880"/>
                  </a:lnTo>
                  <a:lnTo>
                    <a:pt x="157480" y="944880"/>
                  </a:lnTo>
                  <a:lnTo>
                    <a:pt x="107696" y="936853"/>
                  </a:lnTo>
                  <a:lnTo>
                    <a:pt x="64465" y="914501"/>
                  </a:lnTo>
                  <a:lnTo>
                    <a:pt x="30378" y="880414"/>
                  </a:lnTo>
                  <a:lnTo>
                    <a:pt x="8026" y="837184"/>
                  </a:lnTo>
                  <a:lnTo>
                    <a:pt x="0" y="787400"/>
                  </a:lnTo>
                  <a:lnTo>
                    <a:pt x="0" y="15748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4"/>
          <p:cNvSpPr txBox="1"/>
          <p:nvPr/>
        </p:nvSpPr>
        <p:spPr>
          <a:xfrm>
            <a:off x="1950211" y="1785620"/>
            <a:ext cx="7435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F</a:t>
            </a:r>
            <a:r>
              <a:rPr sz="1500" b="1" dirty="0">
                <a:latin typeface="Arial"/>
                <a:cs typeface="Arial"/>
              </a:rPr>
              <a:t>ING</a:t>
            </a:r>
            <a:r>
              <a:rPr sz="1500" b="1" spc="-10" dirty="0">
                <a:latin typeface="Arial"/>
                <a:cs typeface="Arial"/>
              </a:rPr>
              <a:t>E</a:t>
            </a:r>
            <a:r>
              <a:rPr sz="1500" b="1" spc="-5" dirty="0">
                <a:latin typeface="Arial"/>
                <a:cs typeface="Arial"/>
              </a:rPr>
              <a:t>R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34" name="object 15"/>
          <p:cNvGrpSpPr/>
          <p:nvPr/>
        </p:nvGrpSpPr>
        <p:grpSpPr>
          <a:xfrm>
            <a:off x="8550909" y="3114801"/>
            <a:ext cx="3048635" cy="957580"/>
            <a:chOff x="8550909" y="3114801"/>
            <a:chExt cx="3048635" cy="957580"/>
          </a:xfrm>
        </p:grpSpPr>
        <p:sp>
          <p:nvSpPr>
            <p:cNvPr id="35" name="object 16"/>
            <p:cNvSpPr/>
            <p:nvPr/>
          </p:nvSpPr>
          <p:spPr>
            <a:xfrm>
              <a:off x="8557259" y="3121151"/>
              <a:ext cx="3035935" cy="944880"/>
            </a:xfrm>
            <a:custGeom>
              <a:avLst/>
              <a:gdLst/>
              <a:ahLst/>
              <a:cxnLst/>
              <a:rect l="l" t="t" r="r" b="b"/>
              <a:pathLst>
                <a:path w="3035934" h="944879">
                  <a:moveTo>
                    <a:pt x="2878328" y="0"/>
                  </a:moveTo>
                  <a:lnTo>
                    <a:pt x="157480" y="0"/>
                  </a:lnTo>
                  <a:lnTo>
                    <a:pt x="107696" y="8026"/>
                  </a:lnTo>
                  <a:lnTo>
                    <a:pt x="64465" y="30378"/>
                  </a:lnTo>
                  <a:lnTo>
                    <a:pt x="30378" y="64465"/>
                  </a:lnTo>
                  <a:lnTo>
                    <a:pt x="8026" y="107696"/>
                  </a:lnTo>
                  <a:lnTo>
                    <a:pt x="0" y="157480"/>
                  </a:lnTo>
                  <a:lnTo>
                    <a:pt x="0" y="787400"/>
                  </a:lnTo>
                  <a:lnTo>
                    <a:pt x="8026" y="837184"/>
                  </a:lnTo>
                  <a:lnTo>
                    <a:pt x="30378" y="880414"/>
                  </a:lnTo>
                  <a:lnTo>
                    <a:pt x="64465" y="914501"/>
                  </a:lnTo>
                  <a:lnTo>
                    <a:pt x="107696" y="936853"/>
                  </a:lnTo>
                  <a:lnTo>
                    <a:pt x="157480" y="944880"/>
                  </a:lnTo>
                  <a:lnTo>
                    <a:pt x="2878328" y="944880"/>
                  </a:lnTo>
                  <a:lnTo>
                    <a:pt x="2928112" y="936853"/>
                  </a:lnTo>
                  <a:lnTo>
                    <a:pt x="2971342" y="914501"/>
                  </a:lnTo>
                  <a:lnTo>
                    <a:pt x="3005429" y="880414"/>
                  </a:lnTo>
                  <a:lnTo>
                    <a:pt x="3027781" y="837184"/>
                  </a:lnTo>
                  <a:lnTo>
                    <a:pt x="3035808" y="787400"/>
                  </a:lnTo>
                  <a:lnTo>
                    <a:pt x="3035808" y="157480"/>
                  </a:lnTo>
                  <a:lnTo>
                    <a:pt x="3027781" y="107696"/>
                  </a:lnTo>
                  <a:lnTo>
                    <a:pt x="3005429" y="64465"/>
                  </a:lnTo>
                  <a:lnTo>
                    <a:pt x="2971342" y="30378"/>
                  </a:lnTo>
                  <a:lnTo>
                    <a:pt x="2928112" y="8026"/>
                  </a:lnTo>
                  <a:lnTo>
                    <a:pt x="2878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7"/>
            <p:cNvSpPr/>
            <p:nvPr/>
          </p:nvSpPr>
          <p:spPr>
            <a:xfrm>
              <a:off x="8557259" y="3121151"/>
              <a:ext cx="3035935" cy="944880"/>
            </a:xfrm>
            <a:custGeom>
              <a:avLst/>
              <a:gdLst/>
              <a:ahLst/>
              <a:cxnLst/>
              <a:rect l="l" t="t" r="r" b="b"/>
              <a:pathLst>
                <a:path w="3035934" h="944879">
                  <a:moveTo>
                    <a:pt x="0" y="157480"/>
                  </a:moveTo>
                  <a:lnTo>
                    <a:pt x="8026" y="107696"/>
                  </a:lnTo>
                  <a:lnTo>
                    <a:pt x="30378" y="64465"/>
                  </a:lnTo>
                  <a:lnTo>
                    <a:pt x="64465" y="30378"/>
                  </a:lnTo>
                  <a:lnTo>
                    <a:pt x="107696" y="8026"/>
                  </a:lnTo>
                  <a:lnTo>
                    <a:pt x="157480" y="0"/>
                  </a:lnTo>
                  <a:lnTo>
                    <a:pt x="2878328" y="0"/>
                  </a:lnTo>
                  <a:lnTo>
                    <a:pt x="2928112" y="8026"/>
                  </a:lnTo>
                  <a:lnTo>
                    <a:pt x="2971342" y="30378"/>
                  </a:lnTo>
                  <a:lnTo>
                    <a:pt x="3005429" y="64465"/>
                  </a:lnTo>
                  <a:lnTo>
                    <a:pt x="3027781" y="107696"/>
                  </a:lnTo>
                  <a:lnTo>
                    <a:pt x="3035808" y="157480"/>
                  </a:lnTo>
                  <a:lnTo>
                    <a:pt x="3035808" y="787400"/>
                  </a:lnTo>
                  <a:lnTo>
                    <a:pt x="3027781" y="837184"/>
                  </a:lnTo>
                  <a:lnTo>
                    <a:pt x="3005429" y="880414"/>
                  </a:lnTo>
                  <a:lnTo>
                    <a:pt x="2971342" y="914501"/>
                  </a:lnTo>
                  <a:lnTo>
                    <a:pt x="2928112" y="936853"/>
                  </a:lnTo>
                  <a:lnTo>
                    <a:pt x="2878328" y="944880"/>
                  </a:lnTo>
                  <a:lnTo>
                    <a:pt x="157480" y="944880"/>
                  </a:lnTo>
                  <a:lnTo>
                    <a:pt x="107696" y="936853"/>
                  </a:lnTo>
                  <a:lnTo>
                    <a:pt x="64465" y="914501"/>
                  </a:lnTo>
                  <a:lnTo>
                    <a:pt x="30378" y="880414"/>
                  </a:lnTo>
                  <a:lnTo>
                    <a:pt x="8026" y="837184"/>
                  </a:lnTo>
                  <a:lnTo>
                    <a:pt x="0" y="787400"/>
                  </a:lnTo>
                  <a:lnTo>
                    <a:pt x="0" y="15748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18"/>
          <p:cNvSpPr txBox="1"/>
          <p:nvPr/>
        </p:nvSpPr>
        <p:spPr>
          <a:xfrm>
            <a:off x="9670542" y="3438525"/>
            <a:ext cx="812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cord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8" name="object 20"/>
          <p:cNvGrpSpPr/>
          <p:nvPr/>
        </p:nvGrpSpPr>
        <p:grpSpPr>
          <a:xfrm>
            <a:off x="1202436" y="2816415"/>
            <a:ext cx="7503795" cy="1485900"/>
            <a:chOff x="1202436" y="2816415"/>
            <a:chExt cx="7503795" cy="1485900"/>
          </a:xfrm>
        </p:grpSpPr>
        <p:sp>
          <p:nvSpPr>
            <p:cNvPr id="39" name="object 21"/>
            <p:cNvSpPr/>
            <p:nvPr/>
          </p:nvSpPr>
          <p:spPr>
            <a:xfrm>
              <a:off x="6905244" y="2816415"/>
              <a:ext cx="1800986" cy="9490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22"/>
            <p:cNvSpPr/>
            <p:nvPr/>
          </p:nvSpPr>
          <p:spPr>
            <a:xfrm>
              <a:off x="7062977" y="2894075"/>
              <a:ext cx="1495425" cy="757555"/>
            </a:xfrm>
            <a:custGeom>
              <a:avLst/>
              <a:gdLst/>
              <a:ahLst/>
              <a:cxnLst/>
              <a:rect l="l" t="t" r="r" b="b"/>
              <a:pathLst>
                <a:path w="1495425" h="757554">
                  <a:moveTo>
                    <a:pt x="1381125" y="643254"/>
                  </a:moveTo>
                  <a:lnTo>
                    <a:pt x="1381125" y="757555"/>
                  </a:lnTo>
                  <a:lnTo>
                    <a:pt x="1457325" y="719455"/>
                  </a:lnTo>
                  <a:lnTo>
                    <a:pt x="1400175" y="719455"/>
                  </a:lnTo>
                  <a:lnTo>
                    <a:pt x="1400175" y="681354"/>
                  </a:lnTo>
                  <a:lnTo>
                    <a:pt x="1457325" y="681354"/>
                  </a:lnTo>
                  <a:lnTo>
                    <a:pt x="1381125" y="643254"/>
                  </a:lnTo>
                  <a:close/>
                </a:path>
                <a:path w="1495425" h="757554">
                  <a:moveTo>
                    <a:pt x="728599" y="57150"/>
                  </a:moveTo>
                  <a:lnTo>
                    <a:pt x="728599" y="700404"/>
                  </a:lnTo>
                  <a:lnTo>
                    <a:pt x="730111" y="707828"/>
                  </a:lnTo>
                  <a:lnTo>
                    <a:pt x="734218" y="713882"/>
                  </a:lnTo>
                  <a:lnTo>
                    <a:pt x="740279" y="717960"/>
                  </a:lnTo>
                  <a:lnTo>
                    <a:pt x="747649" y="719455"/>
                  </a:lnTo>
                  <a:lnTo>
                    <a:pt x="1381125" y="719455"/>
                  </a:lnTo>
                  <a:lnTo>
                    <a:pt x="1381125" y="700404"/>
                  </a:lnTo>
                  <a:lnTo>
                    <a:pt x="766699" y="700404"/>
                  </a:lnTo>
                  <a:lnTo>
                    <a:pt x="747649" y="681354"/>
                  </a:lnTo>
                  <a:lnTo>
                    <a:pt x="766699" y="681354"/>
                  </a:lnTo>
                  <a:lnTo>
                    <a:pt x="766699" y="76200"/>
                  </a:lnTo>
                  <a:lnTo>
                    <a:pt x="747649" y="76200"/>
                  </a:lnTo>
                  <a:lnTo>
                    <a:pt x="728599" y="57150"/>
                  </a:lnTo>
                  <a:close/>
                </a:path>
                <a:path w="1495425" h="757554">
                  <a:moveTo>
                    <a:pt x="1457325" y="681354"/>
                  </a:moveTo>
                  <a:lnTo>
                    <a:pt x="1400175" y="681354"/>
                  </a:lnTo>
                  <a:lnTo>
                    <a:pt x="1400175" y="719455"/>
                  </a:lnTo>
                  <a:lnTo>
                    <a:pt x="1457325" y="719455"/>
                  </a:lnTo>
                  <a:lnTo>
                    <a:pt x="1495425" y="700404"/>
                  </a:lnTo>
                  <a:lnTo>
                    <a:pt x="1457325" y="681354"/>
                  </a:lnTo>
                  <a:close/>
                </a:path>
                <a:path w="1495425" h="757554">
                  <a:moveTo>
                    <a:pt x="766699" y="681354"/>
                  </a:moveTo>
                  <a:lnTo>
                    <a:pt x="747649" y="681354"/>
                  </a:lnTo>
                  <a:lnTo>
                    <a:pt x="766699" y="700404"/>
                  </a:lnTo>
                  <a:lnTo>
                    <a:pt x="766699" y="681354"/>
                  </a:lnTo>
                  <a:close/>
                </a:path>
                <a:path w="1495425" h="757554">
                  <a:moveTo>
                    <a:pt x="1381125" y="681354"/>
                  </a:moveTo>
                  <a:lnTo>
                    <a:pt x="766699" y="681354"/>
                  </a:lnTo>
                  <a:lnTo>
                    <a:pt x="766699" y="700404"/>
                  </a:lnTo>
                  <a:lnTo>
                    <a:pt x="1381125" y="700404"/>
                  </a:lnTo>
                  <a:lnTo>
                    <a:pt x="1381125" y="681354"/>
                  </a:lnTo>
                  <a:close/>
                </a:path>
                <a:path w="1495425" h="757554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1495425" h="757554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1495425" h="757554">
                  <a:moveTo>
                    <a:pt x="747649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728599" y="76200"/>
                  </a:lnTo>
                  <a:lnTo>
                    <a:pt x="728599" y="57150"/>
                  </a:lnTo>
                  <a:lnTo>
                    <a:pt x="766699" y="57150"/>
                  </a:lnTo>
                  <a:lnTo>
                    <a:pt x="765204" y="49726"/>
                  </a:lnTo>
                  <a:lnTo>
                    <a:pt x="761126" y="43672"/>
                  </a:lnTo>
                  <a:lnTo>
                    <a:pt x="755072" y="39594"/>
                  </a:lnTo>
                  <a:lnTo>
                    <a:pt x="747649" y="38100"/>
                  </a:lnTo>
                  <a:close/>
                </a:path>
                <a:path w="1495425" h="757554">
                  <a:moveTo>
                    <a:pt x="766699" y="57150"/>
                  </a:moveTo>
                  <a:lnTo>
                    <a:pt x="728599" y="57150"/>
                  </a:lnTo>
                  <a:lnTo>
                    <a:pt x="747649" y="76200"/>
                  </a:lnTo>
                  <a:lnTo>
                    <a:pt x="766699" y="76200"/>
                  </a:lnTo>
                  <a:lnTo>
                    <a:pt x="766699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23"/>
            <p:cNvSpPr/>
            <p:nvPr/>
          </p:nvSpPr>
          <p:spPr>
            <a:xfrm>
              <a:off x="1208532" y="3351276"/>
              <a:ext cx="2226945" cy="944880"/>
            </a:xfrm>
            <a:custGeom>
              <a:avLst/>
              <a:gdLst/>
              <a:ahLst/>
              <a:cxnLst/>
              <a:rect l="l" t="t" r="r" b="b"/>
              <a:pathLst>
                <a:path w="2226945" h="944879">
                  <a:moveTo>
                    <a:pt x="2069083" y="0"/>
                  </a:moveTo>
                  <a:lnTo>
                    <a:pt x="157480" y="0"/>
                  </a:lnTo>
                  <a:lnTo>
                    <a:pt x="107696" y="8026"/>
                  </a:lnTo>
                  <a:lnTo>
                    <a:pt x="64465" y="30378"/>
                  </a:lnTo>
                  <a:lnTo>
                    <a:pt x="30378" y="64465"/>
                  </a:lnTo>
                  <a:lnTo>
                    <a:pt x="8026" y="107696"/>
                  </a:lnTo>
                  <a:lnTo>
                    <a:pt x="0" y="157479"/>
                  </a:lnTo>
                  <a:lnTo>
                    <a:pt x="0" y="787400"/>
                  </a:lnTo>
                  <a:lnTo>
                    <a:pt x="8026" y="837184"/>
                  </a:lnTo>
                  <a:lnTo>
                    <a:pt x="30378" y="880414"/>
                  </a:lnTo>
                  <a:lnTo>
                    <a:pt x="64465" y="914501"/>
                  </a:lnTo>
                  <a:lnTo>
                    <a:pt x="107696" y="936853"/>
                  </a:lnTo>
                  <a:lnTo>
                    <a:pt x="157480" y="944880"/>
                  </a:lnTo>
                  <a:lnTo>
                    <a:pt x="2069083" y="944880"/>
                  </a:lnTo>
                  <a:lnTo>
                    <a:pt x="2118868" y="936853"/>
                  </a:lnTo>
                  <a:lnTo>
                    <a:pt x="2162098" y="914501"/>
                  </a:lnTo>
                  <a:lnTo>
                    <a:pt x="2196185" y="880414"/>
                  </a:lnTo>
                  <a:lnTo>
                    <a:pt x="2218537" y="837183"/>
                  </a:lnTo>
                  <a:lnTo>
                    <a:pt x="2226564" y="787400"/>
                  </a:lnTo>
                  <a:lnTo>
                    <a:pt x="2226564" y="157479"/>
                  </a:lnTo>
                  <a:lnTo>
                    <a:pt x="2218537" y="107696"/>
                  </a:lnTo>
                  <a:lnTo>
                    <a:pt x="2196185" y="64465"/>
                  </a:lnTo>
                  <a:lnTo>
                    <a:pt x="2162098" y="30378"/>
                  </a:lnTo>
                  <a:lnTo>
                    <a:pt x="2118868" y="8026"/>
                  </a:lnTo>
                  <a:lnTo>
                    <a:pt x="20690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24"/>
            <p:cNvSpPr/>
            <p:nvPr/>
          </p:nvSpPr>
          <p:spPr>
            <a:xfrm>
              <a:off x="1208532" y="3351276"/>
              <a:ext cx="2226945" cy="944880"/>
            </a:xfrm>
            <a:custGeom>
              <a:avLst/>
              <a:gdLst/>
              <a:ahLst/>
              <a:cxnLst/>
              <a:rect l="l" t="t" r="r" b="b"/>
              <a:pathLst>
                <a:path w="2226945" h="944879">
                  <a:moveTo>
                    <a:pt x="0" y="157479"/>
                  </a:moveTo>
                  <a:lnTo>
                    <a:pt x="8026" y="107696"/>
                  </a:lnTo>
                  <a:lnTo>
                    <a:pt x="30378" y="64465"/>
                  </a:lnTo>
                  <a:lnTo>
                    <a:pt x="64465" y="30378"/>
                  </a:lnTo>
                  <a:lnTo>
                    <a:pt x="107696" y="8026"/>
                  </a:lnTo>
                  <a:lnTo>
                    <a:pt x="157480" y="0"/>
                  </a:lnTo>
                  <a:lnTo>
                    <a:pt x="2069083" y="0"/>
                  </a:lnTo>
                  <a:lnTo>
                    <a:pt x="2118868" y="8026"/>
                  </a:lnTo>
                  <a:lnTo>
                    <a:pt x="2162098" y="30378"/>
                  </a:lnTo>
                  <a:lnTo>
                    <a:pt x="2196185" y="64465"/>
                  </a:lnTo>
                  <a:lnTo>
                    <a:pt x="2218537" y="107696"/>
                  </a:lnTo>
                  <a:lnTo>
                    <a:pt x="2226564" y="157479"/>
                  </a:lnTo>
                  <a:lnTo>
                    <a:pt x="2226564" y="787400"/>
                  </a:lnTo>
                  <a:lnTo>
                    <a:pt x="2218537" y="837183"/>
                  </a:lnTo>
                  <a:lnTo>
                    <a:pt x="2196185" y="880414"/>
                  </a:lnTo>
                  <a:lnTo>
                    <a:pt x="2162098" y="914501"/>
                  </a:lnTo>
                  <a:lnTo>
                    <a:pt x="2118868" y="936853"/>
                  </a:lnTo>
                  <a:lnTo>
                    <a:pt x="2069083" y="944880"/>
                  </a:lnTo>
                  <a:lnTo>
                    <a:pt x="157480" y="944880"/>
                  </a:lnTo>
                  <a:lnTo>
                    <a:pt x="107696" y="936853"/>
                  </a:lnTo>
                  <a:lnTo>
                    <a:pt x="64465" y="914501"/>
                  </a:lnTo>
                  <a:lnTo>
                    <a:pt x="30378" y="880414"/>
                  </a:lnTo>
                  <a:lnTo>
                    <a:pt x="8026" y="837184"/>
                  </a:lnTo>
                  <a:lnTo>
                    <a:pt x="0" y="787400"/>
                  </a:lnTo>
                  <a:lnTo>
                    <a:pt x="0" y="15747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25"/>
          <p:cNvSpPr txBox="1"/>
          <p:nvPr/>
        </p:nvSpPr>
        <p:spPr>
          <a:xfrm>
            <a:off x="1944116" y="3693414"/>
            <a:ext cx="7543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Arial"/>
                <a:cs typeface="Arial"/>
              </a:rPr>
              <a:t>Teacher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2007</Words>
  <Application>Microsoft Office PowerPoint</Application>
  <PresentationFormat>Widescreen</PresentationFormat>
  <Paragraphs>259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Carlito</vt:lpstr>
      <vt:lpstr>Times New Roman</vt:lpstr>
      <vt:lpstr>Algerian</vt:lpstr>
      <vt:lpstr>Tahoma</vt:lpstr>
      <vt:lpstr>Calibri</vt:lpstr>
      <vt:lpstr>Twentieth Century</vt:lpstr>
      <vt:lpstr>Arial</vt:lpstr>
      <vt:lpstr>Noto Sans Symbols</vt:lpstr>
      <vt:lpstr>Century Schoolbook</vt:lpstr>
      <vt:lpstr>Noto Sans Symbols2</vt:lpstr>
      <vt:lpstr>Angsana New</vt:lpstr>
      <vt:lpstr>Office Theme</vt:lpstr>
      <vt:lpstr>Custom Design</vt:lpstr>
      <vt:lpstr>PowerPoint Presentation</vt:lpstr>
      <vt:lpstr>agenda </vt:lpstr>
      <vt:lpstr>INTRODUCTION </vt:lpstr>
      <vt:lpstr>PowerPoint Presentation</vt:lpstr>
      <vt:lpstr>LITERATURE REVIEW (contd.,)</vt:lpstr>
      <vt:lpstr>LITERATURE REVIEW (contd.,)</vt:lpstr>
      <vt:lpstr>PROBLEM STATEMENT:  </vt:lpstr>
      <vt:lpstr>Objectives:  </vt:lpstr>
      <vt:lpstr>EXISTING SYSTEM:  </vt:lpstr>
      <vt:lpstr>PROPOSED SYSTEM  </vt:lpstr>
      <vt:lpstr>EXPECTED OUTCOME  </vt:lpstr>
      <vt:lpstr>REFERENCEs:</vt:lpstr>
      <vt:lpstr>REFERENCEs:</vt:lpstr>
      <vt:lpstr>TIMELINE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</dc:creator>
  <cp:lastModifiedBy>Rohith</cp:lastModifiedBy>
  <cp:revision>63</cp:revision>
  <dcterms:created xsi:type="dcterms:W3CDTF">2020-07-26T14:56:46Z</dcterms:created>
  <dcterms:modified xsi:type="dcterms:W3CDTF">2023-02-21T08:51:04Z</dcterms:modified>
</cp:coreProperties>
</file>