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6" r:id="rId4"/>
    <p:sldId id="257" r:id="rId5"/>
    <p:sldId id="258" r:id="rId6"/>
    <p:sldId id="259" r:id="rId7"/>
    <p:sldId id="261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F22F-E14A-4380-8826-A6904314E3E4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6825-DA0C-46BE-BE98-3B3EB71E7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工程师工作站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,</a:t>
            </a:r>
            <a:r>
              <a:rPr lang="zh-CN" altLang="en-US" smtClean="0"/>
              <a:t>  前期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确定控制方案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应给出控制方案的逻辑框图（用</a:t>
            </a:r>
            <a:r>
              <a:rPr lang="en-US" altLang="zh-CN" dirty="0" smtClean="0"/>
              <a:t>SAMA</a:t>
            </a:r>
            <a:r>
              <a:rPr lang="zh-CN" altLang="en-US" dirty="0" smtClean="0"/>
              <a:t>图例绘制），能清晰表现控制策略，并且与测点清单相对应，方便组态实现。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/>
              <a:t>(5)</a:t>
            </a:r>
            <a:r>
              <a:rPr lang="zh-CN" altLang="en-US" sz="3200" dirty="0"/>
              <a:t>确定系统图形画面及动态点的有关位置信息</a:t>
            </a:r>
            <a:endParaRPr lang="en-US" altLang="zh-CN" sz="3200" dirty="0"/>
          </a:p>
          <a:p>
            <a:pPr lvl="1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  新建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工程相当于文件管理器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需使用“数据库总控”应用程序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设备组态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目的：在工程中定义系统的硬件配置信息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包括：系统设备组态和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设备组态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使用“设备组态工具”应用程序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  设备</a:t>
            </a:r>
            <a:r>
              <a:rPr lang="zh-CN" altLang="en-US" dirty="0" smtClean="0"/>
              <a:t>组态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系统设备组态</a:t>
            </a:r>
            <a:endParaRPr lang="en-US" altLang="zh-CN" dirty="0" smtClean="0"/>
          </a:p>
          <a:p>
            <a:pPr lvl="1"/>
            <a:r>
              <a:rPr lang="zh-CN" altLang="en-US" dirty="0"/>
              <a:t>在工程</a:t>
            </a:r>
            <a:r>
              <a:rPr lang="zh-CN" altLang="en-US" dirty="0" smtClean="0"/>
              <a:t>中，添加运行员操作站、过程控制站和服务器。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录入运行员操作站、过程控制站和服务器的配置信息</a:t>
            </a:r>
            <a:endParaRPr lang="en-US" altLang="zh-CN" dirty="0" smtClean="0"/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设备</a:t>
            </a:r>
            <a:r>
              <a:rPr lang="zh-CN" altLang="en-US" dirty="0"/>
              <a:t>组态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过程控制站中，添加</a:t>
            </a:r>
            <a:r>
              <a:rPr lang="en-US" altLang="zh-CN" dirty="0"/>
              <a:t>I/O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录入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设备的配置信息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  数据库</a:t>
            </a:r>
            <a:r>
              <a:rPr lang="zh-CN" altLang="en-US" dirty="0" smtClean="0"/>
              <a:t>组态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目的：录入整个系统中的测点信息</a:t>
            </a:r>
            <a:endParaRPr lang="en-US" altLang="zh-CN" dirty="0" smtClean="0"/>
          </a:p>
          <a:p>
            <a:r>
              <a:rPr lang="zh-CN" altLang="en-US" dirty="0" smtClean="0"/>
              <a:t>使用“数据库组态工具”应用程序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  数据库</a:t>
            </a:r>
            <a:r>
              <a:rPr lang="zh-CN" altLang="en-US" dirty="0" smtClean="0"/>
              <a:t>基本编译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目的：检查设备组态、数据库组态中是否存在错误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使用“数据库组态工具”应用程序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  服务器</a:t>
            </a:r>
            <a:r>
              <a:rPr lang="zh-CN" altLang="en-US" dirty="0" smtClean="0"/>
              <a:t>算法组态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目的：设计服务器上使用的应用程序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使用“服务器算法组态”应用程序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  数据库</a:t>
            </a:r>
            <a:r>
              <a:rPr lang="zh-CN" altLang="en-US" dirty="0" smtClean="0"/>
              <a:t>联编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目的：生成服务器算法下装文件，以及控制器工程文件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使用“数据库组态工具”应用程序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  控制器</a:t>
            </a:r>
            <a:r>
              <a:rPr lang="zh-CN" altLang="en-US" dirty="0" smtClean="0"/>
              <a:t>算法组态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目的：在控制器工程中，完成控制逻辑算法的组态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使用“控制器算法组态”应用程序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第九步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  报表</a:t>
            </a:r>
            <a:r>
              <a:rPr lang="zh-CN" altLang="en-US" dirty="0" smtClean="0"/>
              <a:t>组态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目的：设计报表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使用“报表组态”应用程序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工程师工作站的用途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714620"/>
            <a:ext cx="8229600" cy="35004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配置运行员操作站、工程师工作站、服务器、过程控制站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及其中的处理器模件、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模件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的数量、站号、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地址等信息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监视画面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运行员操作站</a:t>
            </a:r>
            <a:r>
              <a:rPr lang="en-US" altLang="zh-CN" sz="28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过程控制程序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过程控制站</a:t>
            </a:r>
            <a:r>
              <a:rPr lang="en-US" altLang="zh-CN" sz="28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数据库和数据库应用程序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服务器</a:t>
            </a:r>
            <a:r>
              <a:rPr lang="en-US" altLang="zh-CN" sz="2800" dirty="0" smtClean="0"/>
              <a:t>)</a:t>
            </a:r>
          </a:p>
          <a:p>
            <a:pPr>
              <a:lnSpc>
                <a:spcPct val="120000"/>
              </a:lnSpc>
            </a:pP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组态设计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071678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设计什么呢</a:t>
            </a:r>
            <a:r>
              <a:rPr lang="en-US" altLang="zh-CN" sz="2800" dirty="0" smtClean="0"/>
              <a:t>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  图形</a:t>
            </a:r>
            <a:r>
              <a:rPr lang="zh-CN" altLang="en-US" dirty="0" smtClean="0"/>
              <a:t>组态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目的：组</a:t>
            </a:r>
            <a:r>
              <a:rPr lang="zh-CN" altLang="en-US" dirty="0"/>
              <a:t>态</a:t>
            </a:r>
            <a:r>
              <a:rPr lang="zh-CN" altLang="en-US" dirty="0" smtClean="0"/>
              <a:t>设计监视画面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使用“图形组态”应用程序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十一</a:t>
            </a:r>
            <a:r>
              <a:rPr lang="zh-CN" altLang="en-US" dirty="0" smtClean="0"/>
              <a:t>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  下装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目的：把组态设计生成的数据库、控制程序、</a:t>
            </a:r>
            <a:r>
              <a:rPr lang="zh-CN" altLang="en-US" smtClean="0"/>
              <a:t>监视画面等下装</a:t>
            </a:r>
            <a:r>
              <a:rPr lang="zh-CN" altLang="en-US" dirty="0" smtClean="0"/>
              <a:t>到各个站中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使用“工程师在线下装”应用程序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MACS</a:t>
            </a:r>
            <a:r>
              <a:rPr lang="zh-CN" altLang="en-US" dirty="0" smtClean="0"/>
              <a:t>系统组态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组态步骤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前期准备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创建工程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设备组态</a:t>
            </a:r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数据库组态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数据库基本编译</a:t>
            </a:r>
            <a:endParaRPr lang="en-US" altLang="zh-CN" dirty="0" smtClean="0"/>
          </a:p>
          <a:p>
            <a:r>
              <a:rPr lang="en-US" altLang="zh-CN" dirty="0" smtClean="0"/>
              <a:t>(6)</a:t>
            </a:r>
            <a:r>
              <a:rPr lang="zh-CN" altLang="en-US" dirty="0" smtClean="0"/>
              <a:t>服务器算法组态</a:t>
            </a:r>
            <a:endParaRPr lang="en-US" altLang="zh-CN" dirty="0" smtClean="0"/>
          </a:p>
          <a:p>
            <a:r>
              <a:rPr lang="en-US" altLang="zh-CN" dirty="0" smtClean="0"/>
              <a:t>(7)</a:t>
            </a:r>
            <a:r>
              <a:rPr lang="zh-CN" altLang="en-US" dirty="0" smtClean="0"/>
              <a:t>数据库</a:t>
            </a:r>
            <a:r>
              <a:rPr lang="zh-CN" altLang="en-US" dirty="0"/>
              <a:t>联编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组态步骤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(8)</a:t>
            </a:r>
            <a:r>
              <a:rPr lang="zh-CN" altLang="en-US" dirty="0" smtClean="0"/>
              <a:t>控制器算法组态</a:t>
            </a:r>
            <a:endParaRPr lang="en-US" altLang="zh-CN" dirty="0" smtClean="0"/>
          </a:p>
          <a:p>
            <a:r>
              <a:rPr lang="en-US" altLang="zh-CN" dirty="0" smtClean="0"/>
              <a:t>(9)</a:t>
            </a:r>
            <a:r>
              <a:rPr lang="zh-CN" altLang="en-US" dirty="0" smtClean="0"/>
              <a:t>报表组态</a:t>
            </a:r>
            <a:endParaRPr lang="en-US" altLang="zh-CN" dirty="0" smtClean="0"/>
          </a:p>
          <a:p>
            <a:r>
              <a:rPr lang="en-US" altLang="zh-CN" dirty="0" smtClean="0"/>
              <a:t>(10)</a:t>
            </a:r>
            <a:r>
              <a:rPr lang="zh-CN" altLang="en-US" dirty="0" smtClean="0"/>
              <a:t>画面组态</a:t>
            </a:r>
            <a:endParaRPr lang="en-US" altLang="zh-CN" dirty="0" smtClean="0"/>
          </a:p>
          <a:p>
            <a:r>
              <a:rPr lang="en-US" altLang="zh-CN" dirty="0" smtClean="0"/>
              <a:t>(11)</a:t>
            </a:r>
            <a:r>
              <a:rPr lang="zh-CN" altLang="en-US" dirty="0" smtClean="0"/>
              <a:t>下装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前期准备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在工程师工作站上安装离线组态软件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“数据库总控”应用程序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“设备组态工具”应用程序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“数据库组态工具”应用程序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“服务器算法组态”应用程序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“控制器算法组态”应用程序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“报表组态”应用程序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“画面组态”应用程序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“工程师在线下装”应用程序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前期准备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整理测点清单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在测点清单中，应该包含：测点名称、测点说明、信号类型、量纲、量程限、报警限、采样周期、是否需要补偿等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测点清单实例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844675"/>
            <a:ext cx="8459788" cy="3656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前期准备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整理系统配置清单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运行员操作站、过程控制站和服务器的数量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I/O</a:t>
            </a:r>
            <a:r>
              <a:rPr lang="zh-CN" altLang="en-US" dirty="0" smtClean="0"/>
              <a:t>模件的数量、类型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每个运行员操作站、过程控制站和服务器的站号、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每个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模件的站号及地址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565</Words>
  <Application>Microsoft Office PowerPoint</Application>
  <PresentationFormat>全屏显示(4:3)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第5章  工程师工作站</vt:lpstr>
      <vt:lpstr>工程师工作站的用途</vt:lpstr>
      <vt:lpstr>MACS系统组态</vt:lpstr>
      <vt:lpstr>组态步骤</vt:lpstr>
      <vt:lpstr>组态步骤</vt:lpstr>
      <vt:lpstr>第一步,前期准备</vt:lpstr>
      <vt:lpstr>第一步,前期准备</vt:lpstr>
      <vt:lpstr>测点清单实例</vt:lpstr>
      <vt:lpstr>第一步,前期准备</vt:lpstr>
      <vt:lpstr>第一步,  前期准备</vt:lpstr>
      <vt:lpstr>第二步,  新建工程</vt:lpstr>
      <vt:lpstr>第三步,设备组态</vt:lpstr>
      <vt:lpstr>第三步,  设备组态</vt:lpstr>
      <vt:lpstr>第四步,  数据库组态</vt:lpstr>
      <vt:lpstr>第五步,  数据库基本编译</vt:lpstr>
      <vt:lpstr>第六步,  服务器算法组态</vt:lpstr>
      <vt:lpstr>第七步,  数据库联编</vt:lpstr>
      <vt:lpstr>第八步,  控制器算法组态</vt:lpstr>
      <vt:lpstr>第九步,  报表组态</vt:lpstr>
      <vt:lpstr>第十步,  图形组态</vt:lpstr>
      <vt:lpstr>第十一步,  下装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MACS系统组态流程</dc:title>
  <dc:creator>a</dc:creator>
  <cp:lastModifiedBy>a</cp:lastModifiedBy>
  <cp:revision>41</cp:revision>
  <dcterms:created xsi:type="dcterms:W3CDTF">2016-11-29T01:10:05Z</dcterms:created>
  <dcterms:modified xsi:type="dcterms:W3CDTF">2017-04-19T03:20:23Z</dcterms:modified>
</cp:coreProperties>
</file>