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9" r:id="rId3"/>
    <p:sldId id="260" r:id="rId4"/>
    <p:sldId id="261" r:id="rId5"/>
    <p:sldId id="262" r:id="rId6"/>
    <p:sldId id="314" r:id="rId7"/>
    <p:sldId id="315" r:id="rId8"/>
    <p:sldId id="316" r:id="rId9"/>
    <p:sldId id="317" r:id="rId10"/>
    <p:sldId id="318" r:id="rId11"/>
    <p:sldId id="319" r:id="rId12"/>
    <p:sldId id="313"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Kumbh Sans SemiBold" panose="020B0604020202020204" charset="0"/>
      <p:regular r:id="rId19"/>
      <p:bold r:id="rId20"/>
    </p:embeddedFont>
    <p:embeddedFont>
      <p:font typeface="Kumbh Sans Thin" panose="020B0604020202020204" charset="0"/>
      <p:regular r:id="rId21"/>
      <p:bold r:id="rId22"/>
    </p:embeddedFont>
    <p:embeddedFont>
      <p:font typeface="Quattrocento Sans" panose="020B05020500000200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FB9B0-6F97-4C5F-8A8F-4077DBB8443A}" v="17" dt="2023-06-14T00:06:25.951"/>
  </p1510:revLst>
</p1510:revInfo>
</file>

<file path=ppt/tableStyles.xml><?xml version="1.0" encoding="utf-8"?>
<a:tblStyleLst xmlns:a="http://schemas.openxmlformats.org/drawingml/2006/main" def="{945F3BFF-1510-47B4-A09D-7A363F2BC90D}">
  <a:tblStyle styleId="{945F3BFF-1510-47B4-A09D-7A363F2BC9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26" autoAdjust="0"/>
  </p:normalViewPr>
  <p:slideViewPr>
    <p:cSldViewPr snapToGrid="0">
      <p:cViewPr varScale="1">
        <p:scale>
          <a:sx n="124" d="100"/>
          <a:sy n="124" d="100"/>
        </p:scale>
        <p:origin x="1224" y="108"/>
      </p:cViewPr>
      <p:guideLst>
        <p:guide orient="horz" pos="1620"/>
        <p:guide pos="2880"/>
      </p:guideLst>
    </p:cSldViewPr>
  </p:slideViewPr>
  <p:notesTextViewPr>
    <p:cViewPr>
      <p:scale>
        <a:sx n="125" d="100"/>
        <a:sy n="125" d="100"/>
      </p:scale>
      <p:origin x="0" y="-6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Lin" userId="1fe7b3f92af8aa13" providerId="LiveId" clId="{553FB9B0-6F97-4C5F-8A8F-4077DBB8443A}"/>
    <pc:docChg chg="undo custSel addSld delSld modSld delMainMaster">
      <pc:chgData name="Yong Lin" userId="1fe7b3f92af8aa13" providerId="LiveId" clId="{553FB9B0-6F97-4C5F-8A8F-4077DBB8443A}" dt="2023-06-14T00:50:24.945" v="9410" actId="20577"/>
      <pc:docMkLst>
        <pc:docMk/>
      </pc:docMkLst>
      <pc:sldChg chg="modSp mod modNotesTx">
        <pc:chgData name="Yong Lin" userId="1fe7b3f92af8aa13" providerId="LiveId" clId="{553FB9B0-6F97-4C5F-8A8F-4077DBB8443A}" dt="2023-06-14T00:12:59.461" v="3589" actId="20577"/>
        <pc:sldMkLst>
          <pc:docMk/>
          <pc:sldMk cId="0" sldId="256"/>
        </pc:sldMkLst>
        <pc:spChg chg="mod">
          <ac:chgData name="Yong Lin" userId="1fe7b3f92af8aa13" providerId="LiveId" clId="{553FB9B0-6F97-4C5F-8A8F-4077DBB8443A}" dt="2023-06-14T00:11:25.772" v="3238" actId="20577"/>
          <ac:spMkLst>
            <pc:docMk/>
            <pc:sldMk cId="0" sldId="256"/>
            <ac:spMk id="275" creationId="{00000000-0000-0000-0000-000000000000}"/>
          </ac:spMkLst>
        </pc:spChg>
      </pc:sldChg>
      <pc:sldChg chg="del">
        <pc:chgData name="Yong Lin" userId="1fe7b3f92af8aa13" providerId="LiveId" clId="{553FB9B0-6F97-4C5F-8A8F-4077DBB8443A}" dt="2023-06-13T23:58:39.347" v="1965" actId="47"/>
        <pc:sldMkLst>
          <pc:docMk/>
          <pc:sldMk cId="0" sldId="258"/>
        </pc:sldMkLst>
      </pc:sldChg>
      <pc:sldChg chg="modSp mod modNotesTx">
        <pc:chgData name="Yong Lin" userId="1fe7b3f92af8aa13" providerId="LiveId" clId="{553FB9B0-6F97-4C5F-8A8F-4077DBB8443A}" dt="2023-06-14T00:15:49.521" v="4072" actId="20577"/>
        <pc:sldMkLst>
          <pc:docMk/>
          <pc:sldMk cId="0" sldId="259"/>
        </pc:sldMkLst>
        <pc:spChg chg="mod">
          <ac:chgData name="Yong Lin" userId="1fe7b3f92af8aa13" providerId="LiveId" clId="{553FB9B0-6F97-4C5F-8A8F-4077DBB8443A}" dt="2023-06-14T00:14:51.456" v="3924" actId="20577"/>
          <ac:spMkLst>
            <pc:docMk/>
            <pc:sldMk cId="0" sldId="259"/>
            <ac:spMk id="365" creationId="{00000000-0000-0000-0000-000000000000}"/>
          </ac:spMkLst>
        </pc:spChg>
      </pc:sldChg>
      <pc:sldChg chg="modNotesTx">
        <pc:chgData name="Yong Lin" userId="1fe7b3f92af8aa13" providerId="LiveId" clId="{553FB9B0-6F97-4C5F-8A8F-4077DBB8443A}" dt="2023-06-14T00:16:17.485" v="4150" actId="20577"/>
        <pc:sldMkLst>
          <pc:docMk/>
          <pc:sldMk cId="0" sldId="260"/>
        </pc:sldMkLst>
      </pc:sldChg>
      <pc:sldChg chg="modSp mod modNotesTx">
        <pc:chgData name="Yong Lin" userId="1fe7b3f92af8aa13" providerId="LiveId" clId="{553FB9B0-6F97-4C5F-8A8F-4077DBB8443A}" dt="2023-06-14T00:29:11.168" v="5152" actId="20577"/>
        <pc:sldMkLst>
          <pc:docMk/>
          <pc:sldMk cId="0" sldId="261"/>
        </pc:sldMkLst>
        <pc:spChg chg="mod">
          <ac:chgData name="Yong Lin" userId="1fe7b3f92af8aa13" providerId="LiveId" clId="{553FB9B0-6F97-4C5F-8A8F-4077DBB8443A}" dt="2023-06-13T23:42:06.641" v="527" actId="20577"/>
          <ac:spMkLst>
            <pc:docMk/>
            <pc:sldMk cId="0" sldId="261"/>
            <ac:spMk id="388" creationId="{00000000-0000-0000-0000-000000000000}"/>
          </ac:spMkLst>
        </pc:spChg>
        <pc:spChg chg="mod">
          <ac:chgData name="Yong Lin" userId="1fe7b3f92af8aa13" providerId="LiveId" clId="{553FB9B0-6F97-4C5F-8A8F-4077DBB8443A}" dt="2023-06-13T23:40:47.322" v="490" actId="1076"/>
          <ac:spMkLst>
            <pc:docMk/>
            <pc:sldMk cId="0" sldId="261"/>
            <ac:spMk id="389" creationId="{00000000-0000-0000-0000-000000000000}"/>
          </ac:spMkLst>
        </pc:spChg>
      </pc:sldChg>
      <pc:sldChg chg="addSp delSp modSp mod modNotesTx">
        <pc:chgData name="Yong Lin" userId="1fe7b3f92af8aa13" providerId="LiveId" clId="{553FB9B0-6F97-4C5F-8A8F-4077DBB8443A}" dt="2023-06-14T00:31:23.459" v="5816" actId="20577"/>
        <pc:sldMkLst>
          <pc:docMk/>
          <pc:sldMk cId="0" sldId="262"/>
        </pc:sldMkLst>
        <pc:spChg chg="add mod">
          <ac:chgData name="Yong Lin" userId="1fe7b3f92af8aa13" providerId="LiveId" clId="{553FB9B0-6F97-4C5F-8A8F-4077DBB8443A}" dt="2023-06-13T23:51:09.365" v="1198" actId="1036"/>
          <ac:spMkLst>
            <pc:docMk/>
            <pc:sldMk cId="0" sldId="262"/>
            <ac:spMk id="4" creationId="{A377FFE7-C740-4860-ABCF-4A5508377D5C}"/>
          </ac:spMkLst>
        </pc:spChg>
        <pc:spChg chg="add del mod">
          <ac:chgData name="Yong Lin" userId="1fe7b3f92af8aa13" providerId="LiveId" clId="{553FB9B0-6F97-4C5F-8A8F-4077DBB8443A}" dt="2023-06-13T23:50:52.696" v="1174" actId="478"/>
          <ac:spMkLst>
            <pc:docMk/>
            <pc:sldMk cId="0" sldId="262"/>
            <ac:spMk id="7" creationId="{F5B63883-2DC9-047A-BA1D-1E0D78CF8607}"/>
          </ac:spMkLst>
        </pc:spChg>
        <pc:spChg chg="del">
          <ac:chgData name="Yong Lin" userId="1fe7b3f92af8aa13" providerId="LiveId" clId="{553FB9B0-6F97-4C5F-8A8F-4077DBB8443A}" dt="2023-06-13T23:50:46.960" v="1172" actId="478"/>
          <ac:spMkLst>
            <pc:docMk/>
            <pc:sldMk cId="0" sldId="262"/>
            <ac:spMk id="421" creationId="{00000000-0000-0000-0000-000000000000}"/>
          </ac:spMkLst>
        </pc:spChg>
        <pc:spChg chg="mod">
          <ac:chgData name="Yong Lin" userId="1fe7b3f92af8aa13" providerId="LiveId" clId="{553FB9B0-6F97-4C5F-8A8F-4077DBB8443A}" dt="2023-06-13T23:40:37.502" v="489" actId="14100"/>
          <ac:spMkLst>
            <pc:docMk/>
            <pc:sldMk cId="0" sldId="262"/>
            <ac:spMk id="422" creationId="{00000000-0000-0000-0000-000000000000}"/>
          </ac:spMkLst>
        </pc:spChg>
        <pc:picChg chg="add mod">
          <ac:chgData name="Yong Lin" userId="1fe7b3f92af8aa13" providerId="LiveId" clId="{553FB9B0-6F97-4C5F-8A8F-4077DBB8443A}" dt="2023-06-13T23:50:29.852" v="1170" actId="14100"/>
          <ac:picMkLst>
            <pc:docMk/>
            <pc:sldMk cId="0" sldId="262"/>
            <ac:picMk id="2" creationId="{BC9A5F01-1B6A-CEFA-87DA-7650B43E5470}"/>
          </ac:picMkLst>
        </pc:picChg>
        <pc:picChg chg="del">
          <ac:chgData name="Yong Lin" userId="1fe7b3f92af8aa13" providerId="LiveId" clId="{553FB9B0-6F97-4C5F-8A8F-4077DBB8443A}" dt="2023-06-13T23:50:21.434" v="1167" actId="478"/>
          <ac:picMkLst>
            <pc:docMk/>
            <pc:sldMk cId="0" sldId="262"/>
            <ac:picMk id="5" creationId="{A780F48F-6D68-8CDC-0542-A5E2C1DF88E3}"/>
          </ac:picMkLst>
        </pc:picChg>
      </pc:sldChg>
      <pc:sldChg chg="del">
        <pc:chgData name="Yong Lin" userId="1fe7b3f92af8aa13" providerId="LiveId" clId="{553FB9B0-6F97-4C5F-8A8F-4077DBB8443A}" dt="2023-06-14T00:11:13.571" v="3233" actId="47"/>
        <pc:sldMkLst>
          <pc:docMk/>
          <pc:sldMk cId="0" sldId="263"/>
        </pc:sldMkLst>
      </pc:sldChg>
      <pc:sldChg chg="del">
        <pc:chgData name="Yong Lin" userId="1fe7b3f92af8aa13" providerId="LiveId" clId="{553FB9B0-6F97-4C5F-8A8F-4077DBB8443A}" dt="2023-06-14T00:11:02.412" v="3232" actId="47"/>
        <pc:sldMkLst>
          <pc:docMk/>
          <pc:sldMk cId="0" sldId="264"/>
        </pc:sldMkLst>
      </pc:sldChg>
      <pc:sldChg chg="del">
        <pc:chgData name="Yong Lin" userId="1fe7b3f92af8aa13" providerId="LiveId" clId="{553FB9B0-6F97-4C5F-8A8F-4077DBB8443A}" dt="2023-06-14T00:11:02.412" v="3232" actId="47"/>
        <pc:sldMkLst>
          <pc:docMk/>
          <pc:sldMk cId="0" sldId="265"/>
        </pc:sldMkLst>
      </pc:sldChg>
      <pc:sldChg chg="del">
        <pc:chgData name="Yong Lin" userId="1fe7b3f92af8aa13" providerId="LiveId" clId="{553FB9B0-6F97-4C5F-8A8F-4077DBB8443A}" dt="2023-06-14T00:11:02.412" v="3232" actId="47"/>
        <pc:sldMkLst>
          <pc:docMk/>
          <pc:sldMk cId="0" sldId="266"/>
        </pc:sldMkLst>
      </pc:sldChg>
      <pc:sldChg chg="del">
        <pc:chgData name="Yong Lin" userId="1fe7b3f92af8aa13" providerId="LiveId" clId="{553FB9B0-6F97-4C5F-8A8F-4077DBB8443A}" dt="2023-06-14T00:11:02.412" v="3232" actId="47"/>
        <pc:sldMkLst>
          <pc:docMk/>
          <pc:sldMk cId="0" sldId="267"/>
        </pc:sldMkLst>
      </pc:sldChg>
      <pc:sldChg chg="del">
        <pc:chgData name="Yong Lin" userId="1fe7b3f92af8aa13" providerId="LiveId" clId="{553FB9B0-6F97-4C5F-8A8F-4077DBB8443A}" dt="2023-06-14T00:11:02.412" v="3232" actId="47"/>
        <pc:sldMkLst>
          <pc:docMk/>
          <pc:sldMk cId="0" sldId="268"/>
        </pc:sldMkLst>
      </pc:sldChg>
      <pc:sldChg chg="del">
        <pc:chgData name="Yong Lin" userId="1fe7b3f92af8aa13" providerId="LiveId" clId="{553FB9B0-6F97-4C5F-8A8F-4077DBB8443A}" dt="2023-06-14T00:11:02.412" v="3232" actId="47"/>
        <pc:sldMkLst>
          <pc:docMk/>
          <pc:sldMk cId="0" sldId="269"/>
        </pc:sldMkLst>
      </pc:sldChg>
      <pc:sldChg chg="del">
        <pc:chgData name="Yong Lin" userId="1fe7b3f92af8aa13" providerId="LiveId" clId="{553FB9B0-6F97-4C5F-8A8F-4077DBB8443A}" dt="2023-06-14T00:11:02.412" v="3232" actId="47"/>
        <pc:sldMkLst>
          <pc:docMk/>
          <pc:sldMk cId="0" sldId="270"/>
        </pc:sldMkLst>
      </pc:sldChg>
      <pc:sldChg chg="del">
        <pc:chgData name="Yong Lin" userId="1fe7b3f92af8aa13" providerId="LiveId" clId="{553FB9B0-6F97-4C5F-8A8F-4077DBB8443A}" dt="2023-06-14T00:11:02.412" v="3232" actId="47"/>
        <pc:sldMkLst>
          <pc:docMk/>
          <pc:sldMk cId="0" sldId="271"/>
        </pc:sldMkLst>
      </pc:sldChg>
      <pc:sldChg chg="del">
        <pc:chgData name="Yong Lin" userId="1fe7b3f92af8aa13" providerId="LiveId" clId="{553FB9B0-6F97-4C5F-8A8F-4077DBB8443A}" dt="2023-06-14T00:11:02.412" v="3232" actId="47"/>
        <pc:sldMkLst>
          <pc:docMk/>
          <pc:sldMk cId="0" sldId="272"/>
        </pc:sldMkLst>
      </pc:sldChg>
      <pc:sldChg chg="del">
        <pc:chgData name="Yong Lin" userId="1fe7b3f92af8aa13" providerId="LiveId" clId="{553FB9B0-6F97-4C5F-8A8F-4077DBB8443A}" dt="2023-06-14T00:11:02.412" v="3232" actId="47"/>
        <pc:sldMkLst>
          <pc:docMk/>
          <pc:sldMk cId="0" sldId="273"/>
        </pc:sldMkLst>
      </pc:sldChg>
      <pc:sldChg chg="del">
        <pc:chgData name="Yong Lin" userId="1fe7b3f92af8aa13" providerId="LiveId" clId="{553FB9B0-6F97-4C5F-8A8F-4077DBB8443A}" dt="2023-06-14T00:11:02.412" v="3232" actId="47"/>
        <pc:sldMkLst>
          <pc:docMk/>
          <pc:sldMk cId="0" sldId="274"/>
        </pc:sldMkLst>
      </pc:sldChg>
      <pc:sldChg chg="del">
        <pc:chgData name="Yong Lin" userId="1fe7b3f92af8aa13" providerId="LiveId" clId="{553FB9B0-6F97-4C5F-8A8F-4077DBB8443A}" dt="2023-06-14T00:11:02.412" v="3232" actId="47"/>
        <pc:sldMkLst>
          <pc:docMk/>
          <pc:sldMk cId="0" sldId="275"/>
        </pc:sldMkLst>
      </pc:sldChg>
      <pc:sldChg chg="del">
        <pc:chgData name="Yong Lin" userId="1fe7b3f92af8aa13" providerId="LiveId" clId="{553FB9B0-6F97-4C5F-8A8F-4077DBB8443A}" dt="2023-06-14T00:11:02.412" v="3232" actId="47"/>
        <pc:sldMkLst>
          <pc:docMk/>
          <pc:sldMk cId="0" sldId="276"/>
        </pc:sldMkLst>
      </pc:sldChg>
      <pc:sldChg chg="del">
        <pc:chgData name="Yong Lin" userId="1fe7b3f92af8aa13" providerId="LiveId" clId="{553FB9B0-6F97-4C5F-8A8F-4077DBB8443A}" dt="2023-06-14T00:11:02.412" v="3232" actId="47"/>
        <pc:sldMkLst>
          <pc:docMk/>
          <pc:sldMk cId="0" sldId="277"/>
        </pc:sldMkLst>
      </pc:sldChg>
      <pc:sldChg chg="del">
        <pc:chgData name="Yong Lin" userId="1fe7b3f92af8aa13" providerId="LiveId" clId="{553FB9B0-6F97-4C5F-8A8F-4077DBB8443A}" dt="2023-06-14T00:11:02.412" v="3232" actId="47"/>
        <pc:sldMkLst>
          <pc:docMk/>
          <pc:sldMk cId="0" sldId="278"/>
        </pc:sldMkLst>
      </pc:sldChg>
      <pc:sldChg chg="del">
        <pc:chgData name="Yong Lin" userId="1fe7b3f92af8aa13" providerId="LiveId" clId="{553FB9B0-6F97-4C5F-8A8F-4077DBB8443A}" dt="2023-06-14T00:11:02.412" v="3232" actId="47"/>
        <pc:sldMkLst>
          <pc:docMk/>
          <pc:sldMk cId="0" sldId="279"/>
        </pc:sldMkLst>
      </pc:sldChg>
      <pc:sldChg chg="del">
        <pc:chgData name="Yong Lin" userId="1fe7b3f92af8aa13" providerId="LiveId" clId="{553FB9B0-6F97-4C5F-8A8F-4077DBB8443A}" dt="2023-06-14T00:11:02.412" v="3232" actId="47"/>
        <pc:sldMkLst>
          <pc:docMk/>
          <pc:sldMk cId="0" sldId="280"/>
        </pc:sldMkLst>
      </pc:sldChg>
      <pc:sldChg chg="del">
        <pc:chgData name="Yong Lin" userId="1fe7b3f92af8aa13" providerId="LiveId" clId="{553FB9B0-6F97-4C5F-8A8F-4077DBB8443A}" dt="2023-06-14T00:11:02.412" v="3232" actId="47"/>
        <pc:sldMkLst>
          <pc:docMk/>
          <pc:sldMk cId="0" sldId="281"/>
        </pc:sldMkLst>
      </pc:sldChg>
      <pc:sldChg chg="del">
        <pc:chgData name="Yong Lin" userId="1fe7b3f92af8aa13" providerId="LiveId" clId="{553FB9B0-6F97-4C5F-8A8F-4077DBB8443A}" dt="2023-06-14T00:11:02.412" v="3232" actId="47"/>
        <pc:sldMkLst>
          <pc:docMk/>
          <pc:sldMk cId="0" sldId="282"/>
        </pc:sldMkLst>
      </pc:sldChg>
      <pc:sldChg chg="del">
        <pc:chgData name="Yong Lin" userId="1fe7b3f92af8aa13" providerId="LiveId" clId="{553FB9B0-6F97-4C5F-8A8F-4077DBB8443A}" dt="2023-06-14T00:11:02.412" v="3232" actId="47"/>
        <pc:sldMkLst>
          <pc:docMk/>
          <pc:sldMk cId="0" sldId="283"/>
        </pc:sldMkLst>
      </pc:sldChg>
      <pc:sldChg chg="del">
        <pc:chgData name="Yong Lin" userId="1fe7b3f92af8aa13" providerId="LiveId" clId="{553FB9B0-6F97-4C5F-8A8F-4077DBB8443A}" dt="2023-06-14T00:11:02.412" v="3232" actId="47"/>
        <pc:sldMkLst>
          <pc:docMk/>
          <pc:sldMk cId="0" sldId="284"/>
        </pc:sldMkLst>
      </pc:sldChg>
      <pc:sldChg chg="del">
        <pc:chgData name="Yong Lin" userId="1fe7b3f92af8aa13" providerId="LiveId" clId="{553FB9B0-6F97-4C5F-8A8F-4077DBB8443A}" dt="2023-06-14T00:11:02.412" v="3232" actId="47"/>
        <pc:sldMkLst>
          <pc:docMk/>
          <pc:sldMk cId="0" sldId="285"/>
        </pc:sldMkLst>
      </pc:sldChg>
      <pc:sldChg chg="del">
        <pc:chgData name="Yong Lin" userId="1fe7b3f92af8aa13" providerId="LiveId" clId="{553FB9B0-6F97-4C5F-8A8F-4077DBB8443A}" dt="2023-06-14T00:11:02.412" v="3232" actId="47"/>
        <pc:sldMkLst>
          <pc:docMk/>
          <pc:sldMk cId="0" sldId="286"/>
        </pc:sldMkLst>
      </pc:sldChg>
      <pc:sldChg chg="del">
        <pc:chgData name="Yong Lin" userId="1fe7b3f92af8aa13" providerId="LiveId" clId="{553FB9B0-6F97-4C5F-8A8F-4077DBB8443A}" dt="2023-06-14T00:11:02.412" v="3232" actId="47"/>
        <pc:sldMkLst>
          <pc:docMk/>
          <pc:sldMk cId="0" sldId="287"/>
        </pc:sldMkLst>
      </pc:sldChg>
      <pc:sldChg chg="del">
        <pc:chgData name="Yong Lin" userId="1fe7b3f92af8aa13" providerId="LiveId" clId="{553FB9B0-6F97-4C5F-8A8F-4077DBB8443A}" dt="2023-06-14T00:11:02.412" v="3232" actId="47"/>
        <pc:sldMkLst>
          <pc:docMk/>
          <pc:sldMk cId="0" sldId="288"/>
        </pc:sldMkLst>
      </pc:sldChg>
      <pc:sldChg chg="del">
        <pc:chgData name="Yong Lin" userId="1fe7b3f92af8aa13" providerId="LiveId" clId="{553FB9B0-6F97-4C5F-8A8F-4077DBB8443A}" dt="2023-06-14T00:11:02.412" v="3232" actId="47"/>
        <pc:sldMkLst>
          <pc:docMk/>
          <pc:sldMk cId="0" sldId="289"/>
        </pc:sldMkLst>
      </pc:sldChg>
      <pc:sldChg chg="del">
        <pc:chgData name="Yong Lin" userId="1fe7b3f92af8aa13" providerId="LiveId" clId="{553FB9B0-6F97-4C5F-8A8F-4077DBB8443A}" dt="2023-06-14T00:11:02.412" v="3232" actId="47"/>
        <pc:sldMkLst>
          <pc:docMk/>
          <pc:sldMk cId="0" sldId="290"/>
        </pc:sldMkLst>
      </pc:sldChg>
      <pc:sldChg chg="del">
        <pc:chgData name="Yong Lin" userId="1fe7b3f92af8aa13" providerId="LiveId" clId="{553FB9B0-6F97-4C5F-8A8F-4077DBB8443A}" dt="2023-06-14T00:11:02.412" v="3232" actId="47"/>
        <pc:sldMkLst>
          <pc:docMk/>
          <pc:sldMk cId="0" sldId="291"/>
        </pc:sldMkLst>
      </pc:sldChg>
      <pc:sldChg chg="del">
        <pc:chgData name="Yong Lin" userId="1fe7b3f92af8aa13" providerId="LiveId" clId="{553FB9B0-6F97-4C5F-8A8F-4077DBB8443A}" dt="2023-06-14T00:11:02.412" v="3232" actId="47"/>
        <pc:sldMkLst>
          <pc:docMk/>
          <pc:sldMk cId="0" sldId="292"/>
        </pc:sldMkLst>
      </pc:sldChg>
      <pc:sldChg chg="del">
        <pc:chgData name="Yong Lin" userId="1fe7b3f92af8aa13" providerId="LiveId" clId="{553FB9B0-6F97-4C5F-8A8F-4077DBB8443A}" dt="2023-06-14T00:11:02.412" v="3232" actId="47"/>
        <pc:sldMkLst>
          <pc:docMk/>
          <pc:sldMk cId="0" sldId="293"/>
        </pc:sldMkLst>
      </pc:sldChg>
      <pc:sldChg chg="del">
        <pc:chgData name="Yong Lin" userId="1fe7b3f92af8aa13" providerId="LiveId" clId="{553FB9B0-6F97-4C5F-8A8F-4077DBB8443A}" dt="2023-06-14T00:11:02.412" v="3232" actId="47"/>
        <pc:sldMkLst>
          <pc:docMk/>
          <pc:sldMk cId="0" sldId="294"/>
        </pc:sldMkLst>
      </pc:sldChg>
      <pc:sldChg chg="del">
        <pc:chgData name="Yong Lin" userId="1fe7b3f92af8aa13" providerId="LiveId" clId="{553FB9B0-6F97-4C5F-8A8F-4077DBB8443A}" dt="2023-06-14T00:11:02.412" v="3232" actId="47"/>
        <pc:sldMkLst>
          <pc:docMk/>
          <pc:sldMk cId="0" sldId="295"/>
        </pc:sldMkLst>
      </pc:sldChg>
      <pc:sldChg chg="del">
        <pc:chgData name="Yong Lin" userId="1fe7b3f92af8aa13" providerId="LiveId" clId="{553FB9B0-6F97-4C5F-8A8F-4077DBB8443A}" dt="2023-06-14T00:11:02.412" v="3232" actId="47"/>
        <pc:sldMkLst>
          <pc:docMk/>
          <pc:sldMk cId="0" sldId="296"/>
        </pc:sldMkLst>
      </pc:sldChg>
      <pc:sldChg chg="del">
        <pc:chgData name="Yong Lin" userId="1fe7b3f92af8aa13" providerId="LiveId" clId="{553FB9B0-6F97-4C5F-8A8F-4077DBB8443A}" dt="2023-06-14T00:11:02.412" v="3232" actId="47"/>
        <pc:sldMkLst>
          <pc:docMk/>
          <pc:sldMk cId="0" sldId="297"/>
        </pc:sldMkLst>
      </pc:sldChg>
      <pc:sldChg chg="del">
        <pc:chgData name="Yong Lin" userId="1fe7b3f92af8aa13" providerId="LiveId" clId="{553FB9B0-6F97-4C5F-8A8F-4077DBB8443A}" dt="2023-06-14T00:11:02.412" v="3232" actId="47"/>
        <pc:sldMkLst>
          <pc:docMk/>
          <pc:sldMk cId="0" sldId="298"/>
        </pc:sldMkLst>
      </pc:sldChg>
      <pc:sldChg chg="del">
        <pc:chgData name="Yong Lin" userId="1fe7b3f92af8aa13" providerId="LiveId" clId="{553FB9B0-6F97-4C5F-8A8F-4077DBB8443A}" dt="2023-06-14T00:11:02.412" v="3232" actId="47"/>
        <pc:sldMkLst>
          <pc:docMk/>
          <pc:sldMk cId="0" sldId="299"/>
        </pc:sldMkLst>
      </pc:sldChg>
      <pc:sldChg chg="del">
        <pc:chgData name="Yong Lin" userId="1fe7b3f92af8aa13" providerId="LiveId" clId="{553FB9B0-6F97-4C5F-8A8F-4077DBB8443A}" dt="2023-06-14T00:11:02.412" v="3232" actId="47"/>
        <pc:sldMkLst>
          <pc:docMk/>
          <pc:sldMk cId="0" sldId="300"/>
        </pc:sldMkLst>
      </pc:sldChg>
      <pc:sldChg chg="del">
        <pc:chgData name="Yong Lin" userId="1fe7b3f92af8aa13" providerId="LiveId" clId="{553FB9B0-6F97-4C5F-8A8F-4077DBB8443A}" dt="2023-06-14T00:11:02.412" v="3232" actId="47"/>
        <pc:sldMkLst>
          <pc:docMk/>
          <pc:sldMk cId="0" sldId="301"/>
        </pc:sldMkLst>
      </pc:sldChg>
      <pc:sldChg chg="del">
        <pc:chgData name="Yong Lin" userId="1fe7b3f92af8aa13" providerId="LiveId" clId="{553FB9B0-6F97-4C5F-8A8F-4077DBB8443A}" dt="2023-06-14T00:11:02.412" v="3232" actId="47"/>
        <pc:sldMkLst>
          <pc:docMk/>
          <pc:sldMk cId="0" sldId="302"/>
        </pc:sldMkLst>
      </pc:sldChg>
      <pc:sldChg chg="del">
        <pc:chgData name="Yong Lin" userId="1fe7b3f92af8aa13" providerId="LiveId" clId="{553FB9B0-6F97-4C5F-8A8F-4077DBB8443A}" dt="2023-06-14T00:11:02.412" v="3232" actId="47"/>
        <pc:sldMkLst>
          <pc:docMk/>
          <pc:sldMk cId="0" sldId="303"/>
        </pc:sldMkLst>
      </pc:sldChg>
      <pc:sldChg chg="del">
        <pc:chgData name="Yong Lin" userId="1fe7b3f92af8aa13" providerId="LiveId" clId="{553FB9B0-6F97-4C5F-8A8F-4077DBB8443A}" dt="2023-06-14T00:11:02.412" v="3232" actId="47"/>
        <pc:sldMkLst>
          <pc:docMk/>
          <pc:sldMk cId="0" sldId="304"/>
        </pc:sldMkLst>
      </pc:sldChg>
      <pc:sldChg chg="del">
        <pc:chgData name="Yong Lin" userId="1fe7b3f92af8aa13" providerId="LiveId" clId="{553FB9B0-6F97-4C5F-8A8F-4077DBB8443A}" dt="2023-06-14T00:11:02.412" v="3232" actId="47"/>
        <pc:sldMkLst>
          <pc:docMk/>
          <pc:sldMk cId="0" sldId="305"/>
        </pc:sldMkLst>
      </pc:sldChg>
      <pc:sldChg chg="del">
        <pc:chgData name="Yong Lin" userId="1fe7b3f92af8aa13" providerId="LiveId" clId="{553FB9B0-6F97-4C5F-8A8F-4077DBB8443A}" dt="2023-06-14T00:11:02.412" v="3232" actId="47"/>
        <pc:sldMkLst>
          <pc:docMk/>
          <pc:sldMk cId="0" sldId="306"/>
        </pc:sldMkLst>
      </pc:sldChg>
      <pc:sldChg chg="del">
        <pc:chgData name="Yong Lin" userId="1fe7b3f92af8aa13" providerId="LiveId" clId="{553FB9B0-6F97-4C5F-8A8F-4077DBB8443A}" dt="2023-06-14T00:11:02.412" v="3232" actId="47"/>
        <pc:sldMkLst>
          <pc:docMk/>
          <pc:sldMk cId="0" sldId="307"/>
        </pc:sldMkLst>
      </pc:sldChg>
      <pc:sldChg chg="del">
        <pc:chgData name="Yong Lin" userId="1fe7b3f92af8aa13" providerId="LiveId" clId="{553FB9B0-6F97-4C5F-8A8F-4077DBB8443A}" dt="2023-06-14T00:11:02.412" v="3232" actId="47"/>
        <pc:sldMkLst>
          <pc:docMk/>
          <pc:sldMk cId="0" sldId="308"/>
        </pc:sldMkLst>
      </pc:sldChg>
      <pc:sldChg chg="del">
        <pc:chgData name="Yong Lin" userId="1fe7b3f92af8aa13" providerId="LiveId" clId="{553FB9B0-6F97-4C5F-8A8F-4077DBB8443A}" dt="2023-06-14T00:11:02.412" v="3232" actId="47"/>
        <pc:sldMkLst>
          <pc:docMk/>
          <pc:sldMk cId="0" sldId="309"/>
        </pc:sldMkLst>
      </pc:sldChg>
      <pc:sldChg chg="del">
        <pc:chgData name="Yong Lin" userId="1fe7b3f92af8aa13" providerId="LiveId" clId="{553FB9B0-6F97-4C5F-8A8F-4077DBB8443A}" dt="2023-06-14T00:11:02.412" v="3232" actId="47"/>
        <pc:sldMkLst>
          <pc:docMk/>
          <pc:sldMk cId="0" sldId="310"/>
        </pc:sldMkLst>
      </pc:sldChg>
      <pc:sldChg chg="del">
        <pc:chgData name="Yong Lin" userId="1fe7b3f92af8aa13" providerId="LiveId" clId="{553FB9B0-6F97-4C5F-8A8F-4077DBB8443A}" dt="2023-06-14T00:11:02.412" v="3232" actId="47"/>
        <pc:sldMkLst>
          <pc:docMk/>
          <pc:sldMk cId="0" sldId="311"/>
        </pc:sldMkLst>
      </pc:sldChg>
      <pc:sldChg chg="modSp del mod">
        <pc:chgData name="Yong Lin" userId="1fe7b3f92af8aa13" providerId="LiveId" clId="{553FB9B0-6F97-4C5F-8A8F-4077DBB8443A}" dt="2023-06-13T23:51:17.853" v="1199" actId="47"/>
        <pc:sldMkLst>
          <pc:docMk/>
          <pc:sldMk cId="2025943924" sldId="312"/>
        </pc:sldMkLst>
        <pc:spChg chg="mod">
          <ac:chgData name="Yong Lin" userId="1fe7b3f92af8aa13" providerId="LiveId" clId="{553FB9B0-6F97-4C5F-8A8F-4077DBB8443A}" dt="2023-06-13T23:43:17.570" v="619" actId="20577"/>
          <ac:spMkLst>
            <pc:docMk/>
            <pc:sldMk cId="2025943924" sldId="312"/>
            <ac:spMk id="2" creationId="{20345EA7-7EF1-9C9C-4767-AE35BDAEFD7D}"/>
          </ac:spMkLst>
        </pc:spChg>
      </pc:sldChg>
      <pc:sldChg chg="addSp delSp modSp mod modNotesTx">
        <pc:chgData name="Yong Lin" userId="1fe7b3f92af8aa13" providerId="LiveId" clId="{553FB9B0-6F97-4C5F-8A8F-4077DBB8443A}" dt="2023-06-14T00:50:24.945" v="9410" actId="20577"/>
        <pc:sldMkLst>
          <pc:docMk/>
          <pc:sldMk cId="3175577071" sldId="313"/>
        </pc:sldMkLst>
        <pc:spChg chg="mod">
          <ac:chgData name="Yong Lin" userId="1fe7b3f92af8aa13" providerId="LiveId" clId="{553FB9B0-6F97-4C5F-8A8F-4077DBB8443A}" dt="2023-06-14T00:49:31.669" v="9368" actId="20577"/>
          <ac:spMkLst>
            <pc:docMk/>
            <pc:sldMk cId="3175577071" sldId="313"/>
            <ac:spMk id="2" creationId="{0F0855F2-D651-B7EE-8C4F-03138C0F7005}"/>
          </ac:spMkLst>
        </pc:spChg>
        <pc:spChg chg="mod">
          <ac:chgData name="Yong Lin" userId="1fe7b3f92af8aa13" providerId="LiveId" clId="{553FB9B0-6F97-4C5F-8A8F-4077DBB8443A}" dt="2023-06-14T00:06:55.989" v="2508" actId="1076"/>
          <ac:spMkLst>
            <pc:docMk/>
            <pc:sldMk cId="3175577071" sldId="313"/>
            <ac:spMk id="3" creationId="{06C0706B-B679-8D86-20B1-15C48EB652F5}"/>
          </ac:spMkLst>
        </pc:spChg>
        <pc:picChg chg="add del mod">
          <ac:chgData name="Yong Lin" userId="1fe7b3f92af8aa13" providerId="LiveId" clId="{553FB9B0-6F97-4C5F-8A8F-4077DBB8443A}" dt="2023-06-14T00:00:16.276" v="2046" actId="478"/>
          <ac:picMkLst>
            <pc:docMk/>
            <pc:sldMk cId="3175577071" sldId="313"/>
            <ac:picMk id="4" creationId="{B928B33E-3E3E-9B23-2E7B-0A5FD65A77DA}"/>
          </ac:picMkLst>
        </pc:picChg>
        <pc:picChg chg="add del mod">
          <ac:chgData name="Yong Lin" userId="1fe7b3f92af8aa13" providerId="LiveId" clId="{553FB9B0-6F97-4C5F-8A8F-4077DBB8443A}" dt="2023-06-13T23:59:10.720" v="1976" actId="478"/>
          <ac:picMkLst>
            <pc:docMk/>
            <pc:sldMk cId="3175577071" sldId="313"/>
            <ac:picMk id="5" creationId="{6ADE97CE-C06C-6CDF-4322-62D08190875B}"/>
          </ac:picMkLst>
        </pc:picChg>
        <pc:picChg chg="add del mod">
          <ac:chgData name="Yong Lin" userId="1fe7b3f92af8aa13" providerId="LiveId" clId="{553FB9B0-6F97-4C5F-8A8F-4077DBB8443A}" dt="2023-06-14T00:00:15.603" v="2045" actId="478"/>
          <ac:picMkLst>
            <pc:docMk/>
            <pc:sldMk cId="3175577071" sldId="313"/>
            <ac:picMk id="6" creationId="{F20CEDBA-2D5E-5601-2733-6EECB11ED488}"/>
          </ac:picMkLst>
        </pc:picChg>
        <pc:picChg chg="add mod">
          <ac:chgData name="Yong Lin" userId="1fe7b3f92af8aa13" providerId="LiveId" clId="{553FB9B0-6F97-4C5F-8A8F-4077DBB8443A}" dt="2023-06-14T00:06:31.631" v="2449" actId="1076"/>
          <ac:picMkLst>
            <pc:docMk/>
            <pc:sldMk cId="3175577071" sldId="313"/>
            <ac:picMk id="7" creationId="{FA23E0D4-EE19-9DD3-11B3-31D1FE4ECCF4}"/>
          </ac:picMkLst>
        </pc:picChg>
        <pc:picChg chg="add mod">
          <ac:chgData name="Yong Lin" userId="1fe7b3f92af8aa13" providerId="LiveId" clId="{553FB9B0-6F97-4C5F-8A8F-4077DBB8443A}" dt="2023-06-14T00:06:33.330" v="2450" actId="1076"/>
          <ac:picMkLst>
            <pc:docMk/>
            <pc:sldMk cId="3175577071" sldId="313"/>
            <ac:picMk id="8" creationId="{70C3601F-AE56-F56B-6C63-ABCB3E2B1C08}"/>
          </ac:picMkLst>
        </pc:picChg>
      </pc:sldChg>
      <pc:sldChg chg="addSp delSp modSp add mod modNotesTx">
        <pc:chgData name="Yong Lin" userId="1fe7b3f92af8aa13" providerId="LiveId" clId="{553FB9B0-6F97-4C5F-8A8F-4077DBB8443A}" dt="2023-06-14T00:32:10.117" v="6061" actId="20577"/>
        <pc:sldMkLst>
          <pc:docMk/>
          <pc:sldMk cId="3140894395" sldId="314"/>
        </pc:sldMkLst>
        <pc:spChg chg="add del mod">
          <ac:chgData name="Yong Lin" userId="1fe7b3f92af8aa13" providerId="LiveId" clId="{553FB9B0-6F97-4C5F-8A8F-4077DBB8443A}" dt="2023-06-13T23:44:11.396" v="624" actId="478"/>
          <ac:spMkLst>
            <pc:docMk/>
            <pc:sldMk cId="3140894395" sldId="314"/>
            <ac:spMk id="3" creationId="{C4DCA593-0252-CD19-7374-54DA00CB64E9}"/>
          </ac:spMkLst>
        </pc:spChg>
        <pc:spChg chg="mod">
          <ac:chgData name="Yong Lin" userId="1fe7b3f92af8aa13" providerId="LiveId" clId="{553FB9B0-6F97-4C5F-8A8F-4077DBB8443A}" dt="2023-06-13T23:44:35.617" v="665" actId="20577"/>
          <ac:spMkLst>
            <pc:docMk/>
            <pc:sldMk cId="3140894395" sldId="314"/>
            <ac:spMk id="1353" creationId="{00000000-0000-0000-0000-000000000000}"/>
          </ac:spMkLst>
        </pc:spChg>
        <pc:spChg chg="del">
          <ac:chgData name="Yong Lin" userId="1fe7b3f92af8aa13" providerId="LiveId" clId="{553FB9B0-6F97-4C5F-8A8F-4077DBB8443A}" dt="2023-06-13T23:44:05.889" v="621" actId="478"/>
          <ac:spMkLst>
            <pc:docMk/>
            <pc:sldMk cId="3140894395" sldId="314"/>
            <ac:spMk id="1354" creationId="{00000000-0000-0000-0000-000000000000}"/>
          </ac:spMkLst>
        </pc:spChg>
      </pc:sldChg>
      <pc:sldChg chg="addSp modSp add mod modNotesTx">
        <pc:chgData name="Yong Lin" userId="1fe7b3f92af8aa13" providerId="LiveId" clId="{553FB9B0-6F97-4C5F-8A8F-4077DBB8443A}" dt="2023-06-14T00:34:18.887" v="6683" actId="5793"/>
        <pc:sldMkLst>
          <pc:docMk/>
          <pc:sldMk cId="458427602" sldId="315"/>
        </pc:sldMkLst>
        <pc:spChg chg="mod">
          <ac:chgData name="Yong Lin" userId="1fe7b3f92af8aa13" providerId="LiveId" clId="{553FB9B0-6F97-4C5F-8A8F-4077DBB8443A}" dt="2023-06-13T23:47:05.284" v="1132" actId="20577"/>
          <ac:spMkLst>
            <pc:docMk/>
            <pc:sldMk cId="458427602" sldId="315"/>
            <ac:spMk id="2" creationId="{0F0855F2-D651-B7EE-8C4F-03138C0F7005}"/>
          </ac:spMkLst>
        </pc:spChg>
        <pc:spChg chg="mod">
          <ac:chgData name="Yong Lin" userId="1fe7b3f92af8aa13" providerId="LiveId" clId="{553FB9B0-6F97-4C5F-8A8F-4077DBB8443A}" dt="2023-06-13T23:47:14.330" v="1160" actId="20577"/>
          <ac:spMkLst>
            <pc:docMk/>
            <pc:sldMk cId="458427602" sldId="315"/>
            <ac:spMk id="3" creationId="{06C0706B-B679-8D86-20B1-15C48EB652F5}"/>
          </ac:spMkLst>
        </pc:spChg>
        <pc:picChg chg="add mod">
          <ac:chgData name="Yong Lin" userId="1fe7b3f92af8aa13" providerId="LiveId" clId="{553FB9B0-6F97-4C5F-8A8F-4077DBB8443A}" dt="2023-06-13T23:45:09.470" v="670" actId="1076"/>
          <ac:picMkLst>
            <pc:docMk/>
            <pc:sldMk cId="458427602" sldId="315"/>
            <ac:picMk id="4" creationId="{2B6D794E-B2A6-64EC-A95D-07177460F047}"/>
          </ac:picMkLst>
        </pc:picChg>
      </pc:sldChg>
      <pc:sldChg chg="addSp modSp add mod modNotesTx">
        <pc:chgData name="Yong Lin" userId="1fe7b3f92af8aa13" providerId="LiveId" clId="{553FB9B0-6F97-4C5F-8A8F-4077DBB8443A}" dt="2023-06-14T00:39:20.976" v="7872" actId="20577"/>
        <pc:sldMkLst>
          <pc:docMk/>
          <pc:sldMk cId="2027482212" sldId="316"/>
        </pc:sldMkLst>
        <pc:spChg chg="mod">
          <ac:chgData name="Yong Lin" userId="1fe7b3f92af8aa13" providerId="LiveId" clId="{553FB9B0-6F97-4C5F-8A8F-4077DBB8443A}" dt="2023-06-14T00:02:25.878" v="2338" actId="20577"/>
          <ac:spMkLst>
            <pc:docMk/>
            <pc:sldMk cId="2027482212" sldId="316"/>
            <ac:spMk id="2" creationId="{0F0855F2-D651-B7EE-8C4F-03138C0F7005}"/>
          </ac:spMkLst>
        </pc:spChg>
        <pc:spChg chg="mod">
          <ac:chgData name="Yong Lin" userId="1fe7b3f92af8aa13" providerId="LiveId" clId="{553FB9B0-6F97-4C5F-8A8F-4077DBB8443A}" dt="2023-06-13T23:52:52.548" v="1240" actId="1076"/>
          <ac:spMkLst>
            <pc:docMk/>
            <pc:sldMk cId="2027482212" sldId="316"/>
            <ac:spMk id="3" creationId="{06C0706B-B679-8D86-20B1-15C48EB652F5}"/>
          </ac:spMkLst>
        </pc:spChg>
        <pc:picChg chg="add mod">
          <ac:chgData name="Yong Lin" userId="1fe7b3f92af8aa13" providerId="LiveId" clId="{553FB9B0-6F97-4C5F-8A8F-4077DBB8443A}" dt="2023-06-13T23:57:11.502" v="1939" actId="1076"/>
          <ac:picMkLst>
            <pc:docMk/>
            <pc:sldMk cId="2027482212" sldId="316"/>
            <ac:picMk id="4" creationId="{059F883B-92E6-9295-8DF4-4F01834001FF}"/>
          </ac:picMkLst>
        </pc:picChg>
      </pc:sldChg>
      <pc:sldChg chg="addSp delSp modSp add mod modNotesTx">
        <pc:chgData name="Yong Lin" userId="1fe7b3f92af8aa13" providerId="LiveId" clId="{553FB9B0-6F97-4C5F-8A8F-4077DBB8443A}" dt="2023-06-14T00:40:16.270" v="8125" actId="20577"/>
        <pc:sldMkLst>
          <pc:docMk/>
          <pc:sldMk cId="397031908" sldId="317"/>
        </pc:sldMkLst>
        <pc:spChg chg="add del mod">
          <ac:chgData name="Yong Lin" userId="1fe7b3f92af8aa13" providerId="LiveId" clId="{553FB9B0-6F97-4C5F-8A8F-4077DBB8443A}" dt="2023-06-13T23:58:08.135" v="1944" actId="478"/>
          <ac:spMkLst>
            <pc:docMk/>
            <pc:sldMk cId="397031908" sldId="317"/>
            <ac:spMk id="3" creationId="{F8BC9087-07D6-3047-3945-0A1BFC81F284}"/>
          </ac:spMkLst>
        </pc:spChg>
        <pc:spChg chg="del">
          <ac:chgData name="Yong Lin" userId="1fe7b3f92af8aa13" providerId="LiveId" clId="{553FB9B0-6F97-4C5F-8A8F-4077DBB8443A}" dt="2023-06-13T23:58:05.605" v="1943" actId="478"/>
          <ac:spMkLst>
            <pc:docMk/>
            <pc:sldMk cId="397031908" sldId="317"/>
            <ac:spMk id="763" creationId="{00000000-0000-0000-0000-000000000000}"/>
          </ac:spMkLst>
        </pc:spChg>
        <pc:spChg chg="mod">
          <ac:chgData name="Yong Lin" userId="1fe7b3f92af8aa13" providerId="LiveId" clId="{553FB9B0-6F97-4C5F-8A8F-4077DBB8443A}" dt="2023-06-13T23:58:21.218" v="1964" actId="1076"/>
          <ac:spMkLst>
            <pc:docMk/>
            <pc:sldMk cId="397031908" sldId="317"/>
            <ac:spMk id="764" creationId="{00000000-0000-0000-0000-000000000000}"/>
          </ac:spMkLst>
        </pc:spChg>
        <pc:grpChg chg="mod">
          <ac:chgData name="Yong Lin" userId="1fe7b3f92af8aa13" providerId="LiveId" clId="{553FB9B0-6F97-4C5F-8A8F-4077DBB8443A}" dt="2023-06-13T23:58:18.333" v="1963" actId="1076"/>
          <ac:grpSpMkLst>
            <pc:docMk/>
            <pc:sldMk cId="397031908" sldId="317"/>
            <ac:grpSpMk id="755" creationId="{00000000-0000-0000-0000-000000000000}"/>
          </ac:grpSpMkLst>
        </pc:grpChg>
      </pc:sldChg>
      <pc:sldChg chg="add del">
        <pc:chgData name="Yong Lin" userId="1fe7b3f92af8aa13" providerId="LiveId" clId="{553FB9B0-6F97-4C5F-8A8F-4077DBB8443A}" dt="2023-06-13T23:57:19.584" v="1941" actId="47"/>
        <pc:sldMkLst>
          <pc:docMk/>
          <pc:sldMk cId="3042078035" sldId="317"/>
        </pc:sldMkLst>
      </pc:sldChg>
      <pc:sldChg chg="addSp delSp modSp add mod modNotesTx">
        <pc:chgData name="Yong Lin" userId="1fe7b3f92af8aa13" providerId="LiveId" clId="{553FB9B0-6F97-4C5F-8A8F-4077DBB8443A}" dt="2023-06-14T00:45:24.557" v="8875" actId="20577"/>
        <pc:sldMkLst>
          <pc:docMk/>
          <pc:sldMk cId="1477351331" sldId="318"/>
        </pc:sldMkLst>
        <pc:spChg chg="mod">
          <ac:chgData name="Yong Lin" userId="1fe7b3f92af8aa13" providerId="LiveId" clId="{553FB9B0-6F97-4C5F-8A8F-4077DBB8443A}" dt="2023-06-14T00:00:08.829" v="2044" actId="20577"/>
          <ac:spMkLst>
            <pc:docMk/>
            <pc:sldMk cId="1477351331" sldId="318"/>
            <ac:spMk id="4" creationId="{A377FFE7-C740-4860-ABCF-4A5508377D5C}"/>
          </ac:spMkLst>
        </pc:spChg>
        <pc:spChg chg="mod">
          <ac:chgData name="Yong Lin" userId="1fe7b3f92af8aa13" providerId="LiveId" clId="{553FB9B0-6F97-4C5F-8A8F-4077DBB8443A}" dt="2023-06-14T00:05:23.930" v="2430" actId="1076"/>
          <ac:spMkLst>
            <pc:docMk/>
            <pc:sldMk cId="1477351331" sldId="318"/>
            <ac:spMk id="422" creationId="{00000000-0000-0000-0000-000000000000}"/>
          </ac:spMkLst>
        </pc:spChg>
        <pc:picChg chg="del">
          <ac:chgData name="Yong Lin" userId="1fe7b3f92af8aa13" providerId="LiveId" clId="{553FB9B0-6F97-4C5F-8A8F-4077DBB8443A}" dt="2023-06-13T23:59:42.120" v="1985" actId="478"/>
          <ac:picMkLst>
            <pc:docMk/>
            <pc:sldMk cId="1477351331" sldId="318"/>
            <ac:picMk id="2" creationId="{BC9A5F01-1B6A-CEFA-87DA-7650B43E5470}"/>
          </ac:picMkLst>
        </pc:picChg>
        <pc:picChg chg="del">
          <ac:chgData name="Yong Lin" userId="1fe7b3f92af8aa13" providerId="LiveId" clId="{553FB9B0-6F97-4C5F-8A8F-4077DBB8443A}" dt="2023-06-13T23:59:41.375" v="1984" actId="478"/>
          <ac:picMkLst>
            <pc:docMk/>
            <pc:sldMk cId="1477351331" sldId="318"/>
            <ac:picMk id="3" creationId="{F610C999-FBF1-9BD7-C1BB-E21D7113C531}"/>
          </ac:picMkLst>
        </pc:picChg>
        <pc:picChg chg="add del mod">
          <ac:chgData name="Yong Lin" userId="1fe7b3f92af8aa13" providerId="LiveId" clId="{553FB9B0-6F97-4C5F-8A8F-4077DBB8443A}" dt="2023-06-14T00:04:24.017" v="2385" actId="478"/>
          <ac:picMkLst>
            <pc:docMk/>
            <pc:sldMk cId="1477351331" sldId="318"/>
            <ac:picMk id="5" creationId="{FDF307C8-4654-7E4A-C67F-CB97E3578BA0}"/>
          </ac:picMkLst>
        </pc:picChg>
        <pc:picChg chg="add mod">
          <ac:chgData name="Yong Lin" userId="1fe7b3f92af8aa13" providerId="LiveId" clId="{553FB9B0-6F97-4C5F-8A8F-4077DBB8443A}" dt="2023-06-14T00:05:20.834" v="2429" actId="1076"/>
          <ac:picMkLst>
            <pc:docMk/>
            <pc:sldMk cId="1477351331" sldId="318"/>
            <ac:picMk id="6" creationId="{B810E250-1931-04F6-91C3-682F17B41B36}"/>
          </ac:picMkLst>
        </pc:picChg>
        <pc:picChg chg="add mod">
          <ac:chgData name="Yong Lin" userId="1fe7b3f92af8aa13" providerId="LiveId" clId="{553FB9B0-6F97-4C5F-8A8F-4077DBB8443A}" dt="2023-06-14T00:04:27.611" v="2387" actId="1076"/>
          <ac:picMkLst>
            <pc:docMk/>
            <pc:sldMk cId="1477351331" sldId="318"/>
            <ac:picMk id="8" creationId="{A00F8CE0-22E9-AA5F-3511-65E52C3612A9}"/>
          </ac:picMkLst>
        </pc:picChg>
      </pc:sldChg>
      <pc:sldChg chg="modSp add mod modNotesTx">
        <pc:chgData name="Yong Lin" userId="1fe7b3f92af8aa13" providerId="LiveId" clId="{553FB9B0-6F97-4C5F-8A8F-4077DBB8443A}" dt="2023-06-14T00:46:10.557" v="9127" actId="20577"/>
        <pc:sldMkLst>
          <pc:docMk/>
          <pc:sldMk cId="1175849292" sldId="319"/>
        </pc:sldMkLst>
        <pc:spChg chg="mod">
          <ac:chgData name="Yong Lin" userId="1fe7b3f92af8aa13" providerId="LiveId" clId="{553FB9B0-6F97-4C5F-8A8F-4077DBB8443A}" dt="2023-06-14T00:05:52.726" v="2442" actId="20577"/>
          <ac:spMkLst>
            <pc:docMk/>
            <pc:sldMk cId="1175849292" sldId="319"/>
            <ac:spMk id="693" creationId="{00000000-0000-0000-0000-000000000000}"/>
          </ac:spMkLst>
        </pc:spChg>
      </pc:sldChg>
      <pc:sldMasterChg chg="delSldLayout">
        <pc:chgData name="Yong Lin" userId="1fe7b3f92af8aa13" providerId="LiveId" clId="{553FB9B0-6F97-4C5F-8A8F-4077DBB8443A}" dt="2023-06-14T00:11:13.571" v="3233" actId="47"/>
        <pc:sldMasterMkLst>
          <pc:docMk/>
          <pc:sldMasterMk cId="0" sldId="2147483679"/>
        </pc:sldMasterMkLst>
        <pc:sldLayoutChg chg="del">
          <pc:chgData name="Yong Lin" userId="1fe7b3f92af8aa13" providerId="LiveId" clId="{553FB9B0-6F97-4C5F-8A8F-4077DBB8443A}" dt="2023-06-14T00:11:02.412" v="3232" actId="47"/>
          <pc:sldLayoutMkLst>
            <pc:docMk/>
            <pc:sldMasterMk cId="0" sldId="2147483679"/>
            <pc:sldLayoutMk cId="0" sldId="2147483650"/>
          </pc:sldLayoutMkLst>
        </pc:sldLayoutChg>
        <pc:sldLayoutChg chg="del">
          <pc:chgData name="Yong Lin" userId="1fe7b3f92af8aa13" providerId="LiveId" clId="{553FB9B0-6F97-4C5F-8A8F-4077DBB8443A}" dt="2023-06-14T00:11:13.571" v="3233" actId="47"/>
          <pc:sldLayoutMkLst>
            <pc:docMk/>
            <pc:sldMasterMk cId="0" sldId="2147483679"/>
            <pc:sldLayoutMk cId="0" sldId="2147483651"/>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52"/>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53"/>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56"/>
          </pc:sldLayoutMkLst>
        </pc:sldLayoutChg>
        <pc:sldLayoutChg chg="del">
          <pc:chgData name="Yong Lin" userId="1fe7b3f92af8aa13" providerId="LiveId" clId="{553FB9B0-6F97-4C5F-8A8F-4077DBB8443A}" dt="2023-06-13T23:58:39.347" v="1965" actId="47"/>
          <pc:sldLayoutMkLst>
            <pc:docMk/>
            <pc:sldMasterMk cId="0" sldId="2147483679"/>
            <pc:sldLayoutMk cId="0" sldId="2147483659"/>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0"/>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2"/>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3"/>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4"/>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5"/>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6"/>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8"/>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69"/>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70"/>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71"/>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73"/>
          </pc:sldLayoutMkLst>
        </pc:sldLayoutChg>
        <pc:sldLayoutChg chg="del">
          <pc:chgData name="Yong Lin" userId="1fe7b3f92af8aa13" providerId="LiveId" clId="{553FB9B0-6F97-4C5F-8A8F-4077DBB8443A}" dt="2023-06-14T00:11:02.412" v="3232" actId="47"/>
          <pc:sldLayoutMkLst>
            <pc:docMk/>
            <pc:sldMasterMk cId="0" sldId="2147483679"/>
            <pc:sldLayoutMk cId="0" sldId="2147483674"/>
          </pc:sldLayoutMkLst>
        </pc:sldLayoutChg>
      </pc:sldMasterChg>
      <pc:sldMasterChg chg="del delSldLayout">
        <pc:chgData name="Yong Lin" userId="1fe7b3f92af8aa13" providerId="LiveId" clId="{553FB9B0-6F97-4C5F-8A8F-4077DBB8443A}" dt="2023-06-14T00:11:02.412" v="3232" actId="47"/>
        <pc:sldMasterMkLst>
          <pc:docMk/>
          <pc:sldMasterMk cId="0" sldId="2147483680"/>
        </pc:sldMasterMkLst>
        <pc:sldLayoutChg chg="del">
          <pc:chgData name="Yong Lin" userId="1fe7b3f92af8aa13" providerId="LiveId" clId="{553FB9B0-6F97-4C5F-8A8F-4077DBB8443A}" dt="2023-06-14T00:11:02.412" v="3232" actId="47"/>
          <pc:sldLayoutMkLst>
            <pc:docMk/>
            <pc:sldMasterMk cId="0" sldId="2147483680"/>
            <pc:sldLayoutMk cId="0" sldId="2147483677"/>
          </pc:sldLayoutMkLst>
        </pc:sldLayoutChg>
        <pc:sldLayoutChg chg="del">
          <pc:chgData name="Yong Lin" userId="1fe7b3f92af8aa13" providerId="LiveId" clId="{553FB9B0-6F97-4C5F-8A8F-4077DBB8443A}" dt="2023-06-14T00:11:02.412" v="3232" actId="47"/>
          <pc:sldLayoutMkLst>
            <pc:docMk/>
            <pc:sldMasterMk cId="0" sldId="2147483680"/>
            <pc:sldLayoutMk cId="0"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Welcome to our presentation where we would be trying to forecast the stock price of BNS, the Bank of Nova Scotia, a prominent bank in Canada. We are a group number 7.</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4b7ac326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4b7ac326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four model candidates are: </a:t>
            </a:r>
          </a:p>
          <a:p>
            <a:pPr marL="0" lvl="0" indent="0" algn="l" rtl="0">
              <a:spcBef>
                <a:spcPts val="0"/>
              </a:spcBef>
              <a:spcAft>
                <a:spcPts val="0"/>
              </a:spcAft>
              <a:buNone/>
            </a:pPr>
            <a:r>
              <a:rPr lang="en-US" dirty="0"/>
              <a:t>1. the baseline model (</a:t>
            </a:r>
            <a:r>
              <a:rPr lang="en-US" dirty="0" err="1"/>
              <a:t>tslm</a:t>
            </a:r>
            <a:r>
              <a:rPr lang="en-US" dirty="0"/>
              <a:t>)</a:t>
            </a:r>
          </a:p>
          <a:p>
            <a:pPr marL="0" lvl="0" indent="0" algn="l" rtl="0">
              <a:spcBef>
                <a:spcPts val="0"/>
              </a:spcBef>
              <a:spcAft>
                <a:spcPts val="0"/>
              </a:spcAft>
              <a:buNone/>
            </a:pPr>
            <a:r>
              <a:rPr lang="en-US" dirty="0"/>
              <a:t>2. ARIMA (0,1,3)</a:t>
            </a:r>
          </a:p>
          <a:p>
            <a:pPr marL="0" lvl="0" indent="0" algn="l" rtl="0">
              <a:spcBef>
                <a:spcPts val="0"/>
              </a:spcBef>
              <a:spcAft>
                <a:spcPts val="0"/>
              </a:spcAft>
              <a:buNone/>
            </a:pPr>
            <a:r>
              <a:rPr lang="en-US" dirty="0"/>
              <a:t>3. ARIMA (2,1,3)(0,0,1)[7] w/ drift</a:t>
            </a:r>
          </a:p>
          <a:p>
            <a:pPr marL="0" lvl="0" indent="0" algn="l" rtl="0">
              <a:spcBef>
                <a:spcPts val="0"/>
              </a:spcBef>
              <a:spcAft>
                <a:spcPts val="0"/>
              </a:spcAft>
              <a:buNone/>
            </a:pPr>
            <a:r>
              <a:rPr lang="en-US" dirty="0"/>
              <a:t>4. ETS model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look at the accuracy of the models to determine the best model. Out of the four candidates, the model with the lowest </a:t>
            </a:r>
            <a:r>
              <a:rPr lang="en-US" dirty="0" err="1"/>
              <a:t>AICc</a:t>
            </a:r>
            <a:r>
              <a:rPr lang="en-US" dirty="0"/>
              <a:t> value is the defaulted ARIMA model (ARIMA(2,1,3)(0,0,1)[7] w/ drift). As a result, we believe that the ARIMA(2,1,3)(0,0,1)[7] w/ drift model would be the best model that we can use to forecast the closing stock price of BNS. We also look at the residual plots and did a </a:t>
            </a:r>
            <a:r>
              <a:rPr lang="en-US" dirty="0" err="1"/>
              <a:t>ljung_box</a:t>
            </a:r>
            <a:r>
              <a:rPr lang="en-US" dirty="0"/>
              <a:t> analysis to determine that the residual does appear to resemble white noise.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871281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e4b7ac326b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e4b7ac326b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determine the best model to use, we also started to forecast the testing data to see how accurate the model is at predicting the closing stock price of BNS.</a:t>
            </a:r>
            <a:endParaRPr dirty="0"/>
          </a:p>
        </p:txBody>
      </p:sp>
    </p:spTree>
    <p:extLst>
      <p:ext uri="{BB962C8B-B14F-4D97-AF65-F5344CB8AC3E}">
        <p14:creationId xmlns:p14="http://schemas.microsoft.com/office/powerpoint/2010/main" val="287511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graph on the right shows the forecasted closing stock price of BNS. </a:t>
            </a:r>
          </a:p>
          <a:p>
            <a:pPr>
              <a:buFontTx/>
              <a:buChar char="-"/>
            </a:pPr>
            <a:r>
              <a:rPr lang="en-US" sz="2400" dirty="0"/>
              <a:t>Blue line represents the point estimate of the stock price on each day</a:t>
            </a:r>
          </a:p>
          <a:p>
            <a:pPr>
              <a:buFontTx/>
              <a:buChar char="-"/>
            </a:pPr>
            <a:r>
              <a:rPr lang="en-US" sz="2400" dirty="0"/>
              <a:t>Dark blue region is the 80% confidence interval that the actual stock price would lie within this region</a:t>
            </a:r>
          </a:p>
          <a:p>
            <a:pPr>
              <a:buFontTx/>
              <a:buChar char="-"/>
            </a:pPr>
            <a:r>
              <a:rPr lang="en-US" sz="2400" dirty="0"/>
              <a:t>Light blue region is the 95% confidence interval that the actual stock price would lie within this region</a:t>
            </a:r>
            <a:endParaRPr lang="en-IN" sz="1800" kern="100" dirty="0">
              <a:effectLst/>
              <a:latin typeface="Times New Roman" panose="02020603050405020304" pitchFamily="18" charset="0"/>
              <a:ea typeface="Calibri" panose="020F0502020204030204" pitchFamily="34" charset="0"/>
              <a:cs typeface="Mangal" panose="02040503050203030202"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800" kern="100" dirty="0">
              <a:effectLst/>
              <a:latin typeface="Times New Roman" panose="02020603050405020304" pitchFamily="18" charset="0"/>
              <a:ea typeface="Calibri" panose="020F0502020204030204" pitchFamily="34" charset="0"/>
              <a:cs typeface="Mangal" panose="02040503050203030202"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RMSE of the ARIMA model on the testing dataset came back as 21.9. After we forecasted the testing data, we noticed that the actual closing stock price of BNS is actually slightly higher than the 95% confidence interval that the ARIMA model; thus, concluding that the accuracy of the forecast might not be as accurate as what we would like.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800" kern="100" dirty="0">
              <a:effectLst/>
              <a:latin typeface="Times New Roman" panose="02020603050405020304" pitchFamily="18" charset="0"/>
              <a:ea typeface="Calibri" panose="020F0502020204030204" pitchFamily="34" charset="0"/>
              <a:cs typeface="Mangal" panose="02040503050203030202"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In conclusion, it is oftentimes difficult to forecast stock prices over a long period since there are different factors that could contribute to the fluctuation of </a:t>
            </a:r>
            <a:r>
              <a:rPr lang="en-IN" sz="1800" kern="100">
                <a:effectLst/>
                <a:latin typeface="Times New Roman" panose="02020603050405020304" pitchFamily="18" charset="0"/>
                <a:ea typeface="Calibri" panose="020F0502020204030204" pitchFamily="34" charset="0"/>
                <a:cs typeface="Mangal" panose="02040503050203030202" pitchFamily="18" charset="0"/>
              </a:rPr>
              <a:t>the stock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price, as shown here with the BNS stock.</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158750" indent="0">
              <a:buNone/>
            </a:pPr>
            <a:endParaRPr lang="en-US" dirty="0"/>
          </a:p>
        </p:txBody>
      </p:sp>
    </p:spTree>
    <p:extLst>
      <p:ext uri="{BB962C8B-B14F-4D97-AF65-F5344CB8AC3E}">
        <p14:creationId xmlns:p14="http://schemas.microsoft.com/office/powerpoint/2010/main" val="66653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e4b7ac32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e4b7ac32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would like to talk about the dataset. This data was taken from a Kaggle source that consisted of the stock price of three different Canadian banks, one of which is BNS. The dataset contains the date,  opening price, highest price, lowest price, closing price as well as trading volume.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 us talk about the dataset first.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explored the dataset first to see if there are any manipulation needed prior to data modeling. We first converted the dataset into </a:t>
            </a:r>
            <a:r>
              <a:rPr lang="en-US" dirty="0" err="1"/>
              <a:t>tsibble</a:t>
            </a:r>
            <a:r>
              <a:rPr lang="en-US" dirty="0"/>
              <a:t> so that we can manipulate the data for time series analysis. We then check to see if there are gaps in the dataset, which there is because the stock market is not always open. We use data interpolation to fill in the missing gaps in the dataset to prevent future errors when performing analysis. Finally, we needed to split the data into training and testing (90:10). We also saw that the dataset does not appear to be normal so a box-cox transformation would be needed.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4b7ac326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4b7ac326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first determined that the best lambda to use for the box-cox transformation is 0.24. After the transformation, we also did an STL decomposition and saw that the data is normalized and that there appears to be a positive trend within the dataset. There are also dips in the dataset in 2008, 2016, and 2020 that could be due to recessions. Finally, there does not appear to be any seasonality within the dataset.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e4b7ac326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e4b7ac326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we transformed and explored the dataset, we can move on to the next step which is to determine which models to use for the final comparison. </a:t>
            </a:r>
            <a:endParaRPr dirty="0"/>
          </a:p>
        </p:txBody>
      </p:sp>
    </p:spTree>
    <p:extLst>
      <p:ext uri="{BB962C8B-B14F-4D97-AF65-F5344CB8AC3E}">
        <p14:creationId xmlns:p14="http://schemas.microsoft.com/office/powerpoint/2010/main" val="90053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first wanted to determine a good baseline model that could be used to represent basic models in general. We created models using the mean, naïve, seasonal naïve, drift, and </a:t>
            </a:r>
            <a:r>
              <a:rPr lang="en-US" dirty="0" err="1"/>
              <a:t>tslm</a:t>
            </a:r>
            <a:r>
              <a:rPr lang="en-US" dirty="0"/>
              <a:t>. After looking at the accuracy of these models, we saw that the </a:t>
            </a:r>
            <a:r>
              <a:rPr lang="en-US" dirty="0" err="1"/>
              <a:t>tslm</a:t>
            </a:r>
            <a:r>
              <a:rPr lang="en-US" dirty="0"/>
              <a:t> yielded the lowest RMSE value, so we chosen this model as one of the potential candidates in the final comparison.</a:t>
            </a:r>
          </a:p>
        </p:txBody>
      </p:sp>
    </p:spTree>
    <p:extLst>
      <p:ext uri="{BB962C8B-B14F-4D97-AF65-F5344CB8AC3E}">
        <p14:creationId xmlns:p14="http://schemas.microsoft.com/office/powerpoint/2010/main" val="96937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Before determining ARIMA models, we wanted to check to see if the dataset is stationary or not. As previously mentioned, there appears to be a trend within the dataset. So using the </a:t>
            </a:r>
            <a:r>
              <a:rPr lang="en-US" dirty="0" err="1"/>
              <a:t>kpss</a:t>
            </a:r>
            <a:r>
              <a:rPr lang="en-US" dirty="0"/>
              <a:t> values, we determine that only the first difference is necessary to make the data stationary and that a seasonal difference is not needed. Once we took the first difference, we plot the data so that we can generate the ACF and the PACF plots. From the plots, we concluded that:</a:t>
            </a:r>
          </a:p>
          <a:p>
            <a:pPr marL="387350" indent="-228600">
              <a:buAutoNum type="arabicPeriod"/>
            </a:pPr>
            <a:r>
              <a:rPr lang="en-US" dirty="0"/>
              <a:t>There is an exponential decay in the PACF plot</a:t>
            </a:r>
          </a:p>
          <a:p>
            <a:pPr marL="387350" indent="-228600">
              <a:buAutoNum type="arabicPeriod"/>
            </a:pPr>
            <a:r>
              <a:rPr lang="en-US" dirty="0"/>
              <a:t>There is a spike at lag 3 in the ACF plot</a:t>
            </a:r>
          </a:p>
          <a:p>
            <a:pPr marL="158750" indent="0">
              <a:buNone/>
            </a:pPr>
            <a:r>
              <a:rPr lang="en-US" dirty="0"/>
              <a:t>-&gt; So that meant that a potential ARIMA model that we could test in the final comparison is ARIMA(0,1,3).</a:t>
            </a:r>
          </a:p>
          <a:p>
            <a:pPr marL="158750" indent="0">
              <a:buNone/>
            </a:pPr>
            <a:endParaRPr lang="en-US" dirty="0"/>
          </a:p>
          <a:p>
            <a:pPr marL="158750" indent="0">
              <a:buNone/>
            </a:pPr>
            <a:r>
              <a:rPr lang="en-US" dirty="0"/>
              <a:t>In addition, we also used the defaulted ARIMA model that was determined by RStudio which is ARIMA(2,1,3)(0,0,1)[7] w/ drift.</a:t>
            </a:r>
          </a:p>
        </p:txBody>
      </p:sp>
    </p:spTree>
    <p:extLst>
      <p:ext uri="{BB962C8B-B14F-4D97-AF65-F5344CB8AC3E}">
        <p14:creationId xmlns:p14="http://schemas.microsoft.com/office/powerpoint/2010/main" val="224812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e4b7ac326b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e4b7ac326b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we got the baseline model, the two ARIMA models, and the ETS model that would also be generated by </a:t>
            </a:r>
            <a:r>
              <a:rPr lang="en-US" dirty="0" err="1"/>
              <a:t>Rstudio</a:t>
            </a:r>
            <a:r>
              <a:rPr lang="en-US" dirty="0"/>
              <a:t>, we are now ready to evaluate the models to determine the best model to use for forecast.</a:t>
            </a:r>
            <a:endParaRPr dirty="0"/>
          </a:p>
        </p:txBody>
      </p:sp>
    </p:spTree>
    <p:extLst>
      <p:ext uri="{BB962C8B-B14F-4D97-AF65-F5344CB8AC3E}">
        <p14:creationId xmlns:p14="http://schemas.microsoft.com/office/powerpoint/2010/main" val="315330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098000"/>
            <a:ext cx="5173800" cy="23997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85800" y="363600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05350" y="4609378"/>
            <a:ext cx="3723000" cy="168500"/>
            <a:chOff x="-2595000" y="3190278"/>
            <a:chExt cx="3723000" cy="168500"/>
          </a:xfrm>
        </p:grpSpPr>
        <p:cxnSp>
          <p:nvCxnSpPr>
            <p:cNvPr id="12" name="Google Shape;12;p2"/>
            <p:cNvCxnSpPr/>
            <p:nvPr/>
          </p:nvCxnSpPr>
          <p:spPr>
            <a:xfrm rot="10800000">
              <a:off x="-2595000" y="3274528"/>
              <a:ext cx="3723000" cy="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13;p2"/>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14" name="Google Shape;14;p2"/>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cxnSp>
        <p:nvCxnSpPr>
          <p:cNvPr id="15" name="Google Shape;15;p2"/>
          <p:cNvCxnSpPr/>
          <p:nvPr/>
        </p:nvCxnSpPr>
        <p:spPr>
          <a:xfrm rot="10800000">
            <a:off x="685800"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224"/>
        <p:cNvGrpSpPr/>
        <p:nvPr/>
      </p:nvGrpSpPr>
      <p:grpSpPr>
        <a:xfrm>
          <a:off x="0" y="0"/>
          <a:ext cx="0" cy="0"/>
          <a:chOff x="0" y="0"/>
          <a:chExt cx="0" cy="0"/>
        </a:xfrm>
      </p:grpSpPr>
      <p:cxnSp>
        <p:nvCxnSpPr>
          <p:cNvPr id="225" name="Google Shape;225;p29"/>
          <p:cNvCxnSpPr/>
          <p:nvPr/>
        </p:nvCxnSpPr>
        <p:spPr>
          <a:xfrm rot="10800000">
            <a:off x="695700" y="4693625"/>
            <a:ext cx="2064300" cy="0"/>
          </a:xfrm>
          <a:prstGeom prst="straightConnector1">
            <a:avLst/>
          </a:prstGeom>
          <a:noFill/>
          <a:ln w="9525" cap="flat" cmpd="sng">
            <a:solidFill>
              <a:schemeClr val="lt1"/>
            </a:solidFill>
            <a:prstDash val="solid"/>
            <a:round/>
            <a:headEnd type="none" w="med" len="med"/>
            <a:tailEnd type="none" w="med" len="med"/>
          </a:ln>
        </p:spPr>
      </p:cxnSp>
      <p:cxnSp>
        <p:nvCxnSpPr>
          <p:cNvPr id="226" name="Google Shape;226;p29"/>
          <p:cNvCxnSpPr/>
          <p:nvPr/>
        </p:nvCxnSpPr>
        <p:spPr>
          <a:xfrm rot="10800000">
            <a:off x="6385125"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227"/>
        <p:cNvGrpSpPr/>
        <p:nvPr/>
      </p:nvGrpSpPr>
      <p:grpSpPr>
        <a:xfrm>
          <a:off x="0" y="0"/>
          <a:ext cx="0" cy="0"/>
          <a:chOff x="0" y="0"/>
          <a:chExt cx="0" cy="0"/>
        </a:xfrm>
      </p:grpSpPr>
      <p:grpSp>
        <p:nvGrpSpPr>
          <p:cNvPr id="228" name="Google Shape;228;p30"/>
          <p:cNvGrpSpPr/>
          <p:nvPr/>
        </p:nvGrpSpPr>
        <p:grpSpPr>
          <a:xfrm>
            <a:off x="4706450" y="4609378"/>
            <a:ext cx="3723000" cy="168500"/>
            <a:chOff x="-2595000" y="3190278"/>
            <a:chExt cx="3723000" cy="168500"/>
          </a:xfrm>
        </p:grpSpPr>
        <p:cxnSp>
          <p:nvCxnSpPr>
            <p:cNvPr id="229" name="Google Shape;229;p30"/>
            <p:cNvCxnSpPr/>
            <p:nvPr/>
          </p:nvCxnSpPr>
          <p:spPr>
            <a:xfrm rot="10800000">
              <a:off x="-2595000" y="3274528"/>
              <a:ext cx="3723000" cy="0"/>
            </a:xfrm>
            <a:prstGeom prst="straightConnector1">
              <a:avLst/>
            </a:prstGeom>
            <a:noFill/>
            <a:ln w="9525" cap="flat" cmpd="sng">
              <a:solidFill>
                <a:schemeClr val="lt1"/>
              </a:solidFill>
              <a:prstDash val="solid"/>
              <a:round/>
              <a:headEnd type="none" w="med" len="med"/>
              <a:tailEnd type="none" w="med" len="med"/>
            </a:ln>
          </p:spPr>
        </p:cxnSp>
        <p:cxnSp>
          <p:nvCxnSpPr>
            <p:cNvPr id="230" name="Google Shape;230;p30"/>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231" name="Google Shape;231;p30"/>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cxnSp>
        <p:nvCxnSpPr>
          <p:cNvPr id="232" name="Google Shape;232;p30"/>
          <p:cNvCxnSpPr/>
          <p:nvPr/>
        </p:nvCxnSpPr>
        <p:spPr>
          <a:xfrm>
            <a:off x="705350"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300444" y="2627872"/>
            <a:ext cx="4293900" cy="95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2871944" y="1741336"/>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2267294" y="3625107"/>
            <a:ext cx="43602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 name="Google Shape;20;p3"/>
          <p:cNvGrpSpPr/>
          <p:nvPr/>
        </p:nvGrpSpPr>
        <p:grpSpPr>
          <a:xfrm>
            <a:off x="705350" y="4609378"/>
            <a:ext cx="3723000" cy="168500"/>
            <a:chOff x="-2595000" y="3190278"/>
            <a:chExt cx="3723000" cy="168500"/>
          </a:xfrm>
        </p:grpSpPr>
        <p:cxnSp>
          <p:nvCxnSpPr>
            <p:cNvPr id="21" name="Google Shape;21;p3"/>
            <p:cNvCxnSpPr/>
            <p:nvPr/>
          </p:nvCxnSpPr>
          <p:spPr>
            <a:xfrm rot="10800000">
              <a:off x="-2595000" y="3274528"/>
              <a:ext cx="37230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3"/>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3"/>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cxnSp>
        <p:nvCxnSpPr>
          <p:cNvPr id="24" name="Google Shape;24;p3"/>
          <p:cNvCxnSpPr/>
          <p:nvPr/>
        </p:nvCxnSpPr>
        <p:spPr>
          <a:xfrm rot="10800000">
            <a:off x="6385125"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812698" y="1682229"/>
            <a:ext cx="5275800" cy="1946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71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702300" y="1396400"/>
            <a:ext cx="4755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3625075" y="2349700"/>
            <a:ext cx="4833000" cy="139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9" name="Google Shape;59;p9"/>
          <p:cNvGrpSpPr/>
          <p:nvPr/>
        </p:nvGrpSpPr>
        <p:grpSpPr>
          <a:xfrm>
            <a:off x="4715662" y="4609378"/>
            <a:ext cx="3723000" cy="168500"/>
            <a:chOff x="-2595000" y="3190278"/>
            <a:chExt cx="3723000" cy="168500"/>
          </a:xfrm>
        </p:grpSpPr>
        <p:cxnSp>
          <p:nvCxnSpPr>
            <p:cNvPr id="60" name="Google Shape;60;p9"/>
            <p:cNvCxnSpPr/>
            <p:nvPr/>
          </p:nvCxnSpPr>
          <p:spPr>
            <a:xfrm rot="10800000">
              <a:off x="-2595000" y="3274528"/>
              <a:ext cx="3723000" cy="0"/>
            </a:xfrm>
            <a:prstGeom prst="straightConnector1">
              <a:avLst/>
            </a:prstGeom>
            <a:noFill/>
            <a:ln w="9525" cap="flat" cmpd="sng">
              <a:solidFill>
                <a:schemeClr val="lt1"/>
              </a:solidFill>
              <a:prstDash val="solid"/>
              <a:round/>
              <a:headEnd type="none" w="med" len="med"/>
              <a:tailEnd type="none" w="med" len="med"/>
            </a:ln>
          </p:spPr>
        </p:cxnSp>
        <p:cxnSp>
          <p:nvCxnSpPr>
            <p:cNvPr id="61" name="Google Shape;61;p9"/>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62" name="Google Shape;62;p9"/>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cxnSp>
        <p:nvCxnSpPr>
          <p:cNvPr id="63" name="Google Shape;63;p9"/>
          <p:cNvCxnSpPr/>
          <p:nvPr/>
        </p:nvCxnSpPr>
        <p:spPr>
          <a:xfrm>
            <a:off x="6384012"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1"/>
          <p:cNvSpPr txBox="1">
            <a:spLocks noGrp="1"/>
          </p:cNvSpPr>
          <p:nvPr>
            <p:ph type="title" hasCustomPrompt="1"/>
          </p:nvPr>
        </p:nvSpPr>
        <p:spPr>
          <a:xfrm>
            <a:off x="2026149" y="1789725"/>
            <a:ext cx="4852200" cy="1234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2026149" y="3006375"/>
            <a:ext cx="48522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9" name="Google Shape;69;p11"/>
          <p:cNvGrpSpPr/>
          <p:nvPr/>
        </p:nvGrpSpPr>
        <p:grpSpPr>
          <a:xfrm>
            <a:off x="705350" y="4609378"/>
            <a:ext cx="3723000" cy="168500"/>
            <a:chOff x="-2595000" y="3190278"/>
            <a:chExt cx="3723000" cy="168500"/>
          </a:xfrm>
        </p:grpSpPr>
        <p:cxnSp>
          <p:nvCxnSpPr>
            <p:cNvPr id="70" name="Google Shape;70;p11"/>
            <p:cNvCxnSpPr/>
            <p:nvPr/>
          </p:nvCxnSpPr>
          <p:spPr>
            <a:xfrm rot="10800000">
              <a:off x="-2595000" y="3274528"/>
              <a:ext cx="3723000" cy="0"/>
            </a:xfrm>
            <a:prstGeom prst="straightConnector1">
              <a:avLst/>
            </a:prstGeom>
            <a:noFill/>
            <a:ln w="9525" cap="flat" cmpd="sng">
              <a:solidFill>
                <a:schemeClr val="lt1"/>
              </a:solidFill>
              <a:prstDash val="solid"/>
              <a:round/>
              <a:headEnd type="none" w="med" len="med"/>
              <a:tailEnd type="none" w="med" len="med"/>
            </a:ln>
          </p:spPr>
        </p:cxnSp>
        <p:cxnSp>
          <p:nvCxnSpPr>
            <p:cNvPr id="71" name="Google Shape;71;p11"/>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72" name="Google Shape;72;p11"/>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cxnSp>
        <p:nvCxnSpPr>
          <p:cNvPr id="73" name="Google Shape;73;p11"/>
          <p:cNvCxnSpPr/>
          <p:nvPr/>
        </p:nvCxnSpPr>
        <p:spPr>
          <a:xfrm rot="10800000">
            <a:off x="6385125"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5"/>
        <p:cNvGrpSpPr/>
        <p:nvPr/>
      </p:nvGrpSpPr>
      <p:grpSpPr>
        <a:xfrm>
          <a:off x="0" y="0"/>
          <a:ext cx="0" cy="0"/>
          <a:chOff x="0" y="0"/>
          <a:chExt cx="0" cy="0"/>
        </a:xfrm>
      </p:grpSpPr>
      <p:sp>
        <p:nvSpPr>
          <p:cNvPr id="96" name="Google Shape;96;p15"/>
          <p:cNvSpPr txBox="1">
            <a:spLocks noGrp="1"/>
          </p:cNvSpPr>
          <p:nvPr>
            <p:ph type="subTitle" idx="1"/>
          </p:nvPr>
        </p:nvSpPr>
        <p:spPr>
          <a:xfrm>
            <a:off x="870375" y="1675475"/>
            <a:ext cx="4672800" cy="210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7" name="Google Shape;97;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cxnSp>
        <p:nvCxnSpPr>
          <p:cNvPr id="98" name="Google Shape;98;p15"/>
          <p:cNvCxnSpPr/>
          <p:nvPr/>
        </p:nvCxnSpPr>
        <p:spPr>
          <a:xfrm rot="10800000">
            <a:off x="695700" y="4693625"/>
            <a:ext cx="2064300" cy="0"/>
          </a:xfrm>
          <a:prstGeom prst="straightConnector1">
            <a:avLst/>
          </a:prstGeom>
          <a:noFill/>
          <a:ln w="9525" cap="flat" cmpd="sng">
            <a:solidFill>
              <a:schemeClr val="lt1"/>
            </a:solidFill>
            <a:prstDash val="solid"/>
            <a:round/>
            <a:headEnd type="none" w="med" len="med"/>
            <a:tailEnd type="none" w="med" len="med"/>
          </a:ln>
        </p:spPr>
      </p:cxnSp>
      <p:cxnSp>
        <p:nvCxnSpPr>
          <p:cNvPr id="99" name="Google Shape;99;p15"/>
          <p:cNvCxnSpPr/>
          <p:nvPr/>
        </p:nvCxnSpPr>
        <p:spPr>
          <a:xfrm rot="10800000">
            <a:off x="6385125"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251289" y="1992098"/>
            <a:ext cx="3378000" cy="952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0" name="Google Shape;160;p21"/>
          <p:cNvSpPr txBox="1">
            <a:spLocks noGrp="1"/>
          </p:cNvSpPr>
          <p:nvPr>
            <p:ph type="title" idx="2" hasCustomPrompt="1"/>
          </p:nvPr>
        </p:nvSpPr>
        <p:spPr>
          <a:xfrm>
            <a:off x="1381298" y="1552476"/>
            <a:ext cx="1371600" cy="90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1" name="Google Shape;161;p21"/>
          <p:cNvSpPr txBox="1">
            <a:spLocks noGrp="1"/>
          </p:cNvSpPr>
          <p:nvPr>
            <p:ph type="subTitle" idx="1"/>
          </p:nvPr>
        </p:nvSpPr>
        <p:spPr>
          <a:xfrm>
            <a:off x="4251289" y="3085123"/>
            <a:ext cx="3430200" cy="51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62" name="Google Shape;162;p21"/>
          <p:cNvCxnSpPr/>
          <p:nvPr/>
        </p:nvCxnSpPr>
        <p:spPr>
          <a:xfrm rot="10800000">
            <a:off x="685800" y="449875"/>
            <a:ext cx="2074200" cy="0"/>
          </a:xfrm>
          <a:prstGeom prst="straightConnector1">
            <a:avLst/>
          </a:prstGeom>
          <a:noFill/>
          <a:ln w="9525" cap="flat" cmpd="sng">
            <a:solidFill>
              <a:schemeClr val="lt1"/>
            </a:solidFill>
            <a:prstDash val="solid"/>
            <a:round/>
            <a:headEnd type="none" w="med" len="med"/>
            <a:tailEnd type="none" w="med" len="med"/>
          </a:ln>
        </p:spPr>
      </p:cxnSp>
      <p:cxnSp>
        <p:nvCxnSpPr>
          <p:cNvPr id="163" name="Google Shape;163;p21"/>
          <p:cNvCxnSpPr/>
          <p:nvPr/>
        </p:nvCxnSpPr>
        <p:spPr>
          <a:xfrm rot="10800000">
            <a:off x="6393900" y="4693625"/>
            <a:ext cx="20643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685800" y="1625063"/>
            <a:ext cx="3643800" cy="1234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9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98" name="Google Shape;198;p26"/>
          <p:cNvSpPr txBox="1">
            <a:spLocks noGrp="1"/>
          </p:cNvSpPr>
          <p:nvPr>
            <p:ph type="subTitle" idx="1"/>
          </p:nvPr>
        </p:nvSpPr>
        <p:spPr>
          <a:xfrm>
            <a:off x="685800" y="2973638"/>
            <a:ext cx="3643800" cy="54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99" name="Google Shape;199;p26"/>
          <p:cNvCxnSpPr/>
          <p:nvPr/>
        </p:nvCxnSpPr>
        <p:spPr>
          <a:xfrm rot="10800000">
            <a:off x="695700" y="4693625"/>
            <a:ext cx="2064300" cy="0"/>
          </a:xfrm>
          <a:prstGeom prst="straightConnector1">
            <a:avLst/>
          </a:prstGeom>
          <a:noFill/>
          <a:ln w="9525" cap="flat" cmpd="sng">
            <a:solidFill>
              <a:schemeClr val="lt1"/>
            </a:solidFill>
            <a:prstDash val="solid"/>
            <a:round/>
            <a:headEnd type="none" w="med" len="med"/>
            <a:tailEnd type="none" w="med" len="med"/>
          </a:ln>
        </p:spPr>
      </p:cxnSp>
      <p:cxnSp>
        <p:nvCxnSpPr>
          <p:cNvPr id="200" name="Google Shape;200;p26"/>
          <p:cNvCxnSpPr/>
          <p:nvPr/>
        </p:nvCxnSpPr>
        <p:spPr>
          <a:xfrm rot="10800000">
            <a:off x="685800" y="449875"/>
            <a:ext cx="2074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1pPr>
            <a:lvl2pPr lvl="1"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2pPr>
            <a:lvl3pPr lvl="2"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3pPr>
            <a:lvl4pPr lvl="3"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4pPr>
            <a:lvl5pPr lvl="4"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5pPr>
            <a:lvl6pPr lvl="5"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6pPr>
            <a:lvl7pPr lvl="6"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7pPr>
            <a:lvl8pPr lvl="7"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8pPr>
            <a:lvl9pPr lvl="8" rtl="0">
              <a:spcBef>
                <a:spcPts val="0"/>
              </a:spcBef>
              <a:spcAft>
                <a:spcPts val="0"/>
              </a:spcAft>
              <a:buClr>
                <a:schemeClr val="lt1"/>
              </a:buClr>
              <a:buSzPts val="3200"/>
              <a:buFont typeface="Kumbh Sans SemiBold"/>
              <a:buNone/>
              <a:defRPr sz="3200">
                <a:solidFill>
                  <a:schemeClr val="lt1"/>
                </a:solidFill>
                <a:latin typeface="Kumbh Sans SemiBold"/>
                <a:ea typeface="Kumbh Sans SemiBold"/>
                <a:cs typeface="Kumbh Sans SemiBold"/>
                <a:sym typeface="Kumbh Sa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1pPr>
            <a:lvl2pPr marL="914400" lvl="1"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2pPr>
            <a:lvl3pPr marL="1371600" lvl="2"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3pPr>
            <a:lvl4pPr marL="1828800" lvl="3"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4pPr>
            <a:lvl5pPr marL="2286000" lvl="4"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5pPr>
            <a:lvl6pPr marL="2743200" lvl="5"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6pPr>
            <a:lvl7pPr marL="3200400" lvl="6"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7pPr>
            <a:lvl8pPr marL="3657600" lvl="7" indent="-317500">
              <a:lnSpc>
                <a:spcPct val="115000"/>
              </a:lnSpc>
              <a:spcBef>
                <a:spcPts val="1600"/>
              </a:spcBef>
              <a:spcAft>
                <a:spcPts val="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8pPr>
            <a:lvl9pPr marL="4114800" lvl="8" indent="-317500">
              <a:lnSpc>
                <a:spcPct val="115000"/>
              </a:lnSpc>
              <a:spcBef>
                <a:spcPts val="1600"/>
              </a:spcBef>
              <a:spcAft>
                <a:spcPts val="1600"/>
              </a:spcAft>
              <a:buClr>
                <a:schemeClr val="lt1"/>
              </a:buClr>
              <a:buSzPts val="1400"/>
              <a:buFont typeface="Quattrocento Sans"/>
              <a:buChar char="■"/>
              <a:defRPr>
                <a:solidFill>
                  <a:schemeClr val="lt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61" r:id="rId7"/>
    <p:sldLayoutId id="2147483667" r:id="rId8"/>
    <p:sldLayoutId id="2147483672"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75" name="Google Shape;275;p34"/>
          <p:cNvSpPr txBox="1">
            <a:spLocks noGrp="1"/>
          </p:cNvSpPr>
          <p:nvPr>
            <p:ph type="ctrTitle"/>
          </p:nvPr>
        </p:nvSpPr>
        <p:spPr>
          <a:xfrm>
            <a:off x="666736" y="1225738"/>
            <a:ext cx="5173800" cy="239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Forecasting Financial Trends Using BNS Dataset</a:t>
            </a:r>
            <a:endParaRPr dirty="0">
              <a:solidFill>
                <a:schemeClr val="dk1"/>
              </a:solidFill>
            </a:endParaRPr>
          </a:p>
        </p:txBody>
      </p:sp>
      <p:sp>
        <p:nvSpPr>
          <p:cNvPr id="277" name="Google Shape;277;p34"/>
          <p:cNvSpPr txBox="1"/>
          <p:nvPr/>
        </p:nvSpPr>
        <p:spPr>
          <a:xfrm>
            <a:off x="6000875" y="1314926"/>
            <a:ext cx="1380600" cy="78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dirty="0">
              <a:solidFill>
                <a:schemeClr val="lt1"/>
              </a:solidFill>
              <a:latin typeface="Kumbh Sans Thin"/>
              <a:ea typeface="Kumbh Sans Thin"/>
              <a:cs typeface="Kumbh Sans Thin"/>
              <a:sym typeface="Kumbh Sans Thin"/>
            </a:endParaRPr>
          </a:p>
        </p:txBody>
      </p:sp>
      <p:sp>
        <p:nvSpPr>
          <p:cNvPr id="278" name="Google Shape;278;p34"/>
          <p:cNvSpPr txBox="1"/>
          <p:nvPr/>
        </p:nvSpPr>
        <p:spPr>
          <a:xfrm>
            <a:off x="5791200" y="2302562"/>
            <a:ext cx="2931012" cy="25615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lt1"/>
                </a:solidFill>
                <a:latin typeface="Kumbh Sans Thin"/>
                <a:ea typeface="Kumbh Sans Thin"/>
                <a:cs typeface="Kumbh Sans Thin"/>
                <a:sym typeface="Kumbh Sans Thin"/>
              </a:rPr>
              <a:t>Presented by Group 7</a:t>
            </a:r>
          </a:p>
          <a:p>
            <a:pPr lvl="0" algn="ctr" rtl="0">
              <a:spcBef>
                <a:spcPts val="0"/>
              </a:spcBef>
              <a:spcAft>
                <a:spcPts val="0"/>
              </a:spcAft>
            </a:pPr>
            <a:r>
              <a:rPr lang="en-US" sz="1800" dirty="0">
                <a:solidFill>
                  <a:schemeClr val="lt1"/>
                </a:solidFill>
                <a:latin typeface="Kumbh Sans Thin"/>
                <a:ea typeface="Kumbh Sans Thin"/>
                <a:cs typeface="Kumbh Sans Thin"/>
                <a:sym typeface="Kumbh Sans Thin"/>
              </a:rPr>
              <a:t>Yong Hui Lin</a:t>
            </a:r>
          </a:p>
          <a:p>
            <a:pPr lvl="0" algn="ctr" rtl="0">
              <a:spcBef>
                <a:spcPts val="0"/>
              </a:spcBef>
              <a:spcAft>
                <a:spcPts val="0"/>
              </a:spcAft>
            </a:pPr>
            <a:r>
              <a:rPr lang="en-US" sz="1800" dirty="0">
                <a:solidFill>
                  <a:schemeClr val="lt1"/>
                </a:solidFill>
                <a:latin typeface="Kumbh Sans Thin"/>
                <a:ea typeface="Kumbh Sans Thin"/>
                <a:cs typeface="Kumbh Sans Thin"/>
                <a:sym typeface="Kumbh Sans Thin"/>
              </a:rPr>
              <a:t>Bharath Modhwadiya</a:t>
            </a:r>
          </a:p>
          <a:p>
            <a:pPr lvl="0" algn="ctr" rtl="0">
              <a:spcBef>
                <a:spcPts val="0"/>
              </a:spcBef>
              <a:spcAft>
                <a:spcPts val="0"/>
              </a:spcAft>
            </a:pPr>
            <a:r>
              <a:rPr lang="en-US" sz="1800" dirty="0">
                <a:solidFill>
                  <a:schemeClr val="lt1"/>
                </a:solidFill>
                <a:latin typeface="Kumbh Sans Thin"/>
                <a:ea typeface="Kumbh Sans Thin"/>
                <a:cs typeface="Kumbh Sans Thin"/>
                <a:sym typeface="Kumbh Sans Thin"/>
              </a:rPr>
              <a:t>Honey Jain</a:t>
            </a:r>
          </a:p>
          <a:p>
            <a:pPr lvl="0" algn="ctr" rtl="0">
              <a:spcBef>
                <a:spcPts val="0"/>
              </a:spcBef>
              <a:spcAft>
                <a:spcPts val="0"/>
              </a:spcAft>
            </a:pPr>
            <a:r>
              <a:rPr lang="en-US" sz="1800" dirty="0">
                <a:solidFill>
                  <a:schemeClr val="lt1"/>
                </a:solidFill>
                <a:latin typeface="Kumbh Sans Thin"/>
                <a:ea typeface="Kumbh Sans Thin"/>
                <a:cs typeface="Kumbh Sans Thin"/>
                <a:sym typeface="Kumbh Sans Thin"/>
              </a:rPr>
              <a:t>Saloni Bhandari</a:t>
            </a:r>
          </a:p>
          <a:p>
            <a:pPr lvl="0" algn="ctr" rtl="0">
              <a:spcBef>
                <a:spcPts val="0"/>
              </a:spcBef>
              <a:spcAft>
                <a:spcPts val="0"/>
              </a:spcAft>
            </a:pPr>
            <a:r>
              <a:rPr lang="en-US" sz="1800" dirty="0">
                <a:solidFill>
                  <a:schemeClr val="lt1"/>
                </a:solidFill>
                <a:latin typeface="Kumbh Sans Thin"/>
                <a:ea typeface="Kumbh Sans Thin"/>
                <a:cs typeface="Kumbh Sans Thin"/>
                <a:sym typeface="Kumbh Sans Thin"/>
              </a:rPr>
              <a:t>Manoj Suchendra Reddy</a:t>
            </a:r>
            <a:endParaRPr sz="1800" dirty="0">
              <a:solidFill>
                <a:schemeClr val="lt1"/>
              </a:solidFill>
              <a:latin typeface="Kumbh Sans Thin"/>
              <a:ea typeface="Kumbh Sans Thin"/>
              <a:cs typeface="Kumbh Sans Thin"/>
              <a:sym typeface="Kumbh Sans Thin"/>
            </a:endParaRPr>
          </a:p>
        </p:txBody>
      </p:sp>
      <p:sp>
        <p:nvSpPr>
          <p:cNvPr id="279" name="Google Shape;279;p34"/>
          <p:cNvSpPr txBox="1"/>
          <p:nvPr/>
        </p:nvSpPr>
        <p:spPr>
          <a:xfrm>
            <a:off x="5840536" y="831238"/>
            <a:ext cx="968700" cy="78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700" dirty="0">
              <a:solidFill>
                <a:schemeClr val="lt1"/>
              </a:solidFill>
              <a:latin typeface="Kumbh Sans Thin"/>
              <a:ea typeface="Kumbh Sans Thin"/>
              <a:cs typeface="Kumbh Sans Thin"/>
              <a:sym typeface="Kumbh Sans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40"/>
          <p:cNvSpPr txBox="1">
            <a:spLocks noGrp="1"/>
          </p:cNvSpPr>
          <p:nvPr>
            <p:ph type="subTitle" idx="1"/>
          </p:nvPr>
        </p:nvSpPr>
        <p:spPr>
          <a:xfrm>
            <a:off x="4514182" y="1336677"/>
            <a:ext cx="3808210" cy="2470145"/>
          </a:xfrm>
          <a:prstGeom prst="rect">
            <a:avLst/>
          </a:prstGeom>
        </p:spPr>
        <p:txBody>
          <a:bodyPr spcFirstLastPara="1" wrap="square" lIns="91425" tIns="91425" rIns="91425" bIns="91425" anchor="t" anchorCtr="0">
            <a:noAutofit/>
          </a:bodyPr>
          <a:lstStyle/>
          <a:p>
            <a:pPr marL="285750" indent="-285750"/>
            <a:r>
              <a:rPr lang="en-US" dirty="0"/>
              <a:t>Out of the four model candidates chosen, the best model appears to be the defaulted ARIMA model (ARIMA(2,1,3)(0,0,1)[7] w/ drift)</a:t>
            </a:r>
          </a:p>
          <a:p>
            <a:pPr marL="285750" indent="-285750">
              <a:buFontTx/>
              <a:buChar char="-"/>
            </a:pPr>
            <a:r>
              <a:rPr lang="en-US" dirty="0"/>
              <a:t>It has the lowest </a:t>
            </a:r>
            <a:r>
              <a:rPr lang="en-US" dirty="0" err="1"/>
              <a:t>AICc</a:t>
            </a:r>
            <a:r>
              <a:rPr lang="en-US" dirty="0"/>
              <a:t> value out of all the other candidates</a:t>
            </a:r>
          </a:p>
          <a:p>
            <a:pPr marL="285750" indent="-285750">
              <a:buFontTx/>
              <a:buChar char="-"/>
            </a:pPr>
            <a:endParaRPr lang="en-US" dirty="0"/>
          </a:p>
          <a:p>
            <a:pPr marL="285750" indent="-285750"/>
            <a:endParaRPr lang="en-US" dirty="0"/>
          </a:p>
          <a:p>
            <a:pPr marL="285750" indent="-285750"/>
            <a:r>
              <a:rPr lang="en-US" dirty="0"/>
              <a:t>From the residual plots, the residual does appear to resemble white noise.</a:t>
            </a:r>
            <a:endParaRPr dirty="0"/>
          </a:p>
        </p:txBody>
      </p:sp>
      <p:sp>
        <p:nvSpPr>
          <p:cNvPr id="4" name="Title 2">
            <a:extLst>
              <a:ext uri="{FF2B5EF4-FFF2-40B4-BE49-F238E27FC236}">
                <a16:creationId xmlns:a16="http://schemas.microsoft.com/office/drawing/2014/main" id="{A377FFE7-C740-4860-ABCF-4A5508377D5C}"/>
              </a:ext>
            </a:extLst>
          </p:cNvPr>
          <p:cNvSpPr txBox="1">
            <a:spLocks/>
          </p:cNvSpPr>
          <p:nvPr/>
        </p:nvSpPr>
        <p:spPr>
          <a:xfrm>
            <a:off x="108529" y="219663"/>
            <a:ext cx="826935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1pPr>
            <a:lvl2pPr marR="0" lvl="1"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2pPr>
            <a:lvl3pPr marR="0" lvl="2"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3pPr>
            <a:lvl4pPr marR="0" lvl="3"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4pPr>
            <a:lvl5pPr marR="0" lvl="4"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5pPr>
            <a:lvl6pPr marR="0" lvl="5"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6pPr>
            <a:lvl7pPr marR="0" lvl="6"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7pPr>
            <a:lvl8pPr marR="0" lvl="7"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8pPr>
            <a:lvl9pPr marR="0" lvl="8"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9pPr>
          </a:lstStyle>
          <a:p>
            <a:r>
              <a:rPr lang="en-US" dirty="0"/>
              <a:t>Evaluating the Models</a:t>
            </a:r>
          </a:p>
        </p:txBody>
      </p:sp>
      <p:pic>
        <p:nvPicPr>
          <p:cNvPr id="6" name="Picture 5" descr="A screenshot of a graph&#10;&#10;Description automatically generated with low confidence">
            <a:extLst>
              <a:ext uri="{FF2B5EF4-FFF2-40B4-BE49-F238E27FC236}">
                <a16:creationId xmlns:a16="http://schemas.microsoft.com/office/drawing/2014/main" id="{B810E250-1931-04F6-91C3-682F17B41B36}"/>
              </a:ext>
            </a:extLst>
          </p:cNvPr>
          <p:cNvPicPr>
            <a:picLocks noChangeAspect="1"/>
          </p:cNvPicPr>
          <p:nvPr/>
        </p:nvPicPr>
        <p:blipFill>
          <a:blip r:embed="rId3"/>
          <a:stretch>
            <a:fillRect/>
          </a:stretch>
        </p:blipFill>
        <p:spPr>
          <a:xfrm>
            <a:off x="656265" y="2236728"/>
            <a:ext cx="3009228" cy="2687109"/>
          </a:xfrm>
          <a:prstGeom prst="rect">
            <a:avLst/>
          </a:prstGeom>
        </p:spPr>
      </p:pic>
      <p:pic>
        <p:nvPicPr>
          <p:cNvPr id="8" name="Picture 7">
            <a:extLst>
              <a:ext uri="{FF2B5EF4-FFF2-40B4-BE49-F238E27FC236}">
                <a16:creationId xmlns:a16="http://schemas.microsoft.com/office/drawing/2014/main" id="{A00F8CE0-22E9-AA5F-3511-65E52C3612A9}"/>
              </a:ext>
            </a:extLst>
          </p:cNvPr>
          <p:cNvPicPr>
            <a:picLocks noChangeAspect="1"/>
          </p:cNvPicPr>
          <p:nvPr/>
        </p:nvPicPr>
        <p:blipFill>
          <a:blip r:embed="rId4"/>
          <a:stretch>
            <a:fillRect/>
          </a:stretch>
        </p:blipFill>
        <p:spPr>
          <a:xfrm>
            <a:off x="370807" y="898343"/>
            <a:ext cx="4143375" cy="1104900"/>
          </a:xfrm>
          <a:prstGeom prst="rect">
            <a:avLst/>
          </a:prstGeom>
        </p:spPr>
      </p:pic>
    </p:spTree>
    <p:extLst>
      <p:ext uri="{BB962C8B-B14F-4D97-AF65-F5344CB8AC3E}">
        <p14:creationId xmlns:p14="http://schemas.microsoft.com/office/powerpoint/2010/main" val="147735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685" name="Google Shape;685;p45"/>
          <p:cNvGrpSpPr/>
          <p:nvPr/>
        </p:nvGrpSpPr>
        <p:grpSpPr>
          <a:xfrm>
            <a:off x="1501244" y="884582"/>
            <a:ext cx="6141511" cy="3374336"/>
            <a:chOff x="1501250" y="945025"/>
            <a:chExt cx="6141511" cy="3374336"/>
          </a:xfrm>
        </p:grpSpPr>
        <p:sp>
          <p:nvSpPr>
            <p:cNvPr id="686" name="Google Shape;686;p45"/>
            <p:cNvSpPr/>
            <p:nvPr/>
          </p:nvSpPr>
          <p:spPr>
            <a:xfrm>
              <a:off x="1750461" y="1154061"/>
              <a:ext cx="5892300" cy="31653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5"/>
            <p:cNvSpPr/>
            <p:nvPr/>
          </p:nvSpPr>
          <p:spPr>
            <a:xfrm>
              <a:off x="1501250" y="945025"/>
              <a:ext cx="5892300" cy="3165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5"/>
            <p:cNvGrpSpPr/>
            <p:nvPr/>
          </p:nvGrpSpPr>
          <p:grpSpPr>
            <a:xfrm>
              <a:off x="7004481" y="1050529"/>
              <a:ext cx="184200" cy="184200"/>
              <a:chOff x="8300831" y="1364305"/>
              <a:chExt cx="184200" cy="184200"/>
            </a:xfrm>
          </p:grpSpPr>
          <p:cxnSp>
            <p:nvCxnSpPr>
              <p:cNvPr id="689" name="Google Shape;689;p45"/>
              <p:cNvCxnSpPr/>
              <p:nvPr/>
            </p:nvCxnSpPr>
            <p:spPr>
              <a:xfrm>
                <a:off x="8300831" y="1364305"/>
                <a:ext cx="184200" cy="184200"/>
              </a:xfrm>
              <a:prstGeom prst="straightConnector1">
                <a:avLst/>
              </a:prstGeom>
              <a:noFill/>
              <a:ln w="9525" cap="flat" cmpd="sng">
                <a:solidFill>
                  <a:schemeClr val="lt1"/>
                </a:solidFill>
                <a:prstDash val="solid"/>
                <a:round/>
                <a:headEnd type="none" w="med" len="med"/>
                <a:tailEnd type="none" w="med" len="med"/>
              </a:ln>
            </p:spPr>
          </p:cxnSp>
          <p:cxnSp>
            <p:nvCxnSpPr>
              <p:cNvPr id="690" name="Google Shape;690;p45"/>
              <p:cNvCxnSpPr/>
              <p:nvPr/>
            </p:nvCxnSpPr>
            <p:spPr>
              <a:xfrm flipH="1">
                <a:off x="8304047" y="1364461"/>
                <a:ext cx="177900" cy="177900"/>
              </a:xfrm>
              <a:prstGeom prst="straightConnector1">
                <a:avLst/>
              </a:prstGeom>
              <a:noFill/>
              <a:ln w="9525" cap="flat" cmpd="sng">
                <a:solidFill>
                  <a:schemeClr val="lt1"/>
                </a:solidFill>
                <a:prstDash val="solid"/>
                <a:round/>
                <a:headEnd type="none" w="med" len="med"/>
                <a:tailEnd type="none" w="med" len="med"/>
              </a:ln>
            </p:spPr>
          </p:cxnSp>
        </p:grpSp>
        <p:cxnSp>
          <p:nvCxnSpPr>
            <p:cNvPr id="691" name="Google Shape;691;p45"/>
            <p:cNvCxnSpPr/>
            <p:nvPr/>
          </p:nvCxnSpPr>
          <p:spPr>
            <a:xfrm>
              <a:off x="1503025" y="1331025"/>
              <a:ext cx="5890500" cy="0"/>
            </a:xfrm>
            <a:prstGeom prst="straightConnector1">
              <a:avLst/>
            </a:prstGeom>
            <a:noFill/>
            <a:ln w="9525" cap="flat" cmpd="sng">
              <a:solidFill>
                <a:schemeClr val="lt1"/>
              </a:solidFill>
              <a:prstDash val="solid"/>
              <a:round/>
              <a:headEnd type="none" w="med" len="med"/>
              <a:tailEnd type="none" w="med" len="med"/>
            </a:ln>
          </p:spPr>
        </p:cxnSp>
        <p:cxnSp>
          <p:nvCxnSpPr>
            <p:cNvPr id="692" name="Google Shape;692;p45"/>
            <p:cNvCxnSpPr/>
            <p:nvPr/>
          </p:nvCxnSpPr>
          <p:spPr>
            <a:xfrm>
              <a:off x="6807125" y="945025"/>
              <a:ext cx="0" cy="381900"/>
            </a:xfrm>
            <a:prstGeom prst="straightConnector1">
              <a:avLst/>
            </a:prstGeom>
            <a:noFill/>
            <a:ln w="9525" cap="flat" cmpd="sng">
              <a:solidFill>
                <a:schemeClr val="lt1"/>
              </a:solidFill>
              <a:prstDash val="solid"/>
              <a:round/>
              <a:headEnd type="none" w="med" len="med"/>
              <a:tailEnd type="none" w="med" len="med"/>
            </a:ln>
          </p:spPr>
        </p:cxnSp>
      </p:grpSp>
      <p:sp>
        <p:nvSpPr>
          <p:cNvPr id="693" name="Google Shape;693;p45"/>
          <p:cNvSpPr txBox="1">
            <a:spLocks noGrp="1"/>
          </p:cNvSpPr>
          <p:nvPr>
            <p:ph type="title"/>
          </p:nvPr>
        </p:nvSpPr>
        <p:spPr>
          <a:xfrm>
            <a:off x="1812698" y="1682229"/>
            <a:ext cx="5275800" cy="19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Forecasting</a:t>
            </a:r>
            <a:endParaRPr dirty="0"/>
          </a:p>
        </p:txBody>
      </p:sp>
      <p:cxnSp>
        <p:nvCxnSpPr>
          <p:cNvPr id="694" name="Google Shape;694;p45"/>
          <p:cNvCxnSpPr/>
          <p:nvPr/>
        </p:nvCxnSpPr>
        <p:spPr>
          <a:xfrm rot="10800000">
            <a:off x="6355250" y="449875"/>
            <a:ext cx="2074200" cy="0"/>
          </a:xfrm>
          <a:prstGeom prst="straightConnector1">
            <a:avLst/>
          </a:prstGeom>
          <a:noFill/>
          <a:ln w="9525" cap="flat" cmpd="sng">
            <a:solidFill>
              <a:schemeClr val="lt1"/>
            </a:solidFill>
            <a:prstDash val="solid"/>
            <a:round/>
            <a:headEnd type="none" w="med" len="med"/>
            <a:tailEnd type="none" w="med" len="med"/>
          </a:ln>
        </p:spPr>
      </p:cxnSp>
      <p:grpSp>
        <p:nvGrpSpPr>
          <p:cNvPr id="695" name="Google Shape;695;p45"/>
          <p:cNvGrpSpPr/>
          <p:nvPr/>
        </p:nvGrpSpPr>
        <p:grpSpPr>
          <a:xfrm>
            <a:off x="705350" y="4609378"/>
            <a:ext cx="3723000" cy="168500"/>
            <a:chOff x="-2595000" y="3190278"/>
            <a:chExt cx="3723000" cy="168500"/>
          </a:xfrm>
        </p:grpSpPr>
        <p:cxnSp>
          <p:nvCxnSpPr>
            <p:cNvPr id="696" name="Google Shape;696;p45"/>
            <p:cNvCxnSpPr/>
            <p:nvPr/>
          </p:nvCxnSpPr>
          <p:spPr>
            <a:xfrm rot="10800000">
              <a:off x="-2595000" y="3274528"/>
              <a:ext cx="3723000" cy="0"/>
            </a:xfrm>
            <a:prstGeom prst="straightConnector1">
              <a:avLst/>
            </a:prstGeom>
            <a:noFill/>
            <a:ln w="9525" cap="flat" cmpd="sng">
              <a:solidFill>
                <a:schemeClr val="lt1"/>
              </a:solidFill>
              <a:prstDash val="solid"/>
              <a:round/>
              <a:headEnd type="none" w="med" len="med"/>
              <a:tailEnd type="none" w="med" len="med"/>
            </a:ln>
          </p:spPr>
        </p:cxnSp>
        <p:cxnSp>
          <p:nvCxnSpPr>
            <p:cNvPr id="697" name="Google Shape;697;p45"/>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698" name="Google Shape;698;p45"/>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117584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0855F2-D651-B7EE-8C4F-03138C0F7005}"/>
              </a:ext>
            </a:extLst>
          </p:cNvPr>
          <p:cNvSpPr>
            <a:spLocks noGrp="1"/>
          </p:cNvSpPr>
          <p:nvPr>
            <p:ph type="subTitle" idx="1"/>
          </p:nvPr>
        </p:nvSpPr>
        <p:spPr>
          <a:xfrm>
            <a:off x="504265" y="1539688"/>
            <a:ext cx="4356847" cy="2890563"/>
          </a:xfrm>
        </p:spPr>
        <p:txBody>
          <a:bodyPr/>
          <a:lstStyle/>
          <a:p>
            <a:r>
              <a:rPr lang="en-US" dirty="0"/>
              <a:t>Here is the forecasted BNS stock price for the next 839 days (which is the testing dataset)</a:t>
            </a:r>
          </a:p>
          <a:p>
            <a:pPr>
              <a:buFontTx/>
              <a:buChar char="-"/>
            </a:pPr>
            <a:r>
              <a:rPr lang="en-US" dirty="0"/>
              <a:t>Blue line represents the point estimate of the stock price on each day</a:t>
            </a:r>
          </a:p>
          <a:p>
            <a:pPr>
              <a:buFontTx/>
              <a:buChar char="-"/>
            </a:pPr>
            <a:r>
              <a:rPr lang="en-US" dirty="0"/>
              <a:t>Dark blue region is the 80% confidence interval that the actual stock price would lie within this region</a:t>
            </a:r>
          </a:p>
          <a:p>
            <a:pPr>
              <a:buFontTx/>
              <a:buChar char="-"/>
            </a:pPr>
            <a:r>
              <a:rPr lang="en-US" dirty="0"/>
              <a:t>Light blue region is the 95% confidence interval that the actual stock price would lie within this region</a:t>
            </a:r>
          </a:p>
          <a:p>
            <a:pPr>
              <a:buFontTx/>
              <a:buChar char="-"/>
            </a:pPr>
            <a:endParaRPr lang="en-US" dirty="0"/>
          </a:p>
          <a:p>
            <a:r>
              <a:rPr lang="en-US" dirty="0"/>
              <a:t>The RMSE of the ARIMA model on the testing dataset is 21.9</a:t>
            </a:r>
          </a:p>
        </p:txBody>
      </p:sp>
      <p:sp>
        <p:nvSpPr>
          <p:cNvPr id="3" name="Title 2">
            <a:extLst>
              <a:ext uri="{FF2B5EF4-FFF2-40B4-BE49-F238E27FC236}">
                <a16:creationId xmlns:a16="http://schemas.microsoft.com/office/drawing/2014/main" id="{06C0706B-B679-8D86-20B1-15C48EB652F5}"/>
              </a:ext>
            </a:extLst>
          </p:cNvPr>
          <p:cNvSpPr>
            <a:spLocks noGrp="1"/>
          </p:cNvSpPr>
          <p:nvPr>
            <p:ph type="title"/>
          </p:nvPr>
        </p:nvSpPr>
        <p:spPr>
          <a:xfrm>
            <a:off x="454866" y="592226"/>
            <a:ext cx="7704000" cy="572700"/>
          </a:xfrm>
        </p:spPr>
        <p:txBody>
          <a:bodyPr/>
          <a:lstStyle/>
          <a:p>
            <a:r>
              <a:rPr lang="en-US" dirty="0"/>
              <a:t>Forecasting the Closing BNS Stock Price</a:t>
            </a:r>
          </a:p>
        </p:txBody>
      </p:sp>
      <p:pic>
        <p:nvPicPr>
          <p:cNvPr id="7" name="Picture 6" descr="A picture containing text, screenshot, plot, line&#10;&#10;Description automatically generated">
            <a:extLst>
              <a:ext uri="{FF2B5EF4-FFF2-40B4-BE49-F238E27FC236}">
                <a16:creationId xmlns:a16="http://schemas.microsoft.com/office/drawing/2014/main" id="{FA23E0D4-EE19-9DD3-11B3-31D1FE4ECCF4}"/>
              </a:ext>
            </a:extLst>
          </p:cNvPr>
          <p:cNvPicPr>
            <a:picLocks noChangeAspect="1"/>
          </p:cNvPicPr>
          <p:nvPr/>
        </p:nvPicPr>
        <p:blipFill>
          <a:blip r:embed="rId3"/>
          <a:stretch>
            <a:fillRect/>
          </a:stretch>
        </p:blipFill>
        <p:spPr>
          <a:xfrm>
            <a:off x="5311569" y="1065530"/>
            <a:ext cx="3377565" cy="3012440"/>
          </a:xfrm>
          <a:prstGeom prst="rect">
            <a:avLst/>
          </a:prstGeom>
        </p:spPr>
      </p:pic>
      <p:pic>
        <p:nvPicPr>
          <p:cNvPr id="8" name="Picture 7" descr="A picture containing text, font, screenshot, white&#10;&#10;Description automatically generated">
            <a:extLst>
              <a:ext uri="{FF2B5EF4-FFF2-40B4-BE49-F238E27FC236}">
                <a16:creationId xmlns:a16="http://schemas.microsoft.com/office/drawing/2014/main" id="{70C3601F-AE56-F56B-6C63-ABCB3E2B1C08}"/>
              </a:ext>
            </a:extLst>
          </p:cNvPr>
          <p:cNvPicPr>
            <a:picLocks noChangeAspect="1"/>
          </p:cNvPicPr>
          <p:nvPr/>
        </p:nvPicPr>
        <p:blipFill>
          <a:blip r:embed="rId4"/>
          <a:stretch>
            <a:fillRect/>
          </a:stretch>
        </p:blipFill>
        <p:spPr>
          <a:xfrm>
            <a:off x="5068363" y="4175209"/>
            <a:ext cx="3863975" cy="516255"/>
          </a:xfrm>
          <a:prstGeom prst="rect">
            <a:avLst/>
          </a:prstGeom>
        </p:spPr>
      </p:pic>
    </p:spTree>
    <p:extLst>
      <p:ext uri="{BB962C8B-B14F-4D97-AF65-F5344CB8AC3E}">
        <p14:creationId xmlns:p14="http://schemas.microsoft.com/office/powerpoint/2010/main" val="317557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64" name="Google Shape;364;p37"/>
          <p:cNvSpPr txBox="1">
            <a:spLocks noGrp="1"/>
          </p:cNvSpPr>
          <p:nvPr>
            <p:ph type="title"/>
          </p:nvPr>
        </p:nvSpPr>
        <p:spPr>
          <a:xfrm>
            <a:off x="497466" y="848963"/>
            <a:ext cx="3643800" cy="12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About the dataset</a:t>
            </a:r>
            <a:endParaRPr sz="4800" dirty="0"/>
          </a:p>
        </p:txBody>
      </p:sp>
      <p:sp>
        <p:nvSpPr>
          <p:cNvPr id="365" name="Google Shape;365;p37"/>
          <p:cNvSpPr txBox="1">
            <a:spLocks noGrp="1"/>
          </p:cNvSpPr>
          <p:nvPr>
            <p:ph type="subTitle" idx="1"/>
          </p:nvPr>
        </p:nvSpPr>
        <p:spPr>
          <a:xfrm>
            <a:off x="1517650" y="2232625"/>
            <a:ext cx="6972300" cy="1934912"/>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Data were taken from Kaggle: https://www.kaggle.com/datasets/nghihuynh/bank-stock-market?resource=download </a:t>
            </a:r>
          </a:p>
          <a:p>
            <a:pPr marL="285750" lvl="0" indent="-285750" algn="l" rtl="0">
              <a:spcBef>
                <a:spcPts val="0"/>
              </a:spcBef>
              <a:spcAft>
                <a:spcPts val="0"/>
              </a:spcAft>
              <a:buFont typeface="Arial" panose="020B0604020202020204" pitchFamily="34" charset="0"/>
              <a:buChar char="•"/>
            </a:pPr>
            <a:r>
              <a:rPr lang="en-US" dirty="0"/>
              <a:t>Dataset Consist of the stock price of Canadian bank (1999: 2022)</a:t>
            </a:r>
          </a:p>
          <a:p>
            <a:pPr marL="285750" lvl="0" indent="-285750" algn="l" rtl="0">
              <a:spcBef>
                <a:spcPts val="0"/>
              </a:spcBef>
              <a:spcAft>
                <a:spcPts val="0"/>
              </a:spcAft>
              <a:buFont typeface="Arial" panose="020B0604020202020204" pitchFamily="34" charset="0"/>
              <a:buChar char="•"/>
            </a:pPr>
            <a:r>
              <a:rPr lang="en-US" dirty="0"/>
              <a:t>The dataset has date, open, high, low, close , and the volume</a:t>
            </a:r>
            <a:endParaRPr dirty="0"/>
          </a:p>
        </p:txBody>
      </p:sp>
      <p:sp>
        <p:nvSpPr>
          <p:cNvPr id="367" name="Google Shape;367;p37"/>
          <p:cNvSpPr txBox="1"/>
          <p:nvPr/>
        </p:nvSpPr>
        <p:spPr>
          <a:xfrm>
            <a:off x="5421800" y="1112724"/>
            <a:ext cx="2462100" cy="156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dirty="0">
              <a:solidFill>
                <a:schemeClr val="lt1"/>
              </a:solidFill>
              <a:latin typeface="Kumbh Sans Thin"/>
              <a:ea typeface="Kumbh Sans Thin"/>
              <a:cs typeface="Kumbh Sans Thin"/>
              <a:sym typeface="Kumbh Sans Th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8"/>
          <p:cNvGrpSpPr/>
          <p:nvPr/>
        </p:nvGrpSpPr>
        <p:grpSpPr>
          <a:xfrm>
            <a:off x="1501244" y="1269775"/>
            <a:ext cx="6141512" cy="3049729"/>
            <a:chOff x="1501244" y="1269775"/>
            <a:chExt cx="6141512" cy="3049729"/>
          </a:xfrm>
        </p:grpSpPr>
        <p:sp>
          <p:nvSpPr>
            <p:cNvPr id="373" name="Google Shape;373;p38"/>
            <p:cNvSpPr/>
            <p:nvPr/>
          </p:nvSpPr>
          <p:spPr>
            <a:xfrm>
              <a:off x="1750456" y="1458704"/>
              <a:ext cx="5892300" cy="28608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501244" y="1269786"/>
              <a:ext cx="5892300" cy="28608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38"/>
            <p:cNvGrpSpPr/>
            <p:nvPr/>
          </p:nvGrpSpPr>
          <p:grpSpPr>
            <a:xfrm>
              <a:off x="7004481" y="1375279"/>
              <a:ext cx="184200" cy="184200"/>
              <a:chOff x="8300831" y="1364305"/>
              <a:chExt cx="184200" cy="184200"/>
            </a:xfrm>
          </p:grpSpPr>
          <p:cxnSp>
            <p:nvCxnSpPr>
              <p:cNvPr id="376" name="Google Shape;376;p38"/>
              <p:cNvCxnSpPr/>
              <p:nvPr/>
            </p:nvCxnSpPr>
            <p:spPr>
              <a:xfrm>
                <a:off x="8300831" y="1364305"/>
                <a:ext cx="184200" cy="184200"/>
              </a:xfrm>
              <a:prstGeom prst="straightConnector1">
                <a:avLst/>
              </a:prstGeom>
              <a:noFill/>
              <a:ln w="9525" cap="flat" cmpd="sng">
                <a:solidFill>
                  <a:schemeClr val="lt1"/>
                </a:solidFill>
                <a:prstDash val="solid"/>
                <a:round/>
                <a:headEnd type="none" w="med" len="med"/>
                <a:tailEnd type="none" w="med" len="med"/>
              </a:ln>
            </p:spPr>
          </p:cxnSp>
          <p:cxnSp>
            <p:nvCxnSpPr>
              <p:cNvPr id="377" name="Google Shape;377;p38"/>
              <p:cNvCxnSpPr/>
              <p:nvPr/>
            </p:nvCxnSpPr>
            <p:spPr>
              <a:xfrm flipH="1">
                <a:off x="8304047" y="1364461"/>
                <a:ext cx="177900" cy="177900"/>
              </a:xfrm>
              <a:prstGeom prst="straightConnector1">
                <a:avLst/>
              </a:prstGeom>
              <a:noFill/>
              <a:ln w="9525" cap="flat" cmpd="sng">
                <a:solidFill>
                  <a:schemeClr val="lt1"/>
                </a:solidFill>
                <a:prstDash val="solid"/>
                <a:round/>
                <a:headEnd type="none" w="med" len="med"/>
                <a:tailEnd type="none" w="med" len="med"/>
              </a:ln>
            </p:spPr>
          </p:cxnSp>
        </p:grpSp>
        <p:cxnSp>
          <p:nvCxnSpPr>
            <p:cNvPr id="378" name="Google Shape;378;p38"/>
            <p:cNvCxnSpPr/>
            <p:nvPr/>
          </p:nvCxnSpPr>
          <p:spPr>
            <a:xfrm>
              <a:off x="1503025" y="1655775"/>
              <a:ext cx="5890500" cy="0"/>
            </a:xfrm>
            <a:prstGeom prst="straightConnector1">
              <a:avLst/>
            </a:prstGeom>
            <a:noFill/>
            <a:ln w="9525" cap="flat" cmpd="sng">
              <a:solidFill>
                <a:schemeClr val="lt1"/>
              </a:solidFill>
              <a:prstDash val="solid"/>
              <a:round/>
              <a:headEnd type="none" w="med" len="med"/>
              <a:tailEnd type="none" w="med" len="med"/>
            </a:ln>
          </p:spPr>
        </p:cxnSp>
        <p:cxnSp>
          <p:nvCxnSpPr>
            <p:cNvPr id="379" name="Google Shape;379;p38"/>
            <p:cNvCxnSpPr/>
            <p:nvPr/>
          </p:nvCxnSpPr>
          <p:spPr>
            <a:xfrm>
              <a:off x="6807125" y="1269775"/>
              <a:ext cx="0" cy="381900"/>
            </a:xfrm>
            <a:prstGeom prst="straightConnector1">
              <a:avLst/>
            </a:prstGeom>
            <a:noFill/>
            <a:ln w="9525" cap="flat" cmpd="sng">
              <a:solidFill>
                <a:schemeClr val="lt1"/>
              </a:solidFill>
              <a:prstDash val="solid"/>
              <a:round/>
              <a:headEnd type="none" w="med" len="med"/>
              <a:tailEnd type="none" w="med" len="med"/>
            </a:ln>
          </p:spPr>
        </p:cxnSp>
      </p:grpSp>
      <p:sp>
        <p:nvSpPr>
          <p:cNvPr id="380" name="Google Shape;380;p38"/>
          <p:cNvSpPr txBox="1">
            <a:spLocks noGrp="1"/>
          </p:cNvSpPr>
          <p:nvPr>
            <p:ph type="title"/>
          </p:nvPr>
        </p:nvSpPr>
        <p:spPr>
          <a:xfrm>
            <a:off x="2300444" y="2627872"/>
            <a:ext cx="4293900" cy="9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Description</a:t>
            </a:r>
            <a:endParaRPr dirty="0"/>
          </a:p>
        </p:txBody>
      </p:sp>
      <p:sp>
        <p:nvSpPr>
          <p:cNvPr id="381" name="Google Shape;381;p38"/>
          <p:cNvSpPr txBox="1">
            <a:spLocks noGrp="1"/>
          </p:cNvSpPr>
          <p:nvPr>
            <p:ph type="title" idx="2"/>
          </p:nvPr>
        </p:nvSpPr>
        <p:spPr>
          <a:xfrm>
            <a:off x="2871944" y="174133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83" name="Google Shape;383;p38"/>
          <p:cNvCxnSpPr/>
          <p:nvPr/>
        </p:nvCxnSpPr>
        <p:spPr>
          <a:xfrm rot="10800000">
            <a:off x="3983300" y="2580749"/>
            <a:ext cx="928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9"/>
          <p:cNvSpPr txBox="1">
            <a:spLocks noGrp="1"/>
          </p:cNvSpPr>
          <p:nvPr>
            <p:ph type="title"/>
          </p:nvPr>
        </p:nvSpPr>
        <p:spPr>
          <a:xfrm>
            <a:off x="3698139" y="608506"/>
            <a:ext cx="4755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Exploratory Data Analysis </a:t>
            </a:r>
            <a:endParaRPr sz="3600" dirty="0"/>
          </a:p>
        </p:txBody>
      </p:sp>
      <p:sp>
        <p:nvSpPr>
          <p:cNvPr id="389" name="Google Shape;389;p39"/>
          <p:cNvSpPr txBox="1">
            <a:spLocks noGrp="1"/>
          </p:cNvSpPr>
          <p:nvPr>
            <p:ph type="subTitle" idx="1"/>
          </p:nvPr>
        </p:nvSpPr>
        <p:spPr>
          <a:xfrm>
            <a:off x="3594146" y="2208388"/>
            <a:ext cx="5280914" cy="2239199"/>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1600"/>
              </a:spcAft>
              <a:buFont typeface="Arial" panose="020B0604020202020204" pitchFamily="34" charset="0"/>
              <a:buChar char="•"/>
            </a:pPr>
            <a:r>
              <a:rPr lang="en-US" dirty="0"/>
              <a:t>Converting the dataset into </a:t>
            </a:r>
            <a:r>
              <a:rPr lang="en-US" dirty="0" err="1"/>
              <a:t>tsibble</a:t>
            </a:r>
            <a:r>
              <a:rPr lang="en-US" dirty="0"/>
              <a:t> so that it could be easier to manipulate</a:t>
            </a:r>
          </a:p>
          <a:p>
            <a:pPr marL="285750" lvl="0" indent="-285750" algn="r" rtl="0">
              <a:spcBef>
                <a:spcPts val="0"/>
              </a:spcBef>
              <a:spcAft>
                <a:spcPts val="1600"/>
              </a:spcAft>
              <a:buFont typeface="Arial" panose="020B0604020202020204" pitchFamily="34" charset="0"/>
              <a:buChar char="•"/>
            </a:pPr>
            <a:r>
              <a:rPr lang="en-US" dirty="0"/>
              <a:t>Check to see if there are any gaps within the dataset</a:t>
            </a:r>
          </a:p>
          <a:p>
            <a:pPr marL="285750" lvl="0" indent="-285750" algn="r" rtl="0">
              <a:spcBef>
                <a:spcPts val="0"/>
              </a:spcBef>
              <a:spcAft>
                <a:spcPts val="1600"/>
              </a:spcAft>
              <a:buFont typeface="Arial" panose="020B0604020202020204" pitchFamily="34" charset="0"/>
              <a:buChar char="•"/>
            </a:pPr>
            <a:r>
              <a:rPr lang="en-US" dirty="0"/>
              <a:t>If there are any gaps, we would data interpolate the gaps to remove potential gaps in the dataset</a:t>
            </a:r>
          </a:p>
          <a:p>
            <a:pPr marL="285750" lvl="0" indent="-285750" algn="r" rtl="0">
              <a:spcBef>
                <a:spcPts val="0"/>
              </a:spcBef>
              <a:spcAft>
                <a:spcPts val="1600"/>
              </a:spcAft>
              <a:buFont typeface="Arial" panose="020B0604020202020204" pitchFamily="34" charset="0"/>
              <a:buChar char="•"/>
            </a:pPr>
            <a:r>
              <a:rPr lang="en-US" dirty="0"/>
              <a:t>Stock closing price is used for further analysis to forecast the market price value of BNS stocks.</a:t>
            </a:r>
          </a:p>
          <a:p>
            <a:pPr marL="285750" lvl="0" indent="-285750" algn="r" rtl="0">
              <a:spcBef>
                <a:spcPts val="0"/>
              </a:spcBef>
              <a:spcAft>
                <a:spcPts val="1600"/>
              </a:spcAft>
              <a:buFont typeface="Arial" panose="020B0604020202020204" pitchFamily="34" charset="0"/>
              <a:buChar char="•"/>
            </a:pPr>
            <a:r>
              <a:rPr lang="en-US" dirty="0"/>
              <a:t> Data was split into train and test (90:10)</a:t>
            </a:r>
            <a:endParaRPr dirty="0"/>
          </a:p>
        </p:txBody>
      </p:sp>
      <p:pic>
        <p:nvPicPr>
          <p:cNvPr id="3" name="Picture 2" descr="A picture containing text, line, plot, diagram&#10;&#10;Description automatically generated">
            <a:extLst>
              <a:ext uri="{FF2B5EF4-FFF2-40B4-BE49-F238E27FC236}">
                <a16:creationId xmlns:a16="http://schemas.microsoft.com/office/drawing/2014/main" id="{57CEF076-BC4C-0B0C-F936-CDC35EA1D6D5}"/>
              </a:ext>
            </a:extLst>
          </p:cNvPr>
          <p:cNvPicPr>
            <a:picLocks noChangeAspect="1"/>
          </p:cNvPicPr>
          <p:nvPr/>
        </p:nvPicPr>
        <p:blipFill>
          <a:blip r:embed="rId3"/>
          <a:stretch>
            <a:fillRect/>
          </a:stretch>
        </p:blipFill>
        <p:spPr>
          <a:xfrm>
            <a:off x="129892" y="1185016"/>
            <a:ext cx="3224810" cy="36677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40"/>
          <p:cNvSpPr txBox="1">
            <a:spLocks noGrp="1"/>
          </p:cNvSpPr>
          <p:nvPr>
            <p:ph type="subTitle" idx="1"/>
          </p:nvPr>
        </p:nvSpPr>
        <p:spPr>
          <a:xfrm>
            <a:off x="6082101" y="1281584"/>
            <a:ext cx="2464252" cy="2349121"/>
          </a:xfrm>
          <a:prstGeom prst="rect">
            <a:avLst/>
          </a:prstGeom>
        </p:spPr>
        <p:txBody>
          <a:bodyPr spcFirstLastPara="1" wrap="square" lIns="91425" tIns="91425" rIns="91425" bIns="91425" anchor="t" anchorCtr="0">
            <a:noAutofit/>
          </a:bodyPr>
          <a:lstStyle/>
          <a:p>
            <a:pPr marL="285750" indent="-285750"/>
            <a:r>
              <a:rPr lang="en-US" dirty="0"/>
              <a:t>There are three dips within the dataset (at 2008, 2016, and 2020) </a:t>
            </a:r>
          </a:p>
          <a:p>
            <a:pPr marL="285750" indent="-285750"/>
            <a:r>
              <a:rPr lang="en-US" dirty="0"/>
              <a:t>There appears to be a positive trend in the dataset</a:t>
            </a:r>
          </a:p>
          <a:p>
            <a:pPr marL="285750" indent="-285750"/>
            <a:r>
              <a:rPr lang="en-US" dirty="0"/>
              <a:t>There is insufficient evidence to prove that there is seasonality within the dataset</a:t>
            </a:r>
            <a:endParaRPr dirty="0"/>
          </a:p>
        </p:txBody>
      </p:sp>
      <p:pic>
        <p:nvPicPr>
          <p:cNvPr id="3" name="Picture 2" descr="A picture containing text, diagram, screenshot, line&#10;&#10;Description automatically generated">
            <a:extLst>
              <a:ext uri="{FF2B5EF4-FFF2-40B4-BE49-F238E27FC236}">
                <a16:creationId xmlns:a16="http://schemas.microsoft.com/office/drawing/2014/main" id="{F610C999-FBF1-9BD7-C1BB-E21D7113C531}"/>
              </a:ext>
            </a:extLst>
          </p:cNvPr>
          <p:cNvPicPr>
            <a:picLocks noChangeAspect="1"/>
          </p:cNvPicPr>
          <p:nvPr/>
        </p:nvPicPr>
        <p:blipFill>
          <a:blip r:embed="rId3"/>
          <a:stretch>
            <a:fillRect/>
          </a:stretch>
        </p:blipFill>
        <p:spPr>
          <a:xfrm>
            <a:off x="108529" y="1047075"/>
            <a:ext cx="2806301" cy="3335925"/>
          </a:xfrm>
          <a:prstGeom prst="rect">
            <a:avLst/>
          </a:prstGeom>
        </p:spPr>
      </p:pic>
      <p:pic>
        <p:nvPicPr>
          <p:cNvPr id="2" name="Picture 1" descr="A picture containing text, screenshot, plot, font&#10;&#10;Description automatically generated">
            <a:extLst>
              <a:ext uri="{FF2B5EF4-FFF2-40B4-BE49-F238E27FC236}">
                <a16:creationId xmlns:a16="http://schemas.microsoft.com/office/drawing/2014/main" id="{BC9A5F01-1B6A-CEFA-87DA-7650B43E5470}"/>
              </a:ext>
            </a:extLst>
          </p:cNvPr>
          <p:cNvPicPr>
            <a:picLocks noChangeAspect="1"/>
          </p:cNvPicPr>
          <p:nvPr/>
        </p:nvPicPr>
        <p:blipFill>
          <a:blip r:embed="rId4"/>
          <a:stretch>
            <a:fillRect/>
          </a:stretch>
        </p:blipFill>
        <p:spPr>
          <a:xfrm>
            <a:off x="2914829" y="1047075"/>
            <a:ext cx="2934641" cy="3337682"/>
          </a:xfrm>
          <a:prstGeom prst="rect">
            <a:avLst/>
          </a:prstGeom>
        </p:spPr>
      </p:pic>
      <p:sp>
        <p:nvSpPr>
          <p:cNvPr id="4" name="Title 2">
            <a:extLst>
              <a:ext uri="{FF2B5EF4-FFF2-40B4-BE49-F238E27FC236}">
                <a16:creationId xmlns:a16="http://schemas.microsoft.com/office/drawing/2014/main" id="{A377FFE7-C740-4860-ABCF-4A5508377D5C}"/>
              </a:ext>
            </a:extLst>
          </p:cNvPr>
          <p:cNvSpPr txBox="1">
            <a:spLocks/>
          </p:cNvSpPr>
          <p:nvPr/>
        </p:nvSpPr>
        <p:spPr>
          <a:xfrm>
            <a:off x="108529" y="219663"/>
            <a:ext cx="826935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1pPr>
            <a:lvl2pPr marR="0" lvl="1"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2pPr>
            <a:lvl3pPr marR="0" lvl="2"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3pPr>
            <a:lvl4pPr marR="0" lvl="3"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4pPr>
            <a:lvl5pPr marR="0" lvl="4"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5pPr>
            <a:lvl6pPr marR="0" lvl="5"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6pPr>
            <a:lvl7pPr marR="0" lvl="6"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7pPr>
            <a:lvl8pPr marR="0" lvl="7"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8pPr>
            <a:lvl9pPr marR="0" lvl="8" algn="l" rtl="0">
              <a:lnSpc>
                <a:spcPct val="100000"/>
              </a:lnSpc>
              <a:spcBef>
                <a:spcPts val="0"/>
              </a:spcBef>
              <a:spcAft>
                <a:spcPts val="0"/>
              </a:spcAft>
              <a:buClr>
                <a:schemeClr val="lt1"/>
              </a:buClr>
              <a:buSzPts val="3200"/>
              <a:buFont typeface="Kumbh Sans SemiBold"/>
              <a:buNone/>
              <a:defRPr sz="3200" b="0" i="0" u="none" strike="noStrike" cap="none">
                <a:solidFill>
                  <a:schemeClr val="lt1"/>
                </a:solidFill>
                <a:latin typeface="Kumbh Sans SemiBold"/>
                <a:ea typeface="Kumbh Sans SemiBold"/>
                <a:cs typeface="Kumbh Sans SemiBold"/>
                <a:sym typeface="Kumbh Sans SemiBold"/>
              </a:defRPr>
            </a:lvl9pPr>
          </a:lstStyle>
          <a:p>
            <a:r>
              <a:rPr lang="en-US" dirty="0"/>
              <a:t>Box-cox Transformation &amp; STL Decomposition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grpSp>
        <p:nvGrpSpPr>
          <p:cNvPr id="1335" name="Google Shape;1335;p61"/>
          <p:cNvGrpSpPr/>
          <p:nvPr/>
        </p:nvGrpSpPr>
        <p:grpSpPr>
          <a:xfrm>
            <a:off x="3891173" y="1217175"/>
            <a:ext cx="4294145" cy="3049729"/>
            <a:chOff x="3891173" y="1217175"/>
            <a:chExt cx="4294145" cy="3049729"/>
          </a:xfrm>
        </p:grpSpPr>
        <p:grpSp>
          <p:nvGrpSpPr>
            <p:cNvPr id="1336" name="Google Shape;1336;p61"/>
            <p:cNvGrpSpPr/>
            <p:nvPr/>
          </p:nvGrpSpPr>
          <p:grpSpPr>
            <a:xfrm>
              <a:off x="3891173" y="1217175"/>
              <a:ext cx="4294145" cy="3049729"/>
              <a:chOff x="1501244" y="1269775"/>
              <a:chExt cx="6141512" cy="3049729"/>
            </a:xfrm>
          </p:grpSpPr>
          <p:sp>
            <p:nvSpPr>
              <p:cNvPr id="1337" name="Google Shape;1337;p61"/>
              <p:cNvSpPr/>
              <p:nvPr/>
            </p:nvSpPr>
            <p:spPr>
              <a:xfrm>
                <a:off x="1750456" y="1458704"/>
                <a:ext cx="5892300" cy="28608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1"/>
              <p:cNvSpPr/>
              <p:nvPr/>
            </p:nvSpPr>
            <p:spPr>
              <a:xfrm>
                <a:off x="1501244" y="1269786"/>
                <a:ext cx="5892300" cy="28608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9" name="Google Shape;1339;p61"/>
              <p:cNvCxnSpPr/>
              <p:nvPr/>
            </p:nvCxnSpPr>
            <p:spPr>
              <a:xfrm>
                <a:off x="1503025" y="1655775"/>
                <a:ext cx="5890500" cy="0"/>
              </a:xfrm>
              <a:prstGeom prst="straightConnector1">
                <a:avLst/>
              </a:prstGeom>
              <a:noFill/>
              <a:ln w="9525" cap="flat" cmpd="sng">
                <a:solidFill>
                  <a:schemeClr val="lt1"/>
                </a:solidFill>
                <a:prstDash val="solid"/>
                <a:round/>
                <a:headEnd type="none" w="med" len="med"/>
                <a:tailEnd type="none" w="med" len="med"/>
              </a:ln>
            </p:spPr>
          </p:cxnSp>
          <p:cxnSp>
            <p:nvCxnSpPr>
              <p:cNvPr id="1340" name="Google Shape;1340;p61"/>
              <p:cNvCxnSpPr/>
              <p:nvPr/>
            </p:nvCxnSpPr>
            <p:spPr>
              <a:xfrm>
                <a:off x="6807125" y="1269775"/>
                <a:ext cx="0" cy="381900"/>
              </a:xfrm>
              <a:prstGeom prst="straightConnector1">
                <a:avLst/>
              </a:prstGeom>
              <a:noFill/>
              <a:ln w="9525" cap="flat" cmpd="sng">
                <a:solidFill>
                  <a:schemeClr val="lt1"/>
                </a:solidFill>
                <a:prstDash val="solid"/>
                <a:round/>
                <a:headEnd type="none" w="med" len="med"/>
                <a:tailEnd type="none" w="med" len="med"/>
              </a:ln>
            </p:spPr>
          </p:cxnSp>
        </p:grpSp>
        <p:grpSp>
          <p:nvGrpSpPr>
            <p:cNvPr id="1341" name="Google Shape;1341;p61"/>
            <p:cNvGrpSpPr/>
            <p:nvPr/>
          </p:nvGrpSpPr>
          <p:grpSpPr>
            <a:xfrm>
              <a:off x="7727226" y="1323073"/>
              <a:ext cx="168543" cy="168506"/>
              <a:chOff x="8300831" y="1364305"/>
              <a:chExt cx="184200" cy="184200"/>
            </a:xfrm>
          </p:grpSpPr>
          <p:cxnSp>
            <p:nvCxnSpPr>
              <p:cNvPr id="1342" name="Google Shape;1342;p61"/>
              <p:cNvCxnSpPr/>
              <p:nvPr/>
            </p:nvCxnSpPr>
            <p:spPr>
              <a:xfrm>
                <a:off x="8300831" y="1364305"/>
                <a:ext cx="184200" cy="184200"/>
              </a:xfrm>
              <a:prstGeom prst="straightConnector1">
                <a:avLst/>
              </a:prstGeom>
              <a:noFill/>
              <a:ln w="9525" cap="flat" cmpd="sng">
                <a:solidFill>
                  <a:schemeClr val="lt1"/>
                </a:solidFill>
                <a:prstDash val="solid"/>
                <a:round/>
                <a:headEnd type="none" w="med" len="med"/>
                <a:tailEnd type="none" w="med" len="med"/>
              </a:ln>
            </p:spPr>
          </p:cxnSp>
          <p:cxnSp>
            <p:nvCxnSpPr>
              <p:cNvPr id="1343" name="Google Shape;1343;p61"/>
              <p:cNvCxnSpPr/>
              <p:nvPr/>
            </p:nvCxnSpPr>
            <p:spPr>
              <a:xfrm flipH="1">
                <a:off x="8304047" y="1364461"/>
                <a:ext cx="177900" cy="177900"/>
              </a:xfrm>
              <a:prstGeom prst="straightConnector1">
                <a:avLst/>
              </a:prstGeom>
              <a:noFill/>
              <a:ln w="9525" cap="flat" cmpd="sng">
                <a:solidFill>
                  <a:schemeClr val="lt1"/>
                </a:solidFill>
                <a:prstDash val="solid"/>
                <a:round/>
                <a:headEnd type="none" w="med" len="med"/>
                <a:tailEnd type="none" w="med" len="med"/>
              </a:ln>
            </p:spPr>
          </p:cxnSp>
        </p:grpSp>
      </p:grpSp>
      <p:grpSp>
        <p:nvGrpSpPr>
          <p:cNvPr id="1344" name="Google Shape;1344;p61"/>
          <p:cNvGrpSpPr/>
          <p:nvPr/>
        </p:nvGrpSpPr>
        <p:grpSpPr>
          <a:xfrm>
            <a:off x="958682" y="876596"/>
            <a:ext cx="2408429" cy="1956017"/>
            <a:chOff x="958682" y="876596"/>
            <a:chExt cx="2408429" cy="1956017"/>
          </a:xfrm>
        </p:grpSpPr>
        <p:grpSp>
          <p:nvGrpSpPr>
            <p:cNvPr id="1345" name="Google Shape;1345;p61"/>
            <p:cNvGrpSpPr/>
            <p:nvPr/>
          </p:nvGrpSpPr>
          <p:grpSpPr>
            <a:xfrm>
              <a:off x="958682" y="876596"/>
              <a:ext cx="2408429" cy="1956017"/>
              <a:chOff x="6836200" y="3202684"/>
              <a:chExt cx="1622275" cy="1091832"/>
            </a:xfrm>
          </p:grpSpPr>
          <p:sp>
            <p:nvSpPr>
              <p:cNvPr id="1346" name="Google Shape;1346;p61"/>
              <p:cNvSpPr/>
              <p:nvPr/>
            </p:nvSpPr>
            <p:spPr>
              <a:xfrm>
                <a:off x="6945575" y="3270316"/>
                <a:ext cx="1512900" cy="10242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1"/>
              <p:cNvSpPr/>
              <p:nvPr/>
            </p:nvSpPr>
            <p:spPr>
              <a:xfrm>
                <a:off x="6836617" y="3202684"/>
                <a:ext cx="1512900" cy="10242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61"/>
              <p:cNvCxnSpPr/>
              <p:nvPr/>
            </p:nvCxnSpPr>
            <p:spPr>
              <a:xfrm>
                <a:off x="6836200" y="3444775"/>
                <a:ext cx="1512000" cy="0"/>
              </a:xfrm>
              <a:prstGeom prst="straightConnector1">
                <a:avLst/>
              </a:prstGeom>
              <a:noFill/>
              <a:ln w="9525" cap="flat" cmpd="sng">
                <a:solidFill>
                  <a:schemeClr val="lt1"/>
                </a:solidFill>
                <a:prstDash val="solid"/>
                <a:round/>
                <a:headEnd type="none" w="med" len="med"/>
                <a:tailEnd type="none" w="med" len="med"/>
              </a:ln>
            </p:spPr>
          </p:cxnSp>
          <p:cxnSp>
            <p:nvCxnSpPr>
              <p:cNvPr id="1349" name="Google Shape;1349;p61"/>
              <p:cNvCxnSpPr/>
              <p:nvPr/>
            </p:nvCxnSpPr>
            <p:spPr>
              <a:xfrm>
                <a:off x="8104175" y="3204325"/>
                <a:ext cx="0" cy="240300"/>
              </a:xfrm>
              <a:prstGeom prst="straightConnector1">
                <a:avLst/>
              </a:prstGeom>
              <a:noFill/>
              <a:ln w="9525" cap="flat" cmpd="sng">
                <a:solidFill>
                  <a:schemeClr val="lt1"/>
                </a:solidFill>
                <a:prstDash val="solid"/>
                <a:round/>
                <a:headEnd type="none" w="med" len="med"/>
                <a:tailEnd type="none" w="med" len="med"/>
              </a:ln>
            </p:spPr>
          </p:cxnSp>
        </p:grpSp>
        <p:grpSp>
          <p:nvGrpSpPr>
            <p:cNvPr id="1350" name="Google Shape;1350;p61"/>
            <p:cNvGrpSpPr/>
            <p:nvPr/>
          </p:nvGrpSpPr>
          <p:grpSpPr>
            <a:xfrm>
              <a:off x="2943701" y="1016271"/>
              <a:ext cx="168543" cy="168506"/>
              <a:chOff x="8300831" y="1364305"/>
              <a:chExt cx="184200" cy="184200"/>
            </a:xfrm>
          </p:grpSpPr>
          <p:cxnSp>
            <p:nvCxnSpPr>
              <p:cNvPr id="1351" name="Google Shape;1351;p61"/>
              <p:cNvCxnSpPr/>
              <p:nvPr/>
            </p:nvCxnSpPr>
            <p:spPr>
              <a:xfrm>
                <a:off x="8300831" y="1364305"/>
                <a:ext cx="184200" cy="184200"/>
              </a:xfrm>
              <a:prstGeom prst="straightConnector1">
                <a:avLst/>
              </a:prstGeom>
              <a:noFill/>
              <a:ln w="9525" cap="flat" cmpd="sng">
                <a:solidFill>
                  <a:schemeClr val="lt1"/>
                </a:solidFill>
                <a:prstDash val="solid"/>
                <a:round/>
                <a:headEnd type="none" w="med" len="med"/>
                <a:tailEnd type="none" w="med" len="med"/>
              </a:ln>
            </p:spPr>
          </p:cxnSp>
          <p:cxnSp>
            <p:nvCxnSpPr>
              <p:cNvPr id="1352" name="Google Shape;1352;p61"/>
              <p:cNvCxnSpPr/>
              <p:nvPr/>
            </p:nvCxnSpPr>
            <p:spPr>
              <a:xfrm flipH="1">
                <a:off x="8304047" y="1364461"/>
                <a:ext cx="177900" cy="177900"/>
              </a:xfrm>
              <a:prstGeom prst="straightConnector1">
                <a:avLst/>
              </a:prstGeom>
              <a:noFill/>
              <a:ln w="9525" cap="flat" cmpd="sng">
                <a:solidFill>
                  <a:schemeClr val="lt1"/>
                </a:solidFill>
                <a:prstDash val="solid"/>
                <a:round/>
                <a:headEnd type="none" w="med" len="med"/>
                <a:tailEnd type="none" w="med" len="med"/>
              </a:ln>
            </p:spPr>
          </p:cxnSp>
        </p:grpSp>
      </p:grpSp>
      <p:sp>
        <p:nvSpPr>
          <p:cNvPr id="1353" name="Google Shape;1353;p61"/>
          <p:cNvSpPr txBox="1">
            <a:spLocks noGrp="1"/>
          </p:cNvSpPr>
          <p:nvPr>
            <p:ph type="title"/>
          </p:nvPr>
        </p:nvSpPr>
        <p:spPr>
          <a:xfrm>
            <a:off x="4251289" y="1992098"/>
            <a:ext cx="3378000" cy="95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Series Methodology</a:t>
            </a:r>
            <a:endParaRPr dirty="0"/>
          </a:p>
        </p:txBody>
      </p:sp>
      <p:grpSp>
        <p:nvGrpSpPr>
          <p:cNvPr id="1355" name="Google Shape;1355;p61"/>
          <p:cNvGrpSpPr/>
          <p:nvPr/>
        </p:nvGrpSpPr>
        <p:grpSpPr>
          <a:xfrm>
            <a:off x="1707716" y="3568804"/>
            <a:ext cx="910359" cy="378754"/>
            <a:chOff x="723000" y="3190278"/>
            <a:chExt cx="405000" cy="168500"/>
          </a:xfrm>
        </p:grpSpPr>
        <p:cxnSp>
          <p:nvCxnSpPr>
            <p:cNvPr id="1356" name="Google Shape;1356;p61"/>
            <p:cNvCxnSpPr/>
            <p:nvPr/>
          </p:nvCxnSpPr>
          <p:spPr>
            <a:xfrm rot="10800000">
              <a:off x="723000" y="3274528"/>
              <a:ext cx="405000" cy="0"/>
            </a:xfrm>
            <a:prstGeom prst="straightConnector1">
              <a:avLst/>
            </a:prstGeom>
            <a:noFill/>
            <a:ln w="9525" cap="flat" cmpd="sng">
              <a:solidFill>
                <a:schemeClr val="lt1"/>
              </a:solidFill>
              <a:prstDash val="solid"/>
              <a:round/>
              <a:headEnd type="none" w="med" len="med"/>
              <a:tailEnd type="none" w="med" len="med"/>
            </a:ln>
          </p:spPr>
        </p:cxnSp>
        <p:cxnSp>
          <p:nvCxnSpPr>
            <p:cNvPr id="1357" name="Google Shape;1357;p61"/>
            <p:cNvCxnSpPr/>
            <p:nvPr/>
          </p:nvCxnSpPr>
          <p:spPr>
            <a:xfrm flipH="1">
              <a:off x="1042794" y="3276278"/>
              <a:ext cx="82200" cy="82500"/>
            </a:xfrm>
            <a:prstGeom prst="straightConnector1">
              <a:avLst/>
            </a:prstGeom>
            <a:noFill/>
            <a:ln w="9525" cap="flat" cmpd="sng">
              <a:solidFill>
                <a:schemeClr val="lt1"/>
              </a:solidFill>
              <a:prstDash val="solid"/>
              <a:round/>
              <a:headEnd type="none" w="med" len="med"/>
              <a:tailEnd type="none" w="med" len="med"/>
            </a:ln>
          </p:spPr>
        </p:cxnSp>
        <p:cxnSp>
          <p:nvCxnSpPr>
            <p:cNvPr id="1358" name="Google Shape;1358;p61"/>
            <p:cNvCxnSpPr/>
            <p:nvPr/>
          </p:nvCxnSpPr>
          <p:spPr>
            <a:xfrm rot="10800000">
              <a:off x="1042794" y="3190278"/>
              <a:ext cx="82200" cy="82500"/>
            </a:xfrm>
            <a:prstGeom prst="straightConnector1">
              <a:avLst/>
            </a:prstGeom>
            <a:noFill/>
            <a:ln w="9525" cap="flat" cmpd="sng">
              <a:solidFill>
                <a:schemeClr val="lt1"/>
              </a:solidFill>
              <a:prstDash val="solid"/>
              <a:round/>
              <a:headEnd type="none" w="med" len="med"/>
              <a:tailEnd type="none" w="med" len="med"/>
            </a:ln>
          </p:spPr>
        </p:cxnSp>
      </p:grpSp>
      <p:sp>
        <p:nvSpPr>
          <p:cNvPr id="1359" name="Google Shape;1359;p61"/>
          <p:cNvSpPr txBox="1">
            <a:spLocks noGrp="1"/>
          </p:cNvSpPr>
          <p:nvPr>
            <p:ph type="title" idx="2"/>
          </p:nvPr>
        </p:nvSpPr>
        <p:spPr>
          <a:xfrm>
            <a:off x="1381298" y="1552476"/>
            <a:ext cx="1371600" cy="9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314089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0855F2-D651-B7EE-8C4F-03138C0F7005}"/>
              </a:ext>
            </a:extLst>
          </p:cNvPr>
          <p:cNvSpPr>
            <a:spLocks noGrp="1"/>
          </p:cNvSpPr>
          <p:nvPr>
            <p:ph type="subTitle" idx="1"/>
          </p:nvPr>
        </p:nvSpPr>
        <p:spPr/>
        <p:txBody>
          <a:bodyPr/>
          <a:lstStyle/>
          <a:p>
            <a:r>
              <a:rPr lang="en-US" dirty="0"/>
              <a:t>We created baseline models using simpler models such as mean, naïve, seasonal naïve, drift, and </a:t>
            </a:r>
            <a:r>
              <a:rPr lang="en-US" dirty="0" err="1"/>
              <a:t>tslm</a:t>
            </a:r>
            <a:r>
              <a:rPr lang="en-US" dirty="0"/>
              <a:t> to forecast the stock price</a:t>
            </a:r>
          </a:p>
          <a:p>
            <a:r>
              <a:rPr lang="en-US" dirty="0"/>
              <a:t>TSLM yields the lowest RMSE out of the other models </a:t>
            </a:r>
          </a:p>
          <a:p>
            <a:r>
              <a:rPr lang="en-US" dirty="0"/>
              <a:t>TSLM would be a potential candidate for the final comparison</a:t>
            </a:r>
          </a:p>
        </p:txBody>
      </p:sp>
      <p:sp>
        <p:nvSpPr>
          <p:cNvPr id="3" name="Title 2">
            <a:extLst>
              <a:ext uri="{FF2B5EF4-FFF2-40B4-BE49-F238E27FC236}">
                <a16:creationId xmlns:a16="http://schemas.microsoft.com/office/drawing/2014/main" id="{06C0706B-B679-8D86-20B1-15C48EB652F5}"/>
              </a:ext>
            </a:extLst>
          </p:cNvPr>
          <p:cNvSpPr>
            <a:spLocks noGrp="1"/>
          </p:cNvSpPr>
          <p:nvPr>
            <p:ph type="title"/>
          </p:nvPr>
        </p:nvSpPr>
        <p:spPr>
          <a:xfrm>
            <a:off x="720000" y="713249"/>
            <a:ext cx="7704000" cy="572700"/>
          </a:xfrm>
        </p:spPr>
        <p:txBody>
          <a:bodyPr/>
          <a:lstStyle/>
          <a:p>
            <a:r>
              <a:rPr lang="en-US" dirty="0"/>
              <a:t>Determining a Baseline Model</a:t>
            </a:r>
          </a:p>
        </p:txBody>
      </p:sp>
      <p:pic>
        <p:nvPicPr>
          <p:cNvPr id="4" name="Picture 3" descr="A picture containing text, screenshot, font, number&#10;&#10;Description automatically generated">
            <a:extLst>
              <a:ext uri="{FF2B5EF4-FFF2-40B4-BE49-F238E27FC236}">
                <a16:creationId xmlns:a16="http://schemas.microsoft.com/office/drawing/2014/main" id="{2B6D794E-B2A6-64EC-A95D-07177460F047}"/>
              </a:ext>
            </a:extLst>
          </p:cNvPr>
          <p:cNvPicPr>
            <a:picLocks noChangeAspect="1"/>
          </p:cNvPicPr>
          <p:nvPr/>
        </p:nvPicPr>
        <p:blipFill>
          <a:blip r:embed="rId3"/>
          <a:stretch>
            <a:fillRect/>
          </a:stretch>
        </p:blipFill>
        <p:spPr>
          <a:xfrm>
            <a:off x="3061203" y="3252428"/>
            <a:ext cx="4854699" cy="1426508"/>
          </a:xfrm>
          <a:prstGeom prst="rect">
            <a:avLst/>
          </a:prstGeom>
        </p:spPr>
      </p:pic>
    </p:spTree>
    <p:extLst>
      <p:ext uri="{BB962C8B-B14F-4D97-AF65-F5344CB8AC3E}">
        <p14:creationId xmlns:p14="http://schemas.microsoft.com/office/powerpoint/2010/main" val="45842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0855F2-D651-B7EE-8C4F-03138C0F7005}"/>
              </a:ext>
            </a:extLst>
          </p:cNvPr>
          <p:cNvSpPr>
            <a:spLocks noGrp="1"/>
          </p:cNvSpPr>
          <p:nvPr>
            <p:ph type="subTitle" idx="1"/>
          </p:nvPr>
        </p:nvSpPr>
        <p:spPr>
          <a:xfrm>
            <a:off x="699687" y="1175602"/>
            <a:ext cx="4672800" cy="2603021"/>
          </a:xfrm>
        </p:spPr>
        <p:txBody>
          <a:bodyPr/>
          <a:lstStyle/>
          <a:p>
            <a:r>
              <a:rPr lang="en-US" dirty="0"/>
              <a:t>We saw that the first difference is necessary so that the data would become stationary</a:t>
            </a:r>
          </a:p>
          <a:p>
            <a:endParaRPr lang="en-US" dirty="0"/>
          </a:p>
          <a:p>
            <a:r>
              <a:rPr lang="en-US" dirty="0"/>
              <a:t>From the ACF and PACF plot of the First Differenced: 1. there is an exponential decay in the PACF plot</a:t>
            </a:r>
          </a:p>
          <a:p>
            <a:pPr marL="139700" indent="0">
              <a:buNone/>
            </a:pPr>
            <a:r>
              <a:rPr lang="en-US" dirty="0"/>
              <a:t>       2. there is a spike at lag 3 in the ACF plot</a:t>
            </a:r>
          </a:p>
          <a:p>
            <a:pPr marL="139700" indent="0">
              <a:buNone/>
            </a:pPr>
            <a:r>
              <a:rPr lang="en-US" dirty="0"/>
              <a:t>We conclude that an additional ARIMA to test is ARIMA(0,1,3).</a:t>
            </a:r>
          </a:p>
          <a:p>
            <a:endParaRPr lang="en-US" dirty="0"/>
          </a:p>
          <a:p>
            <a:r>
              <a:rPr lang="en-US" dirty="0"/>
              <a:t>We will also be using the defaulted ARIMA model: ARIMA(2,1,3)(0,0,1)[7] w/ drift</a:t>
            </a:r>
          </a:p>
        </p:txBody>
      </p:sp>
      <p:sp>
        <p:nvSpPr>
          <p:cNvPr id="3" name="Title 2">
            <a:extLst>
              <a:ext uri="{FF2B5EF4-FFF2-40B4-BE49-F238E27FC236}">
                <a16:creationId xmlns:a16="http://schemas.microsoft.com/office/drawing/2014/main" id="{06C0706B-B679-8D86-20B1-15C48EB652F5}"/>
              </a:ext>
            </a:extLst>
          </p:cNvPr>
          <p:cNvSpPr>
            <a:spLocks noGrp="1"/>
          </p:cNvSpPr>
          <p:nvPr>
            <p:ph type="title"/>
          </p:nvPr>
        </p:nvSpPr>
        <p:spPr>
          <a:xfrm>
            <a:off x="443728" y="402853"/>
            <a:ext cx="7704000" cy="572700"/>
          </a:xfrm>
        </p:spPr>
        <p:txBody>
          <a:bodyPr/>
          <a:lstStyle/>
          <a:p>
            <a:r>
              <a:rPr lang="en-US" dirty="0"/>
              <a:t>ARIMA models</a:t>
            </a:r>
          </a:p>
        </p:txBody>
      </p:sp>
      <p:pic>
        <p:nvPicPr>
          <p:cNvPr id="4" name="Picture 3" descr="A picture containing text, diagram, plot, screenshot&#10;&#10;Description automatically generated">
            <a:extLst>
              <a:ext uri="{FF2B5EF4-FFF2-40B4-BE49-F238E27FC236}">
                <a16:creationId xmlns:a16="http://schemas.microsoft.com/office/drawing/2014/main" id="{059F883B-92E6-9295-8DF4-4F01834001FF}"/>
              </a:ext>
            </a:extLst>
          </p:cNvPr>
          <p:cNvPicPr>
            <a:picLocks noChangeAspect="1"/>
          </p:cNvPicPr>
          <p:nvPr/>
        </p:nvPicPr>
        <p:blipFill>
          <a:blip r:embed="rId3"/>
          <a:stretch>
            <a:fillRect/>
          </a:stretch>
        </p:blipFill>
        <p:spPr>
          <a:xfrm>
            <a:off x="5331706" y="1528301"/>
            <a:ext cx="3553983" cy="3144552"/>
          </a:xfrm>
          <a:prstGeom prst="rect">
            <a:avLst/>
          </a:prstGeom>
        </p:spPr>
      </p:pic>
    </p:spTree>
    <p:extLst>
      <p:ext uri="{BB962C8B-B14F-4D97-AF65-F5344CB8AC3E}">
        <p14:creationId xmlns:p14="http://schemas.microsoft.com/office/powerpoint/2010/main" val="202748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grpSp>
        <p:nvGrpSpPr>
          <p:cNvPr id="755" name="Google Shape;755;p49"/>
          <p:cNvGrpSpPr/>
          <p:nvPr/>
        </p:nvGrpSpPr>
        <p:grpSpPr>
          <a:xfrm>
            <a:off x="1501244" y="884582"/>
            <a:ext cx="6141511" cy="3374336"/>
            <a:chOff x="1501250" y="945025"/>
            <a:chExt cx="6141511" cy="3374336"/>
          </a:xfrm>
        </p:grpSpPr>
        <p:sp>
          <p:nvSpPr>
            <p:cNvPr id="756" name="Google Shape;756;p49"/>
            <p:cNvSpPr/>
            <p:nvPr/>
          </p:nvSpPr>
          <p:spPr>
            <a:xfrm>
              <a:off x="1750461" y="1154061"/>
              <a:ext cx="5892300" cy="316530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9"/>
            <p:cNvSpPr/>
            <p:nvPr/>
          </p:nvSpPr>
          <p:spPr>
            <a:xfrm>
              <a:off x="1501250" y="945025"/>
              <a:ext cx="5892300" cy="3165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49"/>
            <p:cNvGrpSpPr/>
            <p:nvPr/>
          </p:nvGrpSpPr>
          <p:grpSpPr>
            <a:xfrm>
              <a:off x="7004481" y="1050529"/>
              <a:ext cx="184200" cy="184200"/>
              <a:chOff x="8300831" y="1364305"/>
              <a:chExt cx="184200" cy="184200"/>
            </a:xfrm>
          </p:grpSpPr>
          <p:cxnSp>
            <p:nvCxnSpPr>
              <p:cNvPr id="759" name="Google Shape;759;p49"/>
              <p:cNvCxnSpPr/>
              <p:nvPr/>
            </p:nvCxnSpPr>
            <p:spPr>
              <a:xfrm>
                <a:off x="8300831" y="1364305"/>
                <a:ext cx="184200" cy="184200"/>
              </a:xfrm>
              <a:prstGeom prst="straightConnector1">
                <a:avLst/>
              </a:prstGeom>
              <a:noFill/>
              <a:ln w="9525" cap="flat" cmpd="sng">
                <a:solidFill>
                  <a:schemeClr val="lt1"/>
                </a:solidFill>
                <a:prstDash val="solid"/>
                <a:round/>
                <a:headEnd type="none" w="med" len="med"/>
                <a:tailEnd type="none" w="med" len="med"/>
              </a:ln>
            </p:spPr>
          </p:cxnSp>
          <p:cxnSp>
            <p:nvCxnSpPr>
              <p:cNvPr id="760" name="Google Shape;760;p49"/>
              <p:cNvCxnSpPr/>
              <p:nvPr/>
            </p:nvCxnSpPr>
            <p:spPr>
              <a:xfrm flipH="1">
                <a:off x="8304047" y="1364461"/>
                <a:ext cx="177900" cy="177900"/>
              </a:xfrm>
              <a:prstGeom prst="straightConnector1">
                <a:avLst/>
              </a:prstGeom>
              <a:noFill/>
              <a:ln w="9525" cap="flat" cmpd="sng">
                <a:solidFill>
                  <a:schemeClr val="lt1"/>
                </a:solidFill>
                <a:prstDash val="solid"/>
                <a:round/>
                <a:headEnd type="none" w="med" len="med"/>
                <a:tailEnd type="none" w="med" len="med"/>
              </a:ln>
            </p:spPr>
          </p:cxnSp>
        </p:grpSp>
        <p:cxnSp>
          <p:nvCxnSpPr>
            <p:cNvPr id="761" name="Google Shape;761;p49"/>
            <p:cNvCxnSpPr/>
            <p:nvPr/>
          </p:nvCxnSpPr>
          <p:spPr>
            <a:xfrm>
              <a:off x="1503025" y="1331025"/>
              <a:ext cx="5890500" cy="0"/>
            </a:xfrm>
            <a:prstGeom prst="straightConnector1">
              <a:avLst/>
            </a:prstGeom>
            <a:noFill/>
            <a:ln w="9525" cap="flat" cmpd="sng">
              <a:solidFill>
                <a:schemeClr val="lt1"/>
              </a:solidFill>
              <a:prstDash val="solid"/>
              <a:round/>
              <a:headEnd type="none" w="med" len="med"/>
              <a:tailEnd type="none" w="med" len="med"/>
            </a:ln>
          </p:spPr>
        </p:cxnSp>
        <p:cxnSp>
          <p:nvCxnSpPr>
            <p:cNvPr id="762" name="Google Shape;762;p49"/>
            <p:cNvCxnSpPr/>
            <p:nvPr/>
          </p:nvCxnSpPr>
          <p:spPr>
            <a:xfrm>
              <a:off x="6807125" y="945025"/>
              <a:ext cx="0" cy="381900"/>
            </a:xfrm>
            <a:prstGeom prst="straightConnector1">
              <a:avLst/>
            </a:prstGeom>
            <a:noFill/>
            <a:ln w="9525" cap="flat" cmpd="sng">
              <a:solidFill>
                <a:schemeClr val="lt1"/>
              </a:solidFill>
              <a:prstDash val="solid"/>
              <a:round/>
              <a:headEnd type="none" w="med" len="med"/>
              <a:tailEnd type="none" w="med" len="med"/>
            </a:ln>
          </p:spPr>
        </p:cxnSp>
      </p:grpSp>
      <p:sp>
        <p:nvSpPr>
          <p:cNvPr id="764" name="Google Shape;764;p49"/>
          <p:cNvSpPr txBox="1">
            <a:spLocks noGrp="1"/>
          </p:cNvSpPr>
          <p:nvPr>
            <p:ph type="title"/>
          </p:nvPr>
        </p:nvSpPr>
        <p:spPr>
          <a:xfrm>
            <a:off x="2021604" y="2381395"/>
            <a:ext cx="5100792" cy="123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Evaluation</a:t>
            </a:r>
            <a:endParaRPr dirty="0"/>
          </a:p>
        </p:txBody>
      </p:sp>
    </p:spTree>
    <p:extLst>
      <p:ext uri="{BB962C8B-B14F-4D97-AF65-F5344CB8AC3E}">
        <p14:creationId xmlns:p14="http://schemas.microsoft.com/office/powerpoint/2010/main" val="397031908"/>
      </p:ext>
    </p:extLst>
  </p:cSld>
  <p:clrMapOvr>
    <a:masterClrMapping/>
  </p:clrMapOvr>
</p:sld>
</file>

<file path=ppt/theme/theme1.xml><?xml version="1.0" encoding="utf-8"?>
<a:theme xmlns:a="http://schemas.openxmlformats.org/drawingml/2006/main" name="Business Math for Sales Forecasting by Slidesgo">
  <a:themeElements>
    <a:clrScheme name="Simple Light">
      <a:dk1>
        <a:srgbClr val="1B221A"/>
      </a:dk1>
      <a:lt1>
        <a:srgbClr val="FFFFFF"/>
      </a:lt1>
      <a:dk2>
        <a:srgbClr val="0294E7"/>
      </a:dk2>
      <a:lt2>
        <a:srgbClr val="E58DE9"/>
      </a:lt2>
      <a:accent1>
        <a:srgbClr val="FDCB72"/>
      </a:accent1>
      <a:accent2>
        <a:srgbClr val="02A681"/>
      </a:accent2>
      <a:accent3>
        <a:srgbClr val="202A1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1453</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Kumbh Sans Thin</vt:lpstr>
      <vt:lpstr>Arial</vt:lpstr>
      <vt:lpstr>Calibri</vt:lpstr>
      <vt:lpstr>Kumbh Sans SemiBold</vt:lpstr>
      <vt:lpstr>Quattrocento Sans</vt:lpstr>
      <vt:lpstr>Business Math for Sales Forecasting by Slidesgo</vt:lpstr>
      <vt:lpstr>Forecasting Financial Trends Using BNS Dataset</vt:lpstr>
      <vt:lpstr>About the dataset</vt:lpstr>
      <vt:lpstr>Data Description</vt:lpstr>
      <vt:lpstr>Exploratory Data Analysis </vt:lpstr>
      <vt:lpstr>PowerPoint Presentation</vt:lpstr>
      <vt:lpstr>Time Series Methodology</vt:lpstr>
      <vt:lpstr>Determining a Baseline Model</vt:lpstr>
      <vt:lpstr>ARIMA models</vt:lpstr>
      <vt:lpstr>Model Evaluation</vt:lpstr>
      <vt:lpstr>PowerPoint Presentation</vt:lpstr>
      <vt:lpstr>Forecasting</vt:lpstr>
      <vt:lpstr>Forecasting the Closing BNS Stock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Financial Trends Using BSN Dataset</dc:title>
  <dc:creator>Yong Lin</dc:creator>
  <cp:lastModifiedBy>Yong Lin</cp:lastModifiedBy>
  <cp:revision>2</cp:revision>
  <dcterms:modified xsi:type="dcterms:W3CDTF">2023-06-14T00:50:30Z</dcterms:modified>
</cp:coreProperties>
</file>