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1FE-9B32-4E49-88BD-21B795AF5322}" type="datetimeFigureOut">
              <a:rPr lang="nl-NL" smtClean="0"/>
              <a:t>30-3-2019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006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1FE-9B32-4E49-88BD-21B795AF5322}" type="datetimeFigureOut">
              <a:rPr lang="nl-NL" smtClean="0"/>
              <a:t>30-3-2019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260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1FE-9B32-4E49-88BD-21B795AF5322}" type="datetimeFigureOut">
              <a:rPr lang="nl-NL" smtClean="0"/>
              <a:t>30-3-2019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965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1FE-9B32-4E49-88BD-21B795AF5322}" type="datetimeFigureOut">
              <a:rPr lang="nl-NL" smtClean="0"/>
              <a:t>30-3-2019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6736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1FE-9B32-4E49-88BD-21B795AF5322}" type="datetimeFigureOut">
              <a:rPr lang="nl-NL" smtClean="0"/>
              <a:t>30-3-2019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9793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1FE-9B32-4E49-88BD-21B795AF5322}" type="datetimeFigureOut">
              <a:rPr lang="nl-NL" smtClean="0"/>
              <a:t>30-3-2019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6528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1FE-9B32-4E49-88BD-21B795AF5322}" type="datetimeFigureOut">
              <a:rPr lang="nl-NL" smtClean="0"/>
              <a:t>30-3-2019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1804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1FE-9B32-4E49-88BD-21B795AF5322}" type="datetimeFigureOut">
              <a:rPr lang="nl-NL" smtClean="0"/>
              <a:t>30-3-2019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039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1FE-9B32-4E49-88BD-21B795AF5322}" type="datetimeFigureOut">
              <a:rPr lang="nl-NL" smtClean="0"/>
              <a:t>30-3-2019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120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1FE-9B32-4E49-88BD-21B795AF5322}" type="datetimeFigureOut">
              <a:rPr lang="nl-NL" smtClean="0"/>
              <a:t>30-3-2019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81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1FE-9B32-4E49-88BD-21B795AF5322}" type="datetimeFigureOut">
              <a:rPr lang="nl-NL" smtClean="0"/>
              <a:t>30-3-2019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387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1FE-9B32-4E49-88BD-21B795AF5322}" type="datetimeFigureOut">
              <a:rPr lang="nl-NL" smtClean="0"/>
              <a:t>30-3-2019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56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1FE-9B32-4E49-88BD-21B795AF5322}" type="datetimeFigureOut">
              <a:rPr lang="nl-NL" smtClean="0"/>
              <a:t>30-3-2019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071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1FE-9B32-4E49-88BD-21B795AF5322}" type="datetimeFigureOut">
              <a:rPr lang="nl-NL" smtClean="0"/>
              <a:t>30-3-2019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75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1FE-9B32-4E49-88BD-21B795AF5322}" type="datetimeFigureOut">
              <a:rPr lang="nl-NL" smtClean="0"/>
              <a:t>30-3-2019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717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1FE-9B32-4E49-88BD-21B795AF5322}" type="datetimeFigureOut">
              <a:rPr lang="nl-NL" smtClean="0"/>
              <a:t>30-3-2019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443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4F1FE-9B32-4E49-88BD-21B795AF5322}" type="datetimeFigureOut">
              <a:rPr lang="nl-NL" smtClean="0"/>
              <a:t>30-3-2019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3A8714-8E72-4D6C-93DB-1A4094EBD1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3092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8C749-DA00-4E6D-838D-AFCAEDB62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300372"/>
            <a:ext cx="7766936" cy="910821"/>
          </a:xfrm>
        </p:spPr>
        <p:txBody>
          <a:bodyPr/>
          <a:lstStyle/>
          <a:p>
            <a:r>
              <a:rPr lang="nl-NL" dirty="0"/>
              <a:t>Abc-systeem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4575B28-C364-4CBB-A9BD-4CDFBEA13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4984" y="4050836"/>
            <a:ext cx="6860556" cy="975492"/>
          </a:xfrm>
        </p:spPr>
        <p:txBody>
          <a:bodyPr/>
          <a:lstStyle/>
          <a:p>
            <a:pPr algn="l"/>
            <a:r>
              <a:rPr lang="nl-NL" i="1" dirty="0"/>
              <a:t>Gemaakt door the Abc-team:	Justin Faas, Dominique van Dijk,</a:t>
            </a:r>
          </a:p>
          <a:p>
            <a:pPr algn="l"/>
            <a:r>
              <a:rPr lang="nl-NL" i="1" dirty="0"/>
              <a:t>							</a:t>
            </a:r>
            <a:r>
              <a:rPr lang="nl-NL" i="1" dirty="0" err="1"/>
              <a:t>Kaynean</a:t>
            </a:r>
            <a:r>
              <a:rPr lang="nl-NL" i="1" dirty="0"/>
              <a:t> Ancher, Dylan Geers</a:t>
            </a:r>
          </a:p>
        </p:txBody>
      </p:sp>
    </p:spTree>
    <p:extLst>
      <p:ext uri="{BB962C8B-B14F-4D97-AF65-F5344CB8AC3E}">
        <p14:creationId xmlns:p14="http://schemas.microsoft.com/office/powerpoint/2010/main" val="337654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7B648-A60F-4849-BF98-7922BDBB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just"/>
            <a:r>
              <a:rPr lang="nl-NL" dirty="0"/>
              <a:t>Demonstratie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497155A-65DB-4500-AB07-16C8E6D50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869" y="1271588"/>
            <a:ext cx="6898029" cy="4595812"/>
          </a:xfrm>
        </p:spPr>
      </p:pic>
    </p:spTree>
    <p:extLst>
      <p:ext uri="{BB962C8B-B14F-4D97-AF65-F5344CB8AC3E}">
        <p14:creationId xmlns:p14="http://schemas.microsoft.com/office/powerpoint/2010/main" val="202493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12B2C-68DA-4A68-BE9A-DA42FDBA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een Abc-systeem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986463-C074-4D3C-B3ED-2CEEE69F3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Per jaar overleiden er wereldwijd ongeveer 37 zuigelingen, achtergelaten in hete auto’s</a:t>
            </a:r>
          </a:p>
          <a:p>
            <a:r>
              <a:rPr lang="nl-NL" sz="2400" dirty="0"/>
              <a:t>Ook veel dierenleed</a:t>
            </a:r>
          </a:p>
          <a:p>
            <a:endParaRPr lang="nl-NL" sz="2400" dirty="0"/>
          </a:p>
          <a:p>
            <a:r>
              <a:rPr lang="nl-NL" sz="2400" dirty="0"/>
              <a:t>Ons systeem kan dit voorkomen</a:t>
            </a:r>
          </a:p>
        </p:txBody>
      </p:sp>
    </p:spTree>
    <p:extLst>
      <p:ext uri="{BB962C8B-B14F-4D97-AF65-F5344CB8AC3E}">
        <p14:creationId xmlns:p14="http://schemas.microsoft.com/office/powerpoint/2010/main" val="226576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D1CD3-A2C5-44AB-92E8-6A418021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dirty="0"/>
              <a:t>Waarom kiest een fabrikant hiervoor?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C55983-3D7E-4325-B64D-EB709038F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250385"/>
          </a:xfrm>
        </p:spPr>
        <p:txBody>
          <a:bodyPr/>
          <a:lstStyle/>
          <a:p>
            <a:r>
              <a:rPr lang="nl-NL" sz="2400" dirty="0"/>
              <a:t>Het Abc-systeem is gemakkelijk te installeren</a:t>
            </a:r>
          </a:p>
          <a:p>
            <a:r>
              <a:rPr lang="nl-NL" sz="2400" dirty="0"/>
              <a:t>Je maakt gebruik van sensoren die al in de auto zitten</a:t>
            </a:r>
          </a:p>
          <a:p>
            <a:r>
              <a:rPr lang="nl-NL" sz="2400" dirty="0"/>
              <a:t>Auto’s worden veiliger voor kinderen</a:t>
            </a:r>
          </a:p>
          <a:p>
            <a:r>
              <a:rPr lang="nl-NL" sz="2400" dirty="0"/>
              <a:t>Mensen willen hun kind beschermen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755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17AE-693A-46A0-A850-63F89000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zou je het willen hebben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CE00C6-6CA6-482E-8EEC-EBA3C3C95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Je wordt gewaarschuwd als het voor je kind gevaarlijk wordt</a:t>
            </a:r>
          </a:p>
          <a:p>
            <a:r>
              <a:rPr lang="nl-NL" sz="2400"/>
              <a:t>Ook als </a:t>
            </a:r>
            <a:r>
              <a:rPr lang="nl-NL" sz="2400" dirty="0"/>
              <a:t>jou iets overkomt, wordt de aandacht van de omgeving getrokken</a:t>
            </a:r>
          </a:p>
        </p:txBody>
      </p:sp>
    </p:spTree>
    <p:extLst>
      <p:ext uri="{BB962C8B-B14F-4D97-AF65-F5344CB8AC3E}">
        <p14:creationId xmlns:p14="http://schemas.microsoft.com/office/powerpoint/2010/main" val="309372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DFFC9-D0D0-40EB-9FAD-FEF80588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Wie deed wat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17218F-3DC1-49C4-8EF1-3BB5FF790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18000"/>
          </a:xfrm>
        </p:spPr>
        <p:txBody>
          <a:bodyPr>
            <a:normAutofit/>
          </a:bodyPr>
          <a:lstStyle/>
          <a:p>
            <a:r>
              <a:rPr lang="nl-NL" sz="2400" dirty="0"/>
              <a:t>Dominique: 			Inrichting autobank</a:t>
            </a:r>
          </a:p>
          <a:p>
            <a:pPr marL="3200400" lvl="7" indent="0">
              <a:buNone/>
            </a:pPr>
            <a:r>
              <a:rPr lang="nl-NL" sz="2400" dirty="0"/>
              <a:t>Demo-video</a:t>
            </a:r>
          </a:p>
          <a:p>
            <a:pPr marL="3200400" lvl="7" indent="0">
              <a:buNone/>
            </a:pPr>
            <a:endParaRPr lang="nl-NL" sz="400" dirty="0"/>
          </a:p>
          <a:p>
            <a:r>
              <a:rPr lang="nl-NL" sz="2400" dirty="0"/>
              <a:t>Justin: 					Solderen</a:t>
            </a:r>
          </a:p>
          <a:p>
            <a:pPr marL="3200400" lvl="7" indent="0">
              <a:buNone/>
            </a:pPr>
            <a:r>
              <a:rPr lang="nl-NL" sz="2400" dirty="0"/>
              <a:t>Programmeren</a:t>
            </a:r>
          </a:p>
          <a:p>
            <a:pPr marL="3200400" lvl="7" indent="0">
              <a:buNone/>
            </a:pPr>
            <a:endParaRPr lang="nl-NL" sz="400" dirty="0"/>
          </a:p>
          <a:p>
            <a:r>
              <a:rPr lang="nl-NL" sz="2400" dirty="0" err="1"/>
              <a:t>Kaynean</a:t>
            </a:r>
            <a:r>
              <a:rPr lang="nl-NL" sz="2400" dirty="0"/>
              <a:t>:				3D-ontwerp </a:t>
            </a:r>
            <a:r>
              <a:rPr lang="nl-NL" sz="2400" dirty="0" err="1"/>
              <a:t>binnenlamp</a:t>
            </a:r>
            <a:endParaRPr lang="nl-NL" sz="2400" dirty="0"/>
          </a:p>
          <a:p>
            <a:pPr marL="3200400" lvl="7" indent="0">
              <a:buNone/>
            </a:pPr>
            <a:r>
              <a:rPr lang="nl-NL" sz="2400" dirty="0"/>
              <a:t>Demo-video, montage</a:t>
            </a:r>
          </a:p>
          <a:p>
            <a:pPr marL="3200400" lvl="7" indent="0">
              <a:buNone/>
            </a:pPr>
            <a:endParaRPr lang="nl-NL" sz="400" dirty="0"/>
          </a:p>
          <a:p>
            <a:r>
              <a:rPr lang="nl-NL" sz="2400" dirty="0"/>
              <a:t>Dylan:					3D-ontwerp </a:t>
            </a:r>
            <a:r>
              <a:rPr lang="nl-NL" sz="2400" dirty="0" err="1"/>
              <a:t>binnenlamp</a:t>
            </a:r>
            <a:endParaRPr lang="nl-NL" sz="2400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641FD-1B3D-4B54-9BE7-C43E3797B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Bedankt </a:t>
            </a:r>
            <a:r>
              <a:rPr lang="nl-NL"/>
              <a:t>voor uw </a:t>
            </a:r>
            <a:r>
              <a:rPr lang="nl-NL" dirty="0"/>
              <a:t>aandacht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83D70E-D1AF-4D62-A94D-A9D852F88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Zijn </a:t>
            </a:r>
            <a:r>
              <a:rPr lang="nl-NL" sz="2400"/>
              <a:t>er nog </a:t>
            </a:r>
            <a:r>
              <a:rPr lang="nl-NL" sz="2400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17504355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107</Words>
  <Application>Microsoft Office PowerPoint</Application>
  <PresentationFormat>Breedbeeld</PresentationFormat>
  <Paragraphs>30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Abc-systeem</vt:lpstr>
      <vt:lpstr>Demonstratie</vt:lpstr>
      <vt:lpstr>Waarom een Abc-systeem</vt:lpstr>
      <vt:lpstr>Waarom kiest een fabrikant hiervoor?</vt:lpstr>
      <vt:lpstr>Waarom zou je het willen hebben</vt:lpstr>
      <vt:lpstr>Wie deed wat</vt:lpstr>
      <vt:lpstr>Bedankt voor uw aandacht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Abc-systeem</dc:title>
  <dc:creator>Dominique van Dijk</dc:creator>
  <cp:lastModifiedBy>Dirk Kruithof</cp:lastModifiedBy>
  <cp:revision>15</cp:revision>
  <dcterms:created xsi:type="dcterms:W3CDTF">2019-03-18T13:40:03Z</dcterms:created>
  <dcterms:modified xsi:type="dcterms:W3CDTF">2019-03-30T09:42:30Z</dcterms:modified>
</cp:coreProperties>
</file>