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75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l-N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8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l-N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8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nl-N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9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nl-N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9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231A7FD-A21B-473E-A18F-BF4A53FB535E}" type="slidenum">
              <a:rPr lang="nl-N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nl-NL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F90F2CD-3315-491E-9CAD-62946CBA3050}" type="slidenum">
              <a:rPr lang="nl-N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lang="nl-N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anchor="ctr"/>
          <a:lstStyle/>
          <a:p>
            <a:endParaRPr lang="nl-N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F677BCC-D28E-4371-BE0B-F7E4D4E1F905}" type="slidenum">
              <a:rPr lang="nl-N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fld>
            <a:endParaRPr lang="nl-N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anchor="ctr"/>
          <a:lstStyle/>
          <a:p>
            <a:endParaRPr lang="nl-N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6A11489-E927-4B30-991A-C6FC5951487C}" type="slidenum">
              <a:rPr lang="nl-N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fld>
            <a:endParaRPr lang="nl-N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anchor="ctr"/>
          <a:lstStyle/>
          <a:p>
            <a:endParaRPr lang="nl-N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82651A0-CEE9-40DA-9223-2841C69653D9}" type="slidenum">
              <a:rPr lang="nl-N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fld>
            <a:endParaRPr lang="nl-N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anchor="ctr"/>
          <a:lstStyle/>
          <a:p>
            <a:endParaRPr lang="nl-N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AB1594F-5226-42DA-BFD4-AEA592881BDA}" type="slidenum">
              <a:rPr lang="nl-N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fld>
            <a:endParaRPr lang="nl-N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anchor="ctr"/>
          <a:lstStyle/>
          <a:p>
            <a:endParaRPr lang="nl-N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DEBC8F3-1319-40BA-86DD-F4D0B22B9BB7}" type="slidenum">
              <a:rPr lang="nl-N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fld>
            <a:endParaRPr lang="nl-N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anchor="ctr"/>
          <a:lstStyle/>
          <a:p>
            <a:endParaRPr lang="nl-N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D5AE3DE-AED4-4957-A245-D031028CD8B2}" type="slidenum">
              <a:rPr lang="nl-N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fld>
            <a:endParaRPr lang="nl-N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anchor="ctr"/>
          <a:lstStyle/>
          <a:p>
            <a:endParaRPr lang="nl-N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8229240" cy="9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71920" y="2006640"/>
            <a:ext cx="7408080" cy="123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71920" y="3358440"/>
            <a:ext cx="7408080" cy="123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8229240" cy="9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71920" y="2006640"/>
            <a:ext cx="3615120" cy="123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68120" y="2006640"/>
            <a:ext cx="3615120" cy="123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668120" y="3358440"/>
            <a:ext cx="3615120" cy="123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871920" y="3358440"/>
            <a:ext cx="3615120" cy="123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8229240" cy="9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71920" y="2006640"/>
            <a:ext cx="7408080" cy="258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871920" y="2006640"/>
            <a:ext cx="7408080" cy="258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pic>
        <p:nvPicPr>
          <p:cNvPr id="49" name="Afbeelding 48"/>
          <p:cNvPicPr/>
          <p:nvPr/>
        </p:nvPicPr>
        <p:blipFill>
          <a:blip r:embed="rId2"/>
          <a:stretch/>
        </p:blipFill>
        <p:spPr>
          <a:xfrm>
            <a:off x="2954160" y="2006640"/>
            <a:ext cx="3243240" cy="2587680"/>
          </a:xfrm>
          <a:prstGeom prst="rect">
            <a:avLst/>
          </a:prstGeom>
          <a:ln>
            <a:noFill/>
          </a:ln>
        </p:spPr>
      </p:pic>
      <p:pic>
        <p:nvPicPr>
          <p:cNvPr id="50" name="Afbeelding 49"/>
          <p:cNvPicPr/>
          <p:nvPr/>
        </p:nvPicPr>
        <p:blipFill>
          <a:blip r:embed="rId2"/>
          <a:stretch/>
        </p:blipFill>
        <p:spPr>
          <a:xfrm>
            <a:off x="2954160" y="2006640"/>
            <a:ext cx="3243240" cy="258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8229240" cy="9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871920" y="2006640"/>
            <a:ext cx="7408080" cy="2587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8229240" cy="9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71920" y="2006640"/>
            <a:ext cx="7408080" cy="258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8229240" cy="9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71920" y="2006640"/>
            <a:ext cx="3615120" cy="258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68120" y="2006640"/>
            <a:ext cx="3615120" cy="258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8229240" cy="9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457200" y="253800"/>
            <a:ext cx="8229240" cy="4354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8229240" cy="9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71920" y="2006640"/>
            <a:ext cx="3615120" cy="123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871920" y="3358440"/>
            <a:ext cx="3615120" cy="123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68120" y="2006640"/>
            <a:ext cx="3615120" cy="258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8229240" cy="9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871920" y="2006640"/>
            <a:ext cx="7408080" cy="2587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8229240" cy="9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71920" y="2006640"/>
            <a:ext cx="3615120" cy="258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68120" y="2006640"/>
            <a:ext cx="3615120" cy="123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68120" y="3358440"/>
            <a:ext cx="3615120" cy="123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8229240" cy="9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871920" y="2006640"/>
            <a:ext cx="3615120" cy="123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68120" y="2006640"/>
            <a:ext cx="3615120" cy="123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71920" y="3358440"/>
            <a:ext cx="7408080" cy="123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8229240" cy="9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871920" y="2006640"/>
            <a:ext cx="7408080" cy="123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871920" y="3358440"/>
            <a:ext cx="7408080" cy="123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8229240" cy="9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871920" y="2006640"/>
            <a:ext cx="3615120" cy="123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68120" y="2006640"/>
            <a:ext cx="3615120" cy="123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68120" y="3358440"/>
            <a:ext cx="3615120" cy="123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871920" y="3358440"/>
            <a:ext cx="3615120" cy="123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8229240" cy="9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71920" y="2006640"/>
            <a:ext cx="7408080" cy="258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871920" y="2006640"/>
            <a:ext cx="7408080" cy="258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pic>
        <p:nvPicPr>
          <p:cNvPr id="94" name="Afbeelding 93"/>
          <p:cNvPicPr/>
          <p:nvPr/>
        </p:nvPicPr>
        <p:blipFill>
          <a:blip r:embed="rId2"/>
          <a:stretch/>
        </p:blipFill>
        <p:spPr>
          <a:xfrm>
            <a:off x="2954160" y="2006640"/>
            <a:ext cx="3243240" cy="2587680"/>
          </a:xfrm>
          <a:prstGeom prst="rect">
            <a:avLst/>
          </a:prstGeom>
          <a:ln>
            <a:noFill/>
          </a:ln>
        </p:spPr>
      </p:pic>
      <p:pic>
        <p:nvPicPr>
          <p:cNvPr id="95" name="Afbeelding 94"/>
          <p:cNvPicPr/>
          <p:nvPr/>
        </p:nvPicPr>
        <p:blipFill>
          <a:blip r:embed="rId2"/>
          <a:stretch/>
        </p:blipFill>
        <p:spPr>
          <a:xfrm>
            <a:off x="2954160" y="2006640"/>
            <a:ext cx="3243240" cy="258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8229240" cy="9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ubTitle"/>
          </p:nvPr>
        </p:nvSpPr>
        <p:spPr>
          <a:xfrm>
            <a:off x="871920" y="2006640"/>
            <a:ext cx="7408080" cy="2587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8229240" cy="9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71920" y="2006640"/>
            <a:ext cx="7408080" cy="258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8229240" cy="9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71920" y="2006640"/>
            <a:ext cx="3615120" cy="258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68120" y="2006640"/>
            <a:ext cx="3615120" cy="258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8229240" cy="9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8229240" cy="9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71920" y="2006640"/>
            <a:ext cx="7408080" cy="258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ubTitle"/>
          </p:nvPr>
        </p:nvSpPr>
        <p:spPr>
          <a:xfrm>
            <a:off x="457200" y="253800"/>
            <a:ext cx="8229240" cy="4354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8229240" cy="9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71920" y="2006640"/>
            <a:ext cx="3615120" cy="123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871920" y="3358440"/>
            <a:ext cx="3615120" cy="123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668120" y="2006640"/>
            <a:ext cx="3615120" cy="258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8229240" cy="9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871920" y="2006640"/>
            <a:ext cx="3615120" cy="258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68120" y="2006640"/>
            <a:ext cx="3615120" cy="123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68120" y="3358440"/>
            <a:ext cx="3615120" cy="123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8229240" cy="9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871920" y="2006640"/>
            <a:ext cx="3615120" cy="123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68120" y="2006640"/>
            <a:ext cx="3615120" cy="123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871920" y="3358440"/>
            <a:ext cx="7408080" cy="123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8229240" cy="9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871920" y="2006640"/>
            <a:ext cx="7408080" cy="123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871920" y="3358440"/>
            <a:ext cx="7408080" cy="123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8229240" cy="9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871920" y="2006640"/>
            <a:ext cx="3615120" cy="123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68120" y="2006640"/>
            <a:ext cx="3615120" cy="123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68120" y="3358440"/>
            <a:ext cx="3615120" cy="123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871920" y="3358440"/>
            <a:ext cx="3615120" cy="123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8229240" cy="9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871920" y="2006640"/>
            <a:ext cx="7408080" cy="258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871920" y="2006640"/>
            <a:ext cx="7408080" cy="258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pic>
        <p:nvPicPr>
          <p:cNvPr id="139" name="Afbeelding 138"/>
          <p:cNvPicPr/>
          <p:nvPr/>
        </p:nvPicPr>
        <p:blipFill>
          <a:blip r:embed="rId2"/>
          <a:stretch/>
        </p:blipFill>
        <p:spPr>
          <a:xfrm>
            <a:off x="2954160" y="2006640"/>
            <a:ext cx="3243240" cy="2587680"/>
          </a:xfrm>
          <a:prstGeom prst="rect">
            <a:avLst/>
          </a:prstGeom>
          <a:ln>
            <a:noFill/>
          </a:ln>
        </p:spPr>
      </p:pic>
      <p:pic>
        <p:nvPicPr>
          <p:cNvPr id="140" name="Afbeelding 139"/>
          <p:cNvPicPr/>
          <p:nvPr/>
        </p:nvPicPr>
        <p:blipFill>
          <a:blip r:embed="rId2"/>
          <a:stretch/>
        </p:blipFill>
        <p:spPr>
          <a:xfrm>
            <a:off x="2954160" y="2006640"/>
            <a:ext cx="3243240" cy="258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8229240" cy="9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ubTitle"/>
          </p:nvPr>
        </p:nvSpPr>
        <p:spPr>
          <a:xfrm>
            <a:off x="871920" y="2006640"/>
            <a:ext cx="7408080" cy="2587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8229240" cy="9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871920" y="2006640"/>
            <a:ext cx="7408080" cy="258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8229240" cy="9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71920" y="2006640"/>
            <a:ext cx="3615120" cy="258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68120" y="2006640"/>
            <a:ext cx="3615120" cy="258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8229240" cy="9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871920" y="2006640"/>
            <a:ext cx="3615120" cy="258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68120" y="2006640"/>
            <a:ext cx="3615120" cy="258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8229240" cy="9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ubTitle"/>
          </p:nvPr>
        </p:nvSpPr>
        <p:spPr>
          <a:xfrm>
            <a:off x="457200" y="253800"/>
            <a:ext cx="8229240" cy="4354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8229240" cy="9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871920" y="2006640"/>
            <a:ext cx="3615120" cy="123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871920" y="3358440"/>
            <a:ext cx="3615120" cy="123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4668120" y="2006640"/>
            <a:ext cx="3615120" cy="258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8229240" cy="9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871920" y="2006640"/>
            <a:ext cx="3615120" cy="258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68120" y="2006640"/>
            <a:ext cx="3615120" cy="123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668120" y="3358440"/>
            <a:ext cx="3615120" cy="123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8229240" cy="9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871920" y="2006640"/>
            <a:ext cx="3615120" cy="123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68120" y="2006640"/>
            <a:ext cx="3615120" cy="123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871920" y="3358440"/>
            <a:ext cx="7408080" cy="123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8229240" cy="9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871920" y="2006640"/>
            <a:ext cx="7408080" cy="123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871920" y="3358440"/>
            <a:ext cx="7408080" cy="123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8229240" cy="9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871920" y="2006640"/>
            <a:ext cx="3615120" cy="123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68120" y="2006640"/>
            <a:ext cx="3615120" cy="123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668120" y="3358440"/>
            <a:ext cx="3615120" cy="123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871920" y="3358440"/>
            <a:ext cx="3615120" cy="123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8229240" cy="9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71920" y="2006640"/>
            <a:ext cx="7408080" cy="258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871920" y="2006640"/>
            <a:ext cx="7408080" cy="258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pic>
        <p:nvPicPr>
          <p:cNvPr id="185" name="Afbeelding 184"/>
          <p:cNvPicPr/>
          <p:nvPr/>
        </p:nvPicPr>
        <p:blipFill>
          <a:blip r:embed="rId2"/>
          <a:stretch/>
        </p:blipFill>
        <p:spPr>
          <a:xfrm>
            <a:off x="2954160" y="2006640"/>
            <a:ext cx="3243240" cy="2587680"/>
          </a:xfrm>
          <a:prstGeom prst="rect">
            <a:avLst/>
          </a:prstGeom>
          <a:ln>
            <a:noFill/>
          </a:ln>
        </p:spPr>
      </p:pic>
      <p:pic>
        <p:nvPicPr>
          <p:cNvPr id="186" name="Afbeelding 185"/>
          <p:cNvPicPr/>
          <p:nvPr/>
        </p:nvPicPr>
        <p:blipFill>
          <a:blip r:embed="rId2"/>
          <a:stretch/>
        </p:blipFill>
        <p:spPr>
          <a:xfrm>
            <a:off x="2954160" y="2006640"/>
            <a:ext cx="3243240" cy="258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8229240" cy="9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457200" y="253800"/>
            <a:ext cx="8229240" cy="4354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8229240" cy="9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71920" y="2006640"/>
            <a:ext cx="3615120" cy="123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71920" y="3358440"/>
            <a:ext cx="3615120" cy="123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68120" y="2006640"/>
            <a:ext cx="3615120" cy="258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8229240" cy="9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71920" y="2006640"/>
            <a:ext cx="3615120" cy="258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68120" y="2006640"/>
            <a:ext cx="3615120" cy="123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68120" y="3358440"/>
            <a:ext cx="3615120" cy="123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8229240" cy="9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71920" y="2006640"/>
            <a:ext cx="3615120" cy="123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68120" y="2006640"/>
            <a:ext cx="3615120" cy="123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71920" y="3358440"/>
            <a:ext cx="7408080" cy="123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stomShape 1" hidden="1"/>
          <p:cNvSpPr/>
          <p:nvPr/>
        </p:nvSpPr>
        <p:spPr>
          <a:xfrm>
            <a:off x="228600" y="171360"/>
            <a:ext cx="8695440" cy="18514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83D3FE"/>
              </a:gs>
              <a:gs pos="100000">
                <a:srgbClr val="0293E0"/>
              </a:gs>
            </a:gsLst>
            <a:lin ang="16200000"/>
          </a:gra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2"/>
          <p:cNvSpPr/>
          <p:nvPr/>
        </p:nvSpPr>
        <p:spPr>
          <a:xfrm>
            <a:off x="6047280" y="1368360"/>
            <a:ext cx="2876040" cy="535320"/>
          </a:xfrm>
          <a:custGeom>
            <a:avLst/>
            <a:gdLst/>
            <a:ahLst/>
            <a:cxnLst/>
            <a:rect l="l" t="t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rgbClr val="C6E7FC">
              <a:alpha val="29000"/>
            </a:srgb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2619360" y="1272240"/>
            <a:ext cx="5544000" cy="637200"/>
          </a:xfrm>
          <a:custGeom>
            <a:avLst/>
            <a:gdLst/>
            <a:ahLst/>
            <a:cxnLst/>
            <a:rect l="l" t="t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rgbClr val="C6E7FC">
              <a:alpha val="40000"/>
            </a:srgb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2828880" y="1281240"/>
            <a:ext cx="5467680" cy="580320"/>
          </a:xfrm>
          <a:custGeom>
            <a:avLst/>
            <a:gdLst/>
            <a:ahLst/>
            <a:cxnLst/>
            <a:rect l="l" t="t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5609520" y="1271160"/>
            <a:ext cx="3307680" cy="488160"/>
          </a:xfrm>
          <a:custGeom>
            <a:avLst/>
            <a:gdLst/>
            <a:ahLst/>
            <a:cxnLst/>
            <a:rect l="l" t="t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211680" y="1259640"/>
            <a:ext cx="8723160" cy="997200"/>
          </a:xfrm>
          <a:custGeom>
            <a:avLst/>
            <a:gdLst/>
            <a:ahLst/>
            <a:cxnLst/>
            <a:rect l="l" t="t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228600" y="171360"/>
            <a:ext cx="8695440" cy="452592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0293E0"/>
              </a:gs>
              <a:gs pos="100000">
                <a:srgbClr val="83D3FE"/>
              </a:gs>
            </a:gsLst>
            <a:lin ang="5400000"/>
          </a:gra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6054840" y="4124520"/>
            <a:ext cx="2879640" cy="535680"/>
          </a:xfrm>
          <a:custGeom>
            <a:avLst/>
            <a:gdLst/>
            <a:ahLst/>
            <a:cxnLst/>
            <a:rect l="l" t="t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rgbClr val="C6E7FC">
              <a:alpha val="29000"/>
            </a:srgb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2622240" y="4028040"/>
            <a:ext cx="5551200" cy="637920"/>
          </a:xfrm>
          <a:custGeom>
            <a:avLst/>
            <a:gdLst/>
            <a:ahLst/>
            <a:cxnLst/>
            <a:rect l="l" t="t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rgbClr val="C6E7FC">
              <a:alpha val="40000"/>
            </a:srgb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2832120" y="4037400"/>
            <a:ext cx="5474520" cy="581040"/>
          </a:xfrm>
          <a:custGeom>
            <a:avLst/>
            <a:gdLst/>
            <a:ahLst/>
            <a:cxnLst/>
            <a:rect l="l" t="t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5616360" y="4027320"/>
            <a:ext cx="3312000" cy="488880"/>
          </a:xfrm>
          <a:custGeom>
            <a:avLst/>
            <a:gdLst/>
            <a:ahLst/>
            <a:cxnLst/>
            <a:rect l="l" t="t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211680" y="4015440"/>
            <a:ext cx="8723160" cy="998280"/>
          </a:xfrm>
          <a:custGeom>
            <a:avLst/>
            <a:gdLst/>
            <a:ahLst/>
            <a:cxnLst/>
            <a:rect l="l" t="t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685800" y="1200240"/>
            <a:ext cx="7772040" cy="13348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Klik om de stijl te bewerken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dt"/>
          </p:nvPr>
        </p:nvSpPr>
        <p:spPr>
          <a:xfrm>
            <a:off x="5163840" y="4687560"/>
            <a:ext cx="3786480" cy="273600"/>
          </a:xfrm>
          <a:prstGeom prst="rect">
            <a:avLst/>
          </a:prstGeom>
        </p:spPr>
        <p:txBody>
          <a:bodyPr anchor="ctr"/>
          <a:lstStyle/>
          <a:p>
            <a:endParaRPr lang="nl-NL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ftr"/>
          </p:nvPr>
        </p:nvSpPr>
        <p:spPr>
          <a:xfrm>
            <a:off x="193680" y="4687560"/>
            <a:ext cx="3786480" cy="273600"/>
          </a:xfrm>
          <a:prstGeom prst="rect">
            <a:avLst/>
          </a:prstGeom>
        </p:spPr>
        <p:txBody>
          <a:bodyPr anchor="ctr"/>
          <a:lstStyle/>
          <a:p>
            <a:endParaRPr lang="nl-NL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sldNum"/>
          </p:nvPr>
        </p:nvSpPr>
        <p:spPr>
          <a:xfrm>
            <a:off x="3990960" y="4687560"/>
            <a:ext cx="1161360" cy="273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6BE2D504-F242-4A10-AEE9-459575293A3C}" type="slidenum">
              <a:rPr lang="nl-NL" sz="1000" b="0" strike="noStrike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nl-NL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228600" y="171360"/>
            <a:ext cx="8695440" cy="18514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83D3FE"/>
              </a:gs>
              <a:gs pos="100000">
                <a:srgbClr val="0293E0"/>
              </a:gs>
            </a:gsLst>
            <a:lin ang="16200000"/>
          </a:gra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2"/>
          <p:cNvSpPr/>
          <p:nvPr/>
        </p:nvSpPr>
        <p:spPr>
          <a:xfrm>
            <a:off x="6047280" y="1368360"/>
            <a:ext cx="2876040" cy="535320"/>
          </a:xfrm>
          <a:custGeom>
            <a:avLst/>
            <a:gdLst/>
            <a:ahLst/>
            <a:cxnLst/>
            <a:rect l="l" t="t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rgbClr val="C6E7FC">
              <a:alpha val="29000"/>
            </a:srgb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3"/>
          <p:cNvSpPr/>
          <p:nvPr/>
        </p:nvSpPr>
        <p:spPr>
          <a:xfrm>
            <a:off x="2619360" y="1272240"/>
            <a:ext cx="5544000" cy="637200"/>
          </a:xfrm>
          <a:custGeom>
            <a:avLst/>
            <a:gdLst/>
            <a:ahLst/>
            <a:cxnLst/>
            <a:rect l="l" t="t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rgbClr val="C6E7FC">
              <a:alpha val="40000"/>
            </a:srgb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4"/>
          <p:cNvSpPr/>
          <p:nvPr/>
        </p:nvSpPr>
        <p:spPr>
          <a:xfrm>
            <a:off x="2828880" y="1281240"/>
            <a:ext cx="5467680" cy="580320"/>
          </a:xfrm>
          <a:custGeom>
            <a:avLst/>
            <a:gdLst/>
            <a:ahLst/>
            <a:cxnLst/>
            <a:rect l="l" t="t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5"/>
          <p:cNvSpPr/>
          <p:nvPr/>
        </p:nvSpPr>
        <p:spPr>
          <a:xfrm>
            <a:off x="5609520" y="1271160"/>
            <a:ext cx="3307680" cy="488160"/>
          </a:xfrm>
          <a:custGeom>
            <a:avLst/>
            <a:gdLst/>
            <a:ahLst/>
            <a:cxnLst/>
            <a:rect l="l" t="t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6"/>
          <p:cNvSpPr/>
          <p:nvPr/>
        </p:nvSpPr>
        <p:spPr>
          <a:xfrm>
            <a:off x="211680" y="1259640"/>
            <a:ext cx="8723160" cy="997200"/>
          </a:xfrm>
          <a:custGeom>
            <a:avLst/>
            <a:gdLst/>
            <a:ahLst/>
            <a:cxnLst/>
            <a:rect l="l" t="t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PlaceHolder 7"/>
          <p:cNvSpPr>
            <a:spLocks noGrp="1"/>
          </p:cNvSpPr>
          <p:nvPr>
            <p:ph type="body"/>
          </p:nvPr>
        </p:nvSpPr>
        <p:spPr>
          <a:xfrm>
            <a:off x="871920" y="2006640"/>
            <a:ext cx="7408080" cy="2587680"/>
          </a:xfrm>
          <a:prstGeom prst="rect">
            <a:avLst/>
          </a:prstGeom>
        </p:spPr>
        <p:txBody>
          <a:bodyPr/>
          <a:lstStyle/>
          <a:p>
            <a:pPr marL="432000" indent="-324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Klik om de modelstijlen te bewerken</a:t>
            </a:r>
          </a:p>
          <a:p>
            <a:pPr marL="864000" lvl="1" indent="-3240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Tweede niveau</a:t>
            </a:r>
          </a:p>
          <a:p>
            <a:pPr marL="1296000" lvl="2" indent="-288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Derde niveau</a:t>
            </a:r>
          </a:p>
          <a:p>
            <a:pPr marL="1728000" lvl="3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Vierde niveau</a:t>
            </a: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Vijfde niveau</a:t>
            </a:r>
          </a:p>
        </p:txBody>
      </p:sp>
      <p:sp>
        <p:nvSpPr>
          <p:cNvPr id="58" name="PlaceHolder 8"/>
          <p:cNvSpPr>
            <a:spLocks noGrp="1"/>
          </p:cNvSpPr>
          <p:nvPr>
            <p:ph type="dt"/>
          </p:nvPr>
        </p:nvSpPr>
        <p:spPr>
          <a:xfrm>
            <a:off x="5163840" y="4687560"/>
            <a:ext cx="3786480" cy="273600"/>
          </a:xfrm>
          <a:prstGeom prst="rect">
            <a:avLst/>
          </a:prstGeom>
        </p:spPr>
        <p:txBody>
          <a:bodyPr anchor="ctr"/>
          <a:lstStyle/>
          <a:p>
            <a:endParaRPr lang="nl-NL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" name="PlaceHolder 9"/>
          <p:cNvSpPr>
            <a:spLocks noGrp="1"/>
          </p:cNvSpPr>
          <p:nvPr>
            <p:ph type="ftr"/>
          </p:nvPr>
        </p:nvSpPr>
        <p:spPr>
          <a:xfrm>
            <a:off x="193680" y="4687560"/>
            <a:ext cx="3786480" cy="273600"/>
          </a:xfrm>
          <a:prstGeom prst="rect">
            <a:avLst/>
          </a:prstGeom>
        </p:spPr>
        <p:txBody>
          <a:bodyPr anchor="ctr"/>
          <a:lstStyle/>
          <a:p>
            <a:endParaRPr lang="nl-NL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PlaceHolder 10"/>
          <p:cNvSpPr>
            <a:spLocks noGrp="1"/>
          </p:cNvSpPr>
          <p:nvPr>
            <p:ph type="sldNum"/>
          </p:nvPr>
        </p:nvSpPr>
        <p:spPr>
          <a:xfrm>
            <a:off x="3990960" y="4687560"/>
            <a:ext cx="1161360" cy="273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E677D40E-08C3-4039-8508-83D260677647}" type="slidenum">
              <a:rPr lang="nl-NL" sz="1000" b="0" strike="noStrike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nl-NL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" name="PlaceHolder 11"/>
          <p:cNvSpPr>
            <a:spLocks noGrp="1"/>
          </p:cNvSpPr>
          <p:nvPr>
            <p:ph type="title"/>
          </p:nvPr>
        </p:nvSpPr>
        <p:spPr>
          <a:xfrm>
            <a:off x="457200" y="253800"/>
            <a:ext cx="8229240" cy="9392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Klik om de stijl te bewerken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228600" y="171360"/>
            <a:ext cx="8695440" cy="18514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83D3FE"/>
              </a:gs>
              <a:gs pos="100000">
                <a:srgbClr val="0293E0"/>
              </a:gs>
            </a:gsLst>
            <a:lin ang="16200000"/>
          </a:gra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6047280" y="1368360"/>
            <a:ext cx="2876040" cy="535320"/>
          </a:xfrm>
          <a:custGeom>
            <a:avLst/>
            <a:gdLst/>
            <a:ahLst/>
            <a:cxnLst/>
            <a:rect l="l" t="t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rgbClr val="C6E7FC">
              <a:alpha val="29000"/>
            </a:srgb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3"/>
          <p:cNvSpPr/>
          <p:nvPr/>
        </p:nvSpPr>
        <p:spPr>
          <a:xfrm>
            <a:off x="2619360" y="1272240"/>
            <a:ext cx="5544000" cy="637200"/>
          </a:xfrm>
          <a:custGeom>
            <a:avLst/>
            <a:gdLst/>
            <a:ahLst/>
            <a:cxnLst/>
            <a:rect l="l" t="t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rgbClr val="C6E7FC">
              <a:alpha val="40000"/>
            </a:srgb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828880" y="1281240"/>
            <a:ext cx="5467680" cy="580320"/>
          </a:xfrm>
          <a:custGeom>
            <a:avLst/>
            <a:gdLst/>
            <a:ahLst/>
            <a:cxnLst/>
            <a:rect l="l" t="t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5"/>
          <p:cNvSpPr/>
          <p:nvPr/>
        </p:nvSpPr>
        <p:spPr>
          <a:xfrm>
            <a:off x="5609520" y="1271160"/>
            <a:ext cx="3307680" cy="488160"/>
          </a:xfrm>
          <a:custGeom>
            <a:avLst/>
            <a:gdLst/>
            <a:ahLst/>
            <a:cxnLst/>
            <a:rect l="l" t="t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6"/>
          <p:cNvSpPr/>
          <p:nvPr/>
        </p:nvSpPr>
        <p:spPr>
          <a:xfrm>
            <a:off x="211680" y="1259640"/>
            <a:ext cx="8723160" cy="997200"/>
          </a:xfrm>
          <a:custGeom>
            <a:avLst/>
            <a:gdLst/>
            <a:ahLst/>
            <a:cxnLst/>
            <a:rect l="l" t="t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PlaceHolder 7"/>
          <p:cNvSpPr>
            <a:spLocks noGrp="1"/>
          </p:cNvSpPr>
          <p:nvPr>
            <p:ph type="title"/>
          </p:nvPr>
        </p:nvSpPr>
        <p:spPr>
          <a:xfrm>
            <a:off x="457200" y="253800"/>
            <a:ext cx="8229240" cy="9392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Klik om de stijl te bewerken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PlaceHolder 8"/>
          <p:cNvSpPr>
            <a:spLocks noGrp="1"/>
          </p:cNvSpPr>
          <p:nvPr>
            <p:ph type="dt"/>
          </p:nvPr>
        </p:nvSpPr>
        <p:spPr>
          <a:xfrm>
            <a:off x="5163840" y="4687560"/>
            <a:ext cx="3786480" cy="273600"/>
          </a:xfrm>
          <a:prstGeom prst="rect">
            <a:avLst/>
          </a:prstGeom>
        </p:spPr>
        <p:txBody>
          <a:bodyPr anchor="ctr"/>
          <a:lstStyle/>
          <a:p>
            <a:endParaRPr lang="nl-NL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PlaceHolder 9"/>
          <p:cNvSpPr>
            <a:spLocks noGrp="1"/>
          </p:cNvSpPr>
          <p:nvPr>
            <p:ph type="ftr"/>
          </p:nvPr>
        </p:nvSpPr>
        <p:spPr>
          <a:xfrm>
            <a:off x="193680" y="4687560"/>
            <a:ext cx="3786480" cy="273600"/>
          </a:xfrm>
          <a:prstGeom prst="rect">
            <a:avLst/>
          </a:prstGeom>
        </p:spPr>
        <p:txBody>
          <a:bodyPr anchor="ctr"/>
          <a:lstStyle/>
          <a:p>
            <a:endParaRPr lang="nl-NL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5" name="PlaceHolder 10"/>
          <p:cNvSpPr>
            <a:spLocks noGrp="1"/>
          </p:cNvSpPr>
          <p:nvPr>
            <p:ph type="sldNum"/>
          </p:nvPr>
        </p:nvSpPr>
        <p:spPr>
          <a:xfrm>
            <a:off x="3990960" y="4687560"/>
            <a:ext cx="1161360" cy="273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4EA3C4C3-0375-4579-BBE1-3F50A5A5E9A8}" type="slidenum">
              <a:rPr lang="nl-NL" sz="1000" b="0" strike="noStrike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nl-NL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6" name="PlaceHolder 1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228600" y="171360"/>
            <a:ext cx="8695440" cy="18514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83D3FE"/>
              </a:gs>
              <a:gs pos="100000">
                <a:srgbClr val="0293E0"/>
              </a:gs>
            </a:gsLst>
            <a:lin ang="16200000"/>
          </a:gra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2"/>
          <p:cNvSpPr/>
          <p:nvPr/>
        </p:nvSpPr>
        <p:spPr>
          <a:xfrm>
            <a:off x="6047280" y="1368360"/>
            <a:ext cx="2876040" cy="535320"/>
          </a:xfrm>
          <a:custGeom>
            <a:avLst/>
            <a:gdLst/>
            <a:ahLst/>
            <a:cxnLst/>
            <a:rect l="l" t="t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rgbClr val="C6E7FC">
              <a:alpha val="29000"/>
            </a:srgb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3"/>
          <p:cNvSpPr/>
          <p:nvPr/>
        </p:nvSpPr>
        <p:spPr>
          <a:xfrm>
            <a:off x="2619360" y="1272240"/>
            <a:ext cx="5544000" cy="637200"/>
          </a:xfrm>
          <a:custGeom>
            <a:avLst/>
            <a:gdLst/>
            <a:ahLst/>
            <a:cxnLst/>
            <a:rect l="l" t="t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rgbClr val="C6E7FC">
              <a:alpha val="40000"/>
            </a:srgb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4"/>
          <p:cNvSpPr/>
          <p:nvPr/>
        </p:nvSpPr>
        <p:spPr>
          <a:xfrm>
            <a:off x="2828880" y="1281240"/>
            <a:ext cx="5467680" cy="580320"/>
          </a:xfrm>
          <a:custGeom>
            <a:avLst/>
            <a:gdLst/>
            <a:ahLst/>
            <a:cxnLst/>
            <a:rect l="l" t="t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5"/>
          <p:cNvSpPr/>
          <p:nvPr/>
        </p:nvSpPr>
        <p:spPr>
          <a:xfrm>
            <a:off x="5609520" y="1271160"/>
            <a:ext cx="3307680" cy="488160"/>
          </a:xfrm>
          <a:custGeom>
            <a:avLst/>
            <a:gdLst/>
            <a:ahLst/>
            <a:cxnLst/>
            <a:rect l="l" t="t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6"/>
          <p:cNvSpPr/>
          <p:nvPr/>
        </p:nvSpPr>
        <p:spPr>
          <a:xfrm>
            <a:off x="211680" y="1259640"/>
            <a:ext cx="8723160" cy="997200"/>
          </a:xfrm>
          <a:custGeom>
            <a:avLst/>
            <a:gdLst/>
            <a:ahLst/>
            <a:cxnLst/>
            <a:rect l="l" t="t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PlaceHolder 7"/>
          <p:cNvSpPr>
            <a:spLocks noGrp="1"/>
          </p:cNvSpPr>
          <p:nvPr>
            <p:ph type="title"/>
          </p:nvPr>
        </p:nvSpPr>
        <p:spPr>
          <a:xfrm>
            <a:off x="1143000" y="57240"/>
            <a:ext cx="6781320" cy="7999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Klik om de stijl te bewerken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8" name="PlaceHolder 8"/>
          <p:cNvSpPr>
            <a:spLocks noGrp="1"/>
          </p:cNvSpPr>
          <p:nvPr>
            <p:ph type="body"/>
          </p:nvPr>
        </p:nvSpPr>
        <p:spPr>
          <a:xfrm>
            <a:off x="1143000" y="914400"/>
            <a:ext cx="6781320" cy="1714320"/>
          </a:xfrm>
          <a:prstGeom prst="rect">
            <a:avLst/>
          </a:prstGeom>
        </p:spPr>
        <p:txBody>
          <a:bodyPr/>
          <a:lstStyle/>
          <a:p>
            <a:pPr marL="432000" indent="-324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Klik om de modelstijlen te bewerken</a:t>
            </a:r>
          </a:p>
          <a:p>
            <a:pPr marL="864000" lvl="1" indent="-3240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Tweede niveau</a:t>
            </a:r>
          </a:p>
          <a:p>
            <a:pPr marL="1296000" lvl="2" indent="-288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Derde niveau</a:t>
            </a:r>
          </a:p>
          <a:p>
            <a:pPr marL="1728000" lvl="3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Vierde niveau</a:t>
            </a: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Vijfde niveau</a:t>
            </a:r>
          </a:p>
        </p:txBody>
      </p:sp>
      <p:sp>
        <p:nvSpPr>
          <p:cNvPr id="149" name="PlaceHolder 9"/>
          <p:cNvSpPr>
            <a:spLocks noGrp="1"/>
          </p:cNvSpPr>
          <p:nvPr>
            <p:ph type="body"/>
          </p:nvPr>
        </p:nvSpPr>
        <p:spPr>
          <a:xfrm>
            <a:off x="1143000" y="2743200"/>
            <a:ext cx="6781320" cy="1714320"/>
          </a:xfrm>
          <a:prstGeom prst="rect">
            <a:avLst/>
          </a:prstGeom>
        </p:spPr>
        <p:txBody>
          <a:bodyPr/>
          <a:lstStyle/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n-US" sz="2400" b="0" strike="noStrike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Klik om de modelstijlen te bewerken</a:t>
            </a:r>
          </a:p>
          <a:p>
            <a:pPr marL="576360" lvl="1" indent="-27396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lang="en-US" sz="2200" b="0" strike="noStrike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Tweede niveau</a:t>
            </a:r>
          </a:p>
          <a:p>
            <a:pPr marL="855720" lvl="2" indent="-228240">
              <a:lnSpc>
                <a:spcPct val="100000"/>
              </a:lnSpc>
              <a:spcBef>
                <a:spcPts val="400"/>
              </a:spcBef>
              <a:buClr>
                <a:srgbClr val="31B6FD"/>
              </a:buClr>
              <a:buFont typeface="Symbol"/>
              <a:buChar char=""/>
            </a:pPr>
            <a:r>
              <a:rPr lang="en-US" sz="2000" b="0" strike="noStrike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Derde niveau</a:t>
            </a:r>
          </a:p>
          <a:p>
            <a:pPr marL="1143000" lvl="3" indent="-228240">
              <a:lnSpc>
                <a:spcPct val="100000"/>
              </a:lnSpc>
              <a:spcBef>
                <a:spcPts val="360"/>
              </a:spcBef>
              <a:buClr>
                <a:srgbClr val="31B6FD"/>
              </a:buClr>
              <a:buFont typeface="Symbol"/>
              <a:buChar char=""/>
            </a:pPr>
            <a:r>
              <a:rPr lang="en-US" sz="1800" b="0" strike="noStrike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Vierde niveau</a:t>
            </a:r>
          </a:p>
          <a:p>
            <a:pPr marL="1463040" lvl="4" indent="-228240">
              <a:lnSpc>
                <a:spcPct val="100000"/>
              </a:lnSpc>
              <a:spcBef>
                <a:spcPts val="320"/>
              </a:spcBef>
              <a:buClr>
                <a:srgbClr val="31B6FD"/>
              </a:buClr>
              <a:buFont typeface="Symbol"/>
              <a:buChar char=""/>
            </a:pPr>
            <a:r>
              <a:rPr lang="en-US" sz="1600" b="0" strike="noStrike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Vijfde niveau</a:t>
            </a:r>
          </a:p>
        </p:txBody>
      </p:sp>
      <p:sp>
        <p:nvSpPr>
          <p:cNvPr id="150" name="PlaceHolder 10"/>
          <p:cNvSpPr>
            <a:spLocks noGrp="1"/>
          </p:cNvSpPr>
          <p:nvPr>
            <p:ph type="dt"/>
          </p:nvPr>
        </p:nvSpPr>
        <p:spPr>
          <a:xfrm>
            <a:off x="457200" y="4683960"/>
            <a:ext cx="2133360" cy="356760"/>
          </a:xfrm>
          <a:prstGeom prst="rect">
            <a:avLst/>
          </a:prstGeom>
        </p:spPr>
        <p:txBody>
          <a:bodyPr anchor="ctr"/>
          <a:lstStyle/>
          <a:p>
            <a:endParaRPr lang="nl-NL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1" name="PlaceHolder 11"/>
          <p:cNvSpPr>
            <a:spLocks noGrp="1"/>
          </p:cNvSpPr>
          <p:nvPr>
            <p:ph type="ftr"/>
          </p:nvPr>
        </p:nvSpPr>
        <p:spPr>
          <a:xfrm>
            <a:off x="3124080" y="4683960"/>
            <a:ext cx="2895120" cy="356760"/>
          </a:xfrm>
          <a:prstGeom prst="rect">
            <a:avLst/>
          </a:prstGeom>
        </p:spPr>
        <p:txBody>
          <a:bodyPr anchor="ctr"/>
          <a:lstStyle/>
          <a:p>
            <a:endParaRPr lang="nl-NL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2" name="PlaceHolder 12"/>
          <p:cNvSpPr>
            <a:spLocks noGrp="1"/>
          </p:cNvSpPr>
          <p:nvPr>
            <p:ph type="sldNum"/>
          </p:nvPr>
        </p:nvSpPr>
        <p:spPr>
          <a:xfrm>
            <a:off x="6553080" y="4683960"/>
            <a:ext cx="2133360" cy="3567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48C7F042-49A6-4303-9B1C-C8E4A1771E85}" type="slidenum">
              <a:rPr lang="nl-NL" sz="1000" b="0" strike="noStrike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nl-NL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m.verhoeven@brederomavo.vova.n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683640" y="396000"/>
            <a:ext cx="7772040" cy="1764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br/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Modulaire Dispenser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3276000" y="1000080"/>
            <a:ext cx="2336040" cy="331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nl-NL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De navulbare</a:t>
            </a:r>
            <a:endParaRPr lang="nl-N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4" name="Picture 2"/>
          <p:cNvPicPr/>
          <p:nvPr/>
        </p:nvPicPr>
        <p:blipFill>
          <a:blip r:embed="rId3"/>
          <a:stretch/>
        </p:blipFill>
        <p:spPr>
          <a:xfrm>
            <a:off x="230760" y="3489840"/>
            <a:ext cx="1692720" cy="1571400"/>
          </a:xfrm>
          <a:prstGeom prst="rect">
            <a:avLst/>
          </a:prstGeom>
          <a:ln>
            <a:noFill/>
          </a:ln>
        </p:spPr>
      </p:pic>
      <p:pic>
        <p:nvPicPr>
          <p:cNvPr id="195" name="Afbeelding 194"/>
          <p:cNvPicPr/>
          <p:nvPr/>
        </p:nvPicPr>
        <p:blipFill>
          <a:blip r:embed="rId4"/>
          <a:stretch/>
        </p:blipFill>
        <p:spPr>
          <a:xfrm>
            <a:off x="5364000" y="3420000"/>
            <a:ext cx="3600000" cy="1074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871920" y="2006640"/>
            <a:ext cx="3843720" cy="1947522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n-US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Wij</a:t>
            </a:r>
            <a:r>
              <a:rPr lang="en-US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zijn</a:t>
            </a:r>
            <a:r>
              <a:rPr lang="en-US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team </a:t>
            </a:r>
            <a:r>
              <a:rPr lang="en-US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OmBerDaHas</a:t>
            </a:r>
            <a:r>
              <a:rPr lang="en-US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van de </a:t>
            </a:r>
            <a:r>
              <a:rPr lang="en-US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Bredero</a:t>
            </a:r>
            <a:r>
              <a:rPr lang="en-US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Mavo</a:t>
            </a:r>
            <a:r>
              <a:rPr lang="en-US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in Amsterdam Noord</a:t>
            </a: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n-US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Met de MD </a:t>
            </a:r>
            <a:r>
              <a:rPr lang="en-US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heeft</a:t>
            </a:r>
            <a:r>
              <a:rPr lang="en-US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u </a:t>
            </a:r>
            <a:r>
              <a:rPr lang="en-US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geen</a:t>
            </a:r>
            <a:r>
              <a:rPr lang="en-US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problemen</a:t>
            </a:r>
            <a:r>
              <a:rPr lang="en-US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meer</a:t>
            </a:r>
            <a:r>
              <a:rPr lang="en-US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met </a:t>
            </a:r>
            <a:r>
              <a:rPr lang="en-US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afmeten</a:t>
            </a:r>
            <a:r>
              <a:rPr lang="en-US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en</a:t>
            </a:r>
            <a:r>
              <a:rPr lang="en-US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mengen</a:t>
            </a:r>
            <a:r>
              <a:rPr lang="en-US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van </a:t>
            </a:r>
            <a:r>
              <a:rPr lang="en-US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vloeistoffen</a:t>
            </a:r>
            <a:r>
              <a:rPr lang="en-US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</a:t>
            </a:r>
          </a:p>
        </p:txBody>
      </p:sp>
      <p:sp>
        <p:nvSpPr>
          <p:cNvPr id="197" name="TextShape 2"/>
          <p:cNvSpPr txBox="1"/>
          <p:nvPr/>
        </p:nvSpPr>
        <p:spPr>
          <a:xfrm>
            <a:off x="457200" y="253800"/>
            <a:ext cx="8229240" cy="93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Inleiding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98" name="Picture 2"/>
          <p:cNvPicPr/>
          <p:nvPr/>
        </p:nvPicPr>
        <p:blipFill>
          <a:blip r:embed="rId3"/>
          <a:srcRect r="19183"/>
          <a:stretch/>
        </p:blipFill>
        <p:spPr>
          <a:xfrm>
            <a:off x="5292000" y="2067840"/>
            <a:ext cx="3599640" cy="2505240"/>
          </a:xfrm>
          <a:prstGeom prst="rect">
            <a:avLst/>
          </a:prstGeom>
          <a:ln>
            <a:noFill/>
          </a:ln>
        </p:spPr>
      </p:pic>
      <p:pic>
        <p:nvPicPr>
          <p:cNvPr id="199" name="Picture 2"/>
          <p:cNvPicPr/>
          <p:nvPr/>
        </p:nvPicPr>
        <p:blipFill>
          <a:blip r:embed="rId4"/>
          <a:stretch/>
        </p:blipFill>
        <p:spPr>
          <a:xfrm>
            <a:off x="107640" y="4578480"/>
            <a:ext cx="519840" cy="482400"/>
          </a:xfrm>
          <a:prstGeom prst="rect">
            <a:avLst/>
          </a:prstGeom>
          <a:ln>
            <a:noFill/>
          </a:ln>
        </p:spPr>
      </p:pic>
      <p:pic>
        <p:nvPicPr>
          <p:cNvPr id="200" name="Afbeelding 199"/>
          <p:cNvPicPr/>
          <p:nvPr/>
        </p:nvPicPr>
        <p:blipFill>
          <a:blip r:embed="rId5"/>
          <a:stretch/>
        </p:blipFill>
        <p:spPr>
          <a:xfrm>
            <a:off x="7272000" y="4627800"/>
            <a:ext cx="1728000" cy="515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251640" y="2006640"/>
            <a:ext cx="4032000" cy="224408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n-US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 MD is </a:t>
            </a:r>
            <a:r>
              <a:rPr lang="en-US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gemakkelijk</a:t>
            </a:r>
            <a:r>
              <a:rPr lang="en-US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door </a:t>
            </a:r>
            <a:r>
              <a:rPr lang="en-US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vooringestelde</a:t>
            </a:r>
            <a:r>
              <a:rPr lang="en-US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recepten</a:t>
            </a:r>
            <a:r>
              <a:rPr lang="en-US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n-US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Op </a:t>
            </a:r>
            <a:r>
              <a:rPr lang="en-US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een</a:t>
            </a:r>
            <a:r>
              <a:rPr lang="en-US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scherm </a:t>
            </a:r>
            <a:r>
              <a:rPr lang="en-US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zie</a:t>
            </a:r>
            <a:r>
              <a:rPr lang="en-US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je </a:t>
            </a:r>
            <a:r>
              <a:rPr lang="en-US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welke</a:t>
            </a:r>
            <a:r>
              <a:rPr lang="en-US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module op de dispenser </a:t>
            </a:r>
            <a:r>
              <a:rPr lang="en-US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moet</a:t>
            </a:r>
            <a:r>
              <a:rPr lang="en-US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worden</a:t>
            </a:r>
            <a:r>
              <a:rPr lang="en-US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gezet</a:t>
            </a:r>
            <a:r>
              <a:rPr lang="en-US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n-US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Met </a:t>
            </a:r>
            <a:r>
              <a:rPr lang="en-US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een</a:t>
            </a:r>
            <a:r>
              <a:rPr lang="en-US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druk</a:t>
            </a:r>
            <a:r>
              <a:rPr lang="en-US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op de knop </a:t>
            </a:r>
            <a:r>
              <a:rPr lang="en-US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komt</a:t>
            </a:r>
            <a:r>
              <a:rPr lang="en-US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de </a:t>
            </a:r>
            <a:r>
              <a:rPr lang="en-US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juiste</a:t>
            </a:r>
            <a:r>
              <a:rPr lang="en-US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hoeveelheid</a:t>
            </a:r>
            <a:r>
              <a:rPr lang="en-US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eruit</a:t>
            </a:r>
            <a:endParaRPr lang="en-US" b="0" strike="noStrike" spc="-1" dirty="0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457200" y="253800"/>
            <a:ext cx="8229240" cy="93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Modulaire Dispenser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03" name="Picture 2"/>
          <p:cNvPicPr/>
          <p:nvPr/>
        </p:nvPicPr>
        <p:blipFill>
          <a:blip r:embed="rId3"/>
          <a:stretch/>
        </p:blipFill>
        <p:spPr>
          <a:xfrm>
            <a:off x="107640" y="4578480"/>
            <a:ext cx="519840" cy="482400"/>
          </a:xfrm>
          <a:prstGeom prst="rect">
            <a:avLst/>
          </a:prstGeom>
          <a:ln>
            <a:noFill/>
          </a:ln>
        </p:spPr>
      </p:pic>
      <p:pic>
        <p:nvPicPr>
          <p:cNvPr id="204" name="Picture 2"/>
          <p:cNvPicPr/>
          <p:nvPr/>
        </p:nvPicPr>
        <p:blipFill>
          <a:blip r:embed="rId4"/>
          <a:stretch/>
        </p:blipFill>
        <p:spPr>
          <a:xfrm>
            <a:off x="5112000" y="1872000"/>
            <a:ext cx="3340800" cy="2505240"/>
          </a:xfrm>
          <a:prstGeom prst="rect">
            <a:avLst/>
          </a:prstGeom>
          <a:ln>
            <a:noFill/>
          </a:ln>
        </p:spPr>
      </p:pic>
      <p:pic>
        <p:nvPicPr>
          <p:cNvPr id="205" name="Afbeelding 204"/>
          <p:cNvPicPr/>
          <p:nvPr/>
        </p:nvPicPr>
        <p:blipFill>
          <a:blip r:embed="rId5"/>
          <a:stretch/>
        </p:blipFill>
        <p:spPr>
          <a:xfrm>
            <a:off x="7272000" y="4628160"/>
            <a:ext cx="1728000" cy="515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251640" y="1908360"/>
            <a:ext cx="4536000" cy="29419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sz="20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Voordelen</a:t>
            </a:r>
            <a:r>
              <a:rPr lang="en-US" sz="20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0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voor</a:t>
            </a:r>
            <a:r>
              <a:rPr lang="en-US" sz="20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de </a:t>
            </a:r>
            <a:r>
              <a:rPr lang="en-US" sz="20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consument</a:t>
            </a:r>
            <a:endParaRPr lang="en-US" sz="2000" b="1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endParaRPr lang="en-US" sz="1900" b="0" strike="noStrike" spc="-1" dirty="0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855720" lvl="2" indent="-228240">
              <a:lnSpc>
                <a:spcPct val="100000"/>
              </a:lnSpc>
              <a:spcBef>
                <a:spcPts val="400"/>
              </a:spcBef>
              <a:buClr>
                <a:srgbClr val="31B6FD"/>
              </a:buClr>
              <a:buFont typeface="Symbol"/>
              <a:buChar char=""/>
            </a:pPr>
            <a:r>
              <a:rPr lang="en-US" sz="1900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Nooit </a:t>
            </a:r>
            <a:r>
              <a:rPr lang="en-US" sz="1900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te</a:t>
            </a:r>
            <a:r>
              <a:rPr lang="en-US" sz="1900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1900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weinig</a:t>
            </a:r>
            <a:r>
              <a:rPr lang="en-US" sz="1900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of </a:t>
            </a:r>
            <a:r>
              <a:rPr lang="en-US" sz="1900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teveel</a:t>
            </a:r>
            <a:endParaRPr lang="en-US" sz="1900" b="0" strike="noStrike" spc="-1" dirty="0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855720" lvl="2" indent="-228240">
              <a:lnSpc>
                <a:spcPct val="100000"/>
              </a:lnSpc>
              <a:spcBef>
                <a:spcPts val="400"/>
              </a:spcBef>
              <a:buClr>
                <a:srgbClr val="31B6FD"/>
              </a:buClr>
              <a:buFont typeface="Symbol"/>
              <a:buChar char=""/>
            </a:pPr>
            <a:r>
              <a:rPr lang="en-US" sz="1900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Zekerheid</a:t>
            </a:r>
            <a:r>
              <a:rPr lang="en-US" sz="1900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1900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dat</a:t>
            </a:r>
            <a:r>
              <a:rPr lang="en-US" sz="1900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je </a:t>
            </a:r>
            <a:r>
              <a:rPr lang="en-US" sz="1900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voor</a:t>
            </a:r>
            <a:r>
              <a:rPr lang="en-US" sz="1900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1900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verschillende</a:t>
            </a:r>
            <a:r>
              <a:rPr lang="en-US" sz="1900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1900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producten</a:t>
            </a:r>
            <a:r>
              <a:rPr lang="en-US" sz="1900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1900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bij</a:t>
            </a:r>
            <a:r>
              <a:rPr lang="en-US" sz="1900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1900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ons</a:t>
            </a:r>
            <a:r>
              <a:rPr lang="en-US" sz="1900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1900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terecht</a:t>
            </a:r>
            <a:r>
              <a:rPr lang="en-US" sz="1900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1900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kunt</a:t>
            </a:r>
            <a:endParaRPr lang="en-US" sz="1900" b="0" strike="noStrike" spc="-1" dirty="0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855720" lvl="2" indent="-228240">
              <a:lnSpc>
                <a:spcPct val="100000"/>
              </a:lnSpc>
              <a:spcBef>
                <a:spcPts val="400"/>
              </a:spcBef>
              <a:buClr>
                <a:srgbClr val="31B6FD"/>
              </a:buClr>
              <a:buFont typeface="Symbol"/>
              <a:buChar char=""/>
            </a:pPr>
            <a:r>
              <a:rPr lang="en-US" sz="1900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Minder </a:t>
            </a:r>
            <a:r>
              <a:rPr lang="en-US" sz="1900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restanten</a:t>
            </a:r>
            <a:r>
              <a:rPr lang="en-US" sz="1900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1900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en</a:t>
            </a:r>
            <a:r>
              <a:rPr lang="en-US" sz="1900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1900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dus</a:t>
            </a:r>
            <a:r>
              <a:rPr lang="en-US" sz="1900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1900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beter</a:t>
            </a:r>
            <a:r>
              <a:rPr lang="en-US" sz="1900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1900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voor</a:t>
            </a:r>
            <a:r>
              <a:rPr lang="en-US" sz="1900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het milieu </a:t>
            </a:r>
            <a:r>
              <a:rPr lang="en-US" sz="1900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en</a:t>
            </a:r>
            <a:r>
              <a:rPr lang="en-US" sz="1900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de </a:t>
            </a:r>
            <a:r>
              <a:rPr lang="en-US" sz="1900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portemonnee</a:t>
            </a:r>
            <a:endParaRPr lang="en-US" sz="1900" b="0" strike="noStrike" spc="-1" dirty="0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855720" lvl="2" indent="-228240">
              <a:lnSpc>
                <a:spcPct val="100000"/>
              </a:lnSpc>
              <a:spcBef>
                <a:spcPts val="400"/>
              </a:spcBef>
              <a:buClr>
                <a:srgbClr val="31B6FD"/>
              </a:buClr>
              <a:buFont typeface="Symbol"/>
              <a:buChar char=""/>
            </a:pPr>
            <a:r>
              <a:rPr lang="en-US" sz="1900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Te</a:t>
            </a:r>
            <a:r>
              <a:rPr lang="en-US" sz="1900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1900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gebruiken</a:t>
            </a:r>
            <a:r>
              <a:rPr lang="en-US" sz="1900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1900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voor</a:t>
            </a:r>
            <a:r>
              <a:rPr lang="en-US" sz="1900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1900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meerdere</a:t>
            </a:r>
            <a:r>
              <a:rPr lang="en-US" sz="1900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1900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producten</a:t>
            </a:r>
            <a:r>
              <a:rPr lang="en-US" sz="1900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1900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dus</a:t>
            </a:r>
            <a:r>
              <a:rPr lang="en-US" sz="1900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1900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handig</a:t>
            </a:r>
            <a:r>
              <a:rPr lang="en-US" sz="1900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in </a:t>
            </a:r>
            <a:r>
              <a:rPr lang="en-US" sz="1900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gebruik</a:t>
            </a:r>
            <a:endParaRPr lang="en-US" sz="1900" b="0" strike="noStrike" spc="-1" dirty="0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000" b="0" strike="noStrike" spc="-1" dirty="0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000" b="0" strike="noStrike" spc="-1" dirty="0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457200" y="253800"/>
            <a:ext cx="8229240" cy="8773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50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</a:t>
            </a:r>
            <a:r>
              <a:rPr lang="en-US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Voordelen van de Modulaire Dispenser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9" name="CustomShape 4"/>
          <p:cNvSpPr/>
          <p:nvPr/>
        </p:nvSpPr>
        <p:spPr>
          <a:xfrm flipH="1">
            <a:off x="4577040" y="1607400"/>
            <a:ext cx="360" cy="360"/>
          </a:xfrm>
          <a:prstGeom prst="rtTriangle">
            <a:avLst/>
          </a:prstGeom>
          <a:gradFill>
            <a:gsLst>
              <a:gs pos="0">
                <a:srgbClr val="31B6FD"/>
              </a:gs>
              <a:gs pos="100000">
                <a:srgbClr val="1D6D97"/>
              </a:gs>
            </a:gsLst>
            <a:lin ang="5400000"/>
          </a:gra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5"/>
          <p:cNvSpPr/>
          <p:nvPr/>
        </p:nvSpPr>
        <p:spPr>
          <a:xfrm>
            <a:off x="1219320" y="1542960"/>
            <a:ext cx="6722640" cy="29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6"/>
          <p:cNvSpPr/>
          <p:nvPr/>
        </p:nvSpPr>
        <p:spPr>
          <a:xfrm flipH="1">
            <a:off x="4577040" y="1607400"/>
            <a:ext cx="360" cy="360"/>
          </a:xfrm>
          <a:prstGeom prst="rtTriangle">
            <a:avLst/>
          </a:prstGeom>
          <a:gradFill>
            <a:gsLst>
              <a:gs pos="0">
                <a:srgbClr val="31B6FD"/>
              </a:gs>
              <a:gs pos="100000">
                <a:srgbClr val="1D6D97"/>
              </a:gs>
            </a:gsLst>
            <a:lin ang="5400000"/>
          </a:gra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7"/>
          <p:cNvSpPr/>
          <p:nvPr/>
        </p:nvSpPr>
        <p:spPr>
          <a:xfrm>
            <a:off x="4577400" y="1944000"/>
            <a:ext cx="4377600" cy="258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02040">
              <a:lnSpc>
                <a:spcPct val="80000"/>
              </a:lnSpc>
              <a:spcBef>
                <a:spcPts val="400"/>
              </a:spcBef>
            </a:pPr>
            <a:r>
              <a:rPr lang="nl-NL" sz="20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Voordelen voor de bedrijven</a:t>
            </a:r>
          </a:p>
          <a:p>
            <a:pPr marL="302040">
              <a:lnSpc>
                <a:spcPct val="80000"/>
              </a:lnSpc>
              <a:spcBef>
                <a:spcPts val="400"/>
              </a:spcBef>
            </a:pPr>
            <a:endParaRPr lang="nl-NL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5720" lvl="2" indent="-228240">
              <a:lnSpc>
                <a:spcPct val="80000"/>
              </a:lnSpc>
              <a:spcBef>
                <a:spcPts val="340"/>
              </a:spcBef>
              <a:buClr>
                <a:srgbClr val="31B6FD"/>
              </a:buClr>
              <a:buFont typeface="Symbol"/>
              <a:buChar char=""/>
            </a:pPr>
            <a:r>
              <a:rPr lang="nl-NL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Van verkoop in de winkel naar service via internet</a:t>
            </a:r>
            <a:endParaRPr lang="nl-NL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5720" lvl="2" indent="-228240">
              <a:lnSpc>
                <a:spcPct val="80000"/>
              </a:lnSpc>
              <a:spcBef>
                <a:spcPts val="340"/>
              </a:spcBef>
              <a:buClr>
                <a:srgbClr val="31B6FD"/>
              </a:buClr>
              <a:buFont typeface="Symbol"/>
              <a:buChar char=""/>
            </a:pPr>
            <a:r>
              <a:rPr lang="nl-NL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Klantenbinding via internet levering en abonnementen</a:t>
            </a:r>
            <a:endParaRPr lang="nl-NL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5720" lvl="2" indent="-228240">
              <a:lnSpc>
                <a:spcPct val="80000"/>
              </a:lnSpc>
              <a:spcBef>
                <a:spcPts val="340"/>
              </a:spcBef>
              <a:buClr>
                <a:srgbClr val="31B6FD"/>
              </a:buClr>
              <a:buFont typeface="Symbol"/>
              <a:buChar char=""/>
            </a:pPr>
            <a:r>
              <a:rPr lang="nl-NL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Zuinig met grondstoffen</a:t>
            </a:r>
            <a:endParaRPr lang="nl-NL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5720" lvl="2" indent="-228240">
              <a:lnSpc>
                <a:spcPct val="80000"/>
              </a:lnSpc>
              <a:spcBef>
                <a:spcPts val="340"/>
              </a:spcBef>
              <a:buClr>
                <a:srgbClr val="31B6FD"/>
              </a:buClr>
              <a:buFont typeface="Symbol"/>
              <a:buChar char=""/>
            </a:pPr>
            <a:r>
              <a:rPr lang="nl-NL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Milieuvriendelijke verpakking</a:t>
            </a:r>
            <a:endParaRPr lang="nl-NL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lang="nl-NL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3" name="Picture 2"/>
          <p:cNvPicPr/>
          <p:nvPr/>
        </p:nvPicPr>
        <p:blipFill>
          <a:blip r:embed="rId3"/>
          <a:stretch/>
        </p:blipFill>
        <p:spPr>
          <a:xfrm>
            <a:off x="107640" y="4578480"/>
            <a:ext cx="519840" cy="482400"/>
          </a:xfrm>
          <a:prstGeom prst="rect">
            <a:avLst/>
          </a:prstGeom>
          <a:ln>
            <a:noFill/>
          </a:ln>
        </p:spPr>
      </p:pic>
      <p:pic>
        <p:nvPicPr>
          <p:cNvPr id="214" name="Afbeelding 213"/>
          <p:cNvPicPr/>
          <p:nvPr/>
        </p:nvPicPr>
        <p:blipFill>
          <a:blip r:embed="rId4"/>
          <a:stretch/>
        </p:blipFill>
        <p:spPr>
          <a:xfrm>
            <a:off x="7272000" y="4628160"/>
            <a:ext cx="1728000" cy="515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457200" y="253800"/>
            <a:ext cx="8229240" cy="939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Hoe werkt de Modulaire Dispenser 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6" name="CustomShape 2"/>
          <p:cNvSpPr/>
          <p:nvPr/>
        </p:nvSpPr>
        <p:spPr>
          <a:xfrm rot="1343400">
            <a:off x="4256280" y="1877040"/>
            <a:ext cx="1456920" cy="34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137160" rIns="90000" bIns="45000" anchor="ctr"/>
          <a:lstStyle/>
          <a:p>
            <a:pPr algn="ctr">
              <a:lnSpc>
                <a:spcPct val="100000"/>
              </a:lnSpc>
            </a:pPr>
            <a:r>
              <a:rPr lang="nl-NL" sz="11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Gegevens wereldwijd</a:t>
            </a:r>
            <a:endParaRPr lang="nl-NL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 rot="18243600">
            <a:off x="6073560" y="2181240"/>
            <a:ext cx="12038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137160" rIns="90000" bIns="45000" anchor="ctr"/>
          <a:lstStyle/>
          <a:p>
            <a:pPr algn="ctr">
              <a:lnSpc>
                <a:spcPct val="100000"/>
              </a:lnSpc>
            </a:pPr>
            <a:r>
              <a:rPr lang="nl-NL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B2B-diensten</a:t>
            </a:r>
            <a:endParaRPr lang="nl-NL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 rot="660600">
            <a:off x="7493400" y="1823400"/>
            <a:ext cx="824040" cy="36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137160" rIns="90000" bIns="45000" anchor="ctr"/>
          <a:lstStyle/>
          <a:p>
            <a:pPr algn="ctr">
              <a:lnSpc>
                <a:spcPct val="100000"/>
              </a:lnSpc>
            </a:pPr>
            <a:r>
              <a:rPr lang="nl-NL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Financiën</a:t>
            </a:r>
            <a:endParaRPr lang="nl-N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5"/>
          <p:cNvSpPr/>
          <p:nvPr/>
        </p:nvSpPr>
        <p:spPr>
          <a:xfrm rot="1343400">
            <a:off x="1285200" y="1915560"/>
            <a:ext cx="1388160" cy="34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137160" rIns="90000" bIns="45000" anchor="ctr"/>
          <a:lstStyle/>
          <a:p>
            <a:pPr algn="ctr">
              <a:lnSpc>
                <a:spcPct val="100000"/>
              </a:lnSpc>
            </a:pPr>
            <a:r>
              <a:rPr lang="nl-NL" sz="11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Duurzame goederen</a:t>
            </a:r>
            <a:endParaRPr lang="nl-NL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1" name="Picture 2"/>
          <p:cNvPicPr/>
          <p:nvPr/>
        </p:nvPicPr>
        <p:blipFill>
          <a:blip r:embed="rId3"/>
          <a:stretch/>
        </p:blipFill>
        <p:spPr>
          <a:xfrm>
            <a:off x="107640" y="4578480"/>
            <a:ext cx="519840" cy="482400"/>
          </a:xfrm>
          <a:prstGeom prst="rect">
            <a:avLst/>
          </a:prstGeom>
          <a:ln>
            <a:noFill/>
          </a:ln>
        </p:spPr>
      </p:pic>
      <p:pic>
        <p:nvPicPr>
          <p:cNvPr id="222" name="Picture 2"/>
          <p:cNvPicPr/>
          <p:nvPr/>
        </p:nvPicPr>
        <p:blipFill>
          <a:blip r:embed="rId4"/>
          <a:stretch/>
        </p:blipFill>
        <p:spPr>
          <a:xfrm>
            <a:off x="6237720" y="3217320"/>
            <a:ext cx="1823760" cy="1367640"/>
          </a:xfrm>
          <a:prstGeom prst="rect">
            <a:avLst/>
          </a:prstGeom>
          <a:ln>
            <a:noFill/>
          </a:ln>
        </p:spPr>
      </p:pic>
      <p:pic>
        <p:nvPicPr>
          <p:cNvPr id="223" name="Picture 2"/>
          <p:cNvPicPr/>
          <p:nvPr/>
        </p:nvPicPr>
        <p:blipFill>
          <a:blip r:embed="rId5"/>
          <a:stretch/>
        </p:blipFill>
        <p:spPr>
          <a:xfrm>
            <a:off x="5400000" y="2067840"/>
            <a:ext cx="1823760" cy="1367640"/>
          </a:xfrm>
          <a:prstGeom prst="rect">
            <a:avLst/>
          </a:prstGeom>
          <a:ln>
            <a:noFill/>
          </a:ln>
        </p:spPr>
      </p:pic>
      <p:pic>
        <p:nvPicPr>
          <p:cNvPr id="224" name="Picture 2"/>
          <p:cNvPicPr/>
          <p:nvPr/>
        </p:nvPicPr>
        <p:blipFill>
          <a:blip r:embed="rId6">
            <a:lum contrast="33000"/>
          </a:blip>
          <a:srcRect l="10970" t="22186" r="11908" b="25197"/>
          <a:stretch/>
        </p:blipFill>
        <p:spPr>
          <a:xfrm>
            <a:off x="7149600" y="2427840"/>
            <a:ext cx="1598400" cy="817920"/>
          </a:xfrm>
          <a:prstGeom prst="rect">
            <a:avLst/>
          </a:prstGeom>
          <a:ln>
            <a:noFill/>
          </a:ln>
        </p:spPr>
      </p:pic>
      <p:pic>
        <p:nvPicPr>
          <p:cNvPr id="225" name="Afbeelding 224"/>
          <p:cNvPicPr/>
          <p:nvPr/>
        </p:nvPicPr>
        <p:blipFill>
          <a:blip r:embed="rId7"/>
          <a:stretch/>
        </p:blipFill>
        <p:spPr>
          <a:xfrm>
            <a:off x="7272000" y="4628160"/>
            <a:ext cx="1728000" cy="515880"/>
          </a:xfrm>
          <a:prstGeom prst="rect">
            <a:avLst/>
          </a:prstGeom>
          <a:ln>
            <a:noFill/>
          </a:ln>
        </p:spPr>
      </p:pic>
      <p:sp>
        <p:nvSpPr>
          <p:cNvPr id="13" name="TextShape 1">
            <a:extLst>
              <a:ext uri="{FF2B5EF4-FFF2-40B4-BE49-F238E27FC236}">
                <a16:creationId xmlns:a16="http://schemas.microsoft.com/office/drawing/2014/main" id="{747830EB-E05C-4E30-A083-49166737AFDE}"/>
              </a:ext>
            </a:extLst>
          </p:cNvPr>
          <p:cNvSpPr txBox="1"/>
          <p:nvPr/>
        </p:nvSpPr>
        <p:spPr>
          <a:xfrm>
            <a:off x="269296" y="2051820"/>
            <a:ext cx="4032000" cy="2244084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n-US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 module </a:t>
            </a:r>
            <a:r>
              <a:rPr lang="en-US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wordt</a:t>
            </a:r>
            <a:r>
              <a:rPr lang="en-US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gevuld</a:t>
            </a:r>
            <a:r>
              <a:rPr lang="en-US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met </a:t>
            </a:r>
            <a:r>
              <a:rPr lang="en-US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zakjes</a:t>
            </a:r>
            <a:r>
              <a:rPr lang="en-US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waaruit</a:t>
            </a:r>
            <a:r>
              <a:rPr lang="en-US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een</a:t>
            </a:r>
            <a:r>
              <a:rPr lang="en-US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vloeistof</a:t>
            </a:r>
            <a:r>
              <a:rPr lang="en-US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wordt</a:t>
            </a:r>
            <a:r>
              <a:rPr lang="en-US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geperst</a:t>
            </a:r>
            <a:endParaRPr lang="en-US" b="0" strike="noStrike" spc="-1" dirty="0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n-US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Alleen</a:t>
            </a:r>
            <a:r>
              <a:rPr lang="en-US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deze</a:t>
            </a:r>
            <a:r>
              <a:rPr lang="en-US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zakjes</a:t>
            </a:r>
            <a:r>
              <a:rPr lang="en-US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worden</a:t>
            </a:r>
            <a:r>
              <a:rPr lang="en-US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vervangen</a:t>
            </a:r>
            <a:endParaRPr lang="en-US" b="0" strike="noStrike" spc="-1" dirty="0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n-US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Op </a:t>
            </a:r>
            <a:r>
              <a:rPr lang="en-US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een</a:t>
            </a:r>
            <a:r>
              <a:rPr lang="en-US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scherm </a:t>
            </a:r>
            <a:r>
              <a:rPr lang="en-US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zie</a:t>
            </a:r>
            <a:r>
              <a:rPr lang="en-US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je </a:t>
            </a:r>
            <a:r>
              <a:rPr lang="en-US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welke</a:t>
            </a:r>
            <a:r>
              <a:rPr lang="en-US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module op de dispenser </a:t>
            </a:r>
            <a:r>
              <a:rPr lang="en-US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moet</a:t>
            </a:r>
            <a:r>
              <a:rPr lang="en-US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worden</a:t>
            </a:r>
            <a:r>
              <a:rPr lang="en-US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gezet</a:t>
            </a:r>
            <a:endParaRPr lang="en-US" spc="-1" dirty="0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n-US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Met </a:t>
            </a:r>
            <a:r>
              <a:rPr lang="en-US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een</a:t>
            </a:r>
            <a:r>
              <a:rPr lang="en-US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druk</a:t>
            </a:r>
            <a:r>
              <a:rPr lang="en-US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op de knop </a:t>
            </a:r>
            <a:r>
              <a:rPr lang="en-US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komt</a:t>
            </a:r>
            <a:r>
              <a:rPr lang="en-US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de </a:t>
            </a:r>
            <a:r>
              <a:rPr lang="en-US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juiste</a:t>
            </a:r>
            <a:r>
              <a:rPr lang="en-US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hoeveelheid</a:t>
            </a:r>
            <a:r>
              <a:rPr lang="en-US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eruit</a:t>
            </a:r>
            <a:endParaRPr lang="en-US" b="0" strike="noStrike" spc="-1" dirty="0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1115640" y="339480"/>
            <a:ext cx="6781320" cy="799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 mogelijkheden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261720" y="1781280"/>
            <a:ext cx="4381920" cy="2878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74320" indent="-273960">
              <a:lnSpc>
                <a:spcPct val="15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n-US" sz="2400" b="0" strike="noStrike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Verf</a:t>
            </a:r>
          </a:p>
          <a:p>
            <a:pPr marL="274320" indent="-273960">
              <a:lnSpc>
                <a:spcPct val="15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n-US" sz="2400" b="0" strike="noStrike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Schoonmaakmiddelen</a:t>
            </a:r>
          </a:p>
          <a:p>
            <a:pPr marL="274320" indent="-273960">
              <a:lnSpc>
                <a:spcPct val="15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n-US" sz="2400" b="0" strike="noStrike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Voedsel</a:t>
            </a:r>
          </a:p>
          <a:p>
            <a:pPr marL="274320" indent="-273960">
              <a:lnSpc>
                <a:spcPct val="15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n-US" sz="2400" b="0" strike="noStrike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Persoonlijke hygiëne 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pic>
        <p:nvPicPr>
          <p:cNvPr id="228" name="Afbeelding 12"/>
          <p:cNvPicPr/>
          <p:nvPr/>
        </p:nvPicPr>
        <p:blipFill>
          <a:blip r:embed="rId3"/>
          <a:stretch/>
        </p:blipFill>
        <p:spPr>
          <a:xfrm>
            <a:off x="5436000" y="2653200"/>
            <a:ext cx="618840" cy="685440"/>
          </a:xfrm>
          <a:prstGeom prst="rect">
            <a:avLst/>
          </a:prstGeom>
          <a:ln>
            <a:noFill/>
          </a:ln>
        </p:spPr>
      </p:pic>
      <p:pic>
        <p:nvPicPr>
          <p:cNvPr id="229" name="Afbeelding 13"/>
          <p:cNvPicPr/>
          <p:nvPr/>
        </p:nvPicPr>
        <p:blipFill>
          <a:blip r:embed="rId4"/>
          <a:stretch/>
        </p:blipFill>
        <p:spPr>
          <a:xfrm>
            <a:off x="6372360" y="2563560"/>
            <a:ext cx="863640" cy="863640"/>
          </a:xfrm>
          <a:prstGeom prst="rect">
            <a:avLst/>
          </a:prstGeom>
          <a:ln>
            <a:noFill/>
          </a:ln>
        </p:spPr>
      </p:pic>
      <p:pic>
        <p:nvPicPr>
          <p:cNvPr id="230" name="Afbeelding 14"/>
          <p:cNvPicPr/>
          <p:nvPr/>
        </p:nvPicPr>
        <p:blipFill>
          <a:blip r:embed="rId5"/>
          <a:stretch/>
        </p:blipFill>
        <p:spPr>
          <a:xfrm>
            <a:off x="7524360" y="2589480"/>
            <a:ext cx="910440" cy="685440"/>
          </a:xfrm>
          <a:prstGeom prst="rect">
            <a:avLst/>
          </a:prstGeom>
          <a:ln>
            <a:noFill/>
          </a:ln>
        </p:spPr>
      </p:pic>
      <p:pic>
        <p:nvPicPr>
          <p:cNvPr id="231" name="Afbeelding 15"/>
          <p:cNvPicPr/>
          <p:nvPr/>
        </p:nvPicPr>
        <p:blipFill>
          <a:blip r:embed="rId6"/>
          <a:stretch/>
        </p:blipFill>
        <p:spPr>
          <a:xfrm>
            <a:off x="5587200" y="3548880"/>
            <a:ext cx="935640" cy="557640"/>
          </a:xfrm>
          <a:prstGeom prst="rect">
            <a:avLst/>
          </a:prstGeom>
          <a:ln>
            <a:noFill/>
          </a:ln>
        </p:spPr>
      </p:pic>
      <p:pic>
        <p:nvPicPr>
          <p:cNvPr id="232" name="Afbeelding 16"/>
          <p:cNvPicPr/>
          <p:nvPr/>
        </p:nvPicPr>
        <p:blipFill>
          <a:blip r:embed="rId7"/>
          <a:stretch/>
        </p:blipFill>
        <p:spPr>
          <a:xfrm>
            <a:off x="6811920" y="3427920"/>
            <a:ext cx="1428480" cy="799920"/>
          </a:xfrm>
          <a:prstGeom prst="rect">
            <a:avLst/>
          </a:prstGeom>
          <a:ln>
            <a:noFill/>
          </a:ln>
        </p:spPr>
      </p:pic>
      <p:pic>
        <p:nvPicPr>
          <p:cNvPr id="233" name="Picture 2"/>
          <p:cNvPicPr/>
          <p:nvPr/>
        </p:nvPicPr>
        <p:blipFill>
          <a:blip r:embed="rId8"/>
          <a:stretch/>
        </p:blipFill>
        <p:spPr>
          <a:xfrm>
            <a:off x="107640" y="4578480"/>
            <a:ext cx="519840" cy="482400"/>
          </a:xfrm>
          <a:prstGeom prst="rect">
            <a:avLst/>
          </a:prstGeom>
          <a:ln>
            <a:noFill/>
          </a:ln>
        </p:spPr>
      </p:pic>
      <p:pic>
        <p:nvPicPr>
          <p:cNvPr id="234" name="Afbeelding 233"/>
          <p:cNvPicPr/>
          <p:nvPr/>
        </p:nvPicPr>
        <p:blipFill>
          <a:blip r:embed="rId9"/>
          <a:stretch/>
        </p:blipFill>
        <p:spPr>
          <a:xfrm>
            <a:off x="7272000" y="4628160"/>
            <a:ext cx="1728000" cy="515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871920" y="2006640"/>
            <a:ext cx="7408080" cy="2587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n-US" sz="2400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U </a:t>
            </a:r>
            <a:r>
              <a:rPr lang="en-US" sz="2400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kunt</a:t>
            </a:r>
            <a:r>
              <a:rPr lang="en-US" sz="2400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400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ons</a:t>
            </a:r>
            <a:r>
              <a:rPr lang="en-US" sz="2400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400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bereiken</a:t>
            </a:r>
            <a:r>
              <a:rPr lang="en-US" sz="2400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via de </a:t>
            </a:r>
            <a:r>
              <a:rPr lang="en-US" sz="2400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Bredero</a:t>
            </a:r>
            <a:r>
              <a:rPr lang="en-US" sz="2400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400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Mavo</a:t>
            </a:r>
            <a:endParaRPr lang="en-US" sz="2400" b="0" strike="noStrike" spc="-1" dirty="0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 M. Verhoeven (</a:t>
            </a:r>
            <a:r>
              <a:rPr lang="en-US" sz="2400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externe</a:t>
            </a:r>
            <a:r>
              <a:rPr lang="en-US" sz="2400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400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contacten</a:t>
            </a:r>
            <a:r>
              <a:rPr lang="en-US" sz="2400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)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n-US" sz="2400" b="0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Email:	</a:t>
            </a:r>
            <a:r>
              <a:rPr lang="en-US" sz="2400" b="0" u="sng" strike="noStrike" spc="-1" dirty="0">
                <a:solidFill>
                  <a:srgbClr val="0080FF"/>
                </a:solidFill>
                <a:uFill>
                  <a:solidFill>
                    <a:srgbClr val="FFFFFF"/>
                  </a:solidFill>
                </a:uFill>
                <a:latin typeface="Tahoma"/>
                <a:hlinkClick r:id="rId3"/>
              </a:rPr>
              <a:t>m.verhoeven@brederomavo.vova.nl</a:t>
            </a:r>
            <a:endParaRPr lang="en-US" sz="2400" b="0" strike="noStrike" spc="-1" dirty="0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lang="en-US" sz="2400" b="0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Mobiel</a:t>
            </a:r>
            <a:r>
              <a:rPr lang="en-US" sz="2400" b="0" strike="noStrike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:</a:t>
            </a:r>
          </a:p>
        </p:txBody>
      </p:sp>
      <p:sp>
        <p:nvSpPr>
          <p:cNvPr id="236" name="TextShape 2"/>
          <p:cNvSpPr txBox="1"/>
          <p:nvPr/>
        </p:nvSpPr>
        <p:spPr>
          <a:xfrm>
            <a:off x="457200" y="253800"/>
            <a:ext cx="8229240" cy="93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Vragen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37" name="Picture 2"/>
          <p:cNvPicPr/>
          <p:nvPr/>
        </p:nvPicPr>
        <p:blipFill>
          <a:blip r:embed="rId4"/>
          <a:stretch/>
        </p:blipFill>
        <p:spPr>
          <a:xfrm>
            <a:off x="107640" y="4578480"/>
            <a:ext cx="519840" cy="482400"/>
          </a:xfrm>
          <a:prstGeom prst="rect">
            <a:avLst/>
          </a:prstGeom>
          <a:ln>
            <a:noFill/>
          </a:ln>
        </p:spPr>
      </p:pic>
      <p:pic>
        <p:nvPicPr>
          <p:cNvPr id="238" name="Afbeelding 237"/>
          <p:cNvPicPr/>
          <p:nvPr/>
        </p:nvPicPr>
        <p:blipFill>
          <a:blip r:embed="rId5"/>
          <a:stretch/>
        </p:blipFill>
        <p:spPr>
          <a:xfrm>
            <a:off x="7272000" y="4628160"/>
            <a:ext cx="1728000" cy="515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MS_PPTSelling</Template>
  <TotalTime>0</TotalTime>
  <Words>214</Words>
  <Application>Microsoft Office PowerPoint</Application>
  <PresentationFormat>Diavoorstelling (16:9)</PresentationFormat>
  <Paragraphs>49</Paragraphs>
  <Slides>7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4</vt:i4>
      </vt:variant>
      <vt:variant>
        <vt:lpstr>Diatitels</vt:lpstr>
      </vt:variant>
      <vt:variant>
        <vt:i4>7</vt:i4>
      </vt:variant>
    </vt:vector>
  </HeadingPairs>
  <TitlesOfParts>
    <vt:vector size="17" baseType="lpstr">
      <vt:lpstr>Arial</vt:lpstr>
      <vt:lpstr>Garamond</vt:lpstr>
      <vt:lpstr>Symbol</vt:lpstr>
      <vt:lpstr>Tahoma</vt:lpstr>
      <vt:lpstr>Times New Roman</vt:lpstr>
      <vt:lpstr>Wingdings</vt:lpstr>
      <vt:lpstr>Office Theme</vt:lpstr>
      <vt:lpstr>Office Theme</vt:lpstr>
      <vt:lpstr>Office Theme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RSG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Dispenser “Hier productnaam”</dc:title>
  <dc:subject/>
  <dc:creator>Kruiswijk, Jasper</dc:creator>
  <dc:description/>
  <cp:lastModifiedBy>Dirk Kruithof</cp:lastModifiedBy>
  <cp:revision>24</cp:revision>
  <dcterms:created xsi:type="dcterms:W3CDTF">2019-02-27T07:40:16Z</dcterms:created>
  <dcterms:modified xsi:type="dcterms:W3CDTF">2019-04-03T08:52:00Z</dcterms:modified>
  <dc:language>nl-NL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RSG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7</vt:i4>
  </property>
  <property fmtid="{D5CDD505-2E9C-101B-9397-08002B2CF9AE}" pid="9" name="PresentationFormat">
    <vt:lpwstr>Diavoorstelling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  <property fmtid="{D5CDD505-2E9C-101B-9397-08002B2CF9AE}" pid="13" name="_TemplateID">
    <vt:lpwstr>TC010178481043</vt:lpwstr>
  </property>
</Properties>
</file>