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1FE-9B32-4E49-88BD-21B795AF5322}" type="datetimeFigureOut">
              <a:rPr lang="nl-NL" smtClean="0"/>
              <a:t>19-3-2019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006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1FE-9B32-4E49-88BD-21B795AF5322}" type="datetimeFigureOut">
              <a:rPr lang="nl-NL" smtClean="0"/>
              <a:t>19-3-2019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260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1FE-9B32-4E49-88BD-21B795AF5322}" type="datetimeFigureOut">
              <a:rPr lang="nl-NL" smtClean="0"/>
              <a:t>19-3-2019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965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1FE-9B32-4E49-88BD-21B795AF5322}" type="datetimeFigureOut">
              <a:rPr lang="nl-NL" smtClean="0"/>
              <a:t>19-3-2019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6736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1FE-9B32-4E49-88BD-21B795AF5322}" type="datetimeFigureOut">
              <a:rPr lang="nl-NL" smtClean="0"/>
              <a:t>19-3-2019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9793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1FE-9B32-4E49-88BD-21B795AF5322}" type="datetimeFigureOut">
              <a:rPr lang="nl-NL" smtClean="0"/>
              <a:t>19-3-2019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6528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1FE-9B32-4E49-88BD-21B795AF5322}" type="datetimeFigureOut">
              <a:rPr lang="nl-NL" smtClean="0"/>
              <a:t>19-3-2019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1804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1FE-9B32-4E49-88BD-21B795AF5322}" type="datetimeFigureOut">
              <a:rPr lang="nl-NL" smtClean="0"/>
              <a:t>19-3-2019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039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1FE-9B32-4E49-88BD-21B795AF5322}" type="datetimeFigureOut">
              <a:rPr lang="nl-NL" smtClean="0"/>
              <a:t>19-3-2019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120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1FE-9B32-4E49-88BD-21B795AF5322}" type="datetimeFigureOut">
              <a:rPr lang="nl-NL" smtClean="0"/>
              <a:t>19-3-2019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81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1FE-9B32-4E49-88BD-21B795AF5322}" type="datetimeFigureOut">
              <a:rPr lang="nl-NL" smtClean="0"/>
              <a:t>19-3-2019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387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1FE-9B32-4E49-88BD-21B795AF5322}" type="datetimeFigureOut">
              <a:rPr lang="nl-NL" smtClean="0"/>
              <a:t>19-3-2019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56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1FE-9B32-4E49-88BD-21B795AF5322}" type="datetimeFigureOut">
              <a:rPr lang="nl-NL" smtClean="0"/>
              <a:t>19-3-2019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071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1FE-9B32-4E49-88BD-21B795AF5322}" type="datetimeFigureOut">
              <a:rPr lang="nl-NL" smtClean="0"/>
              <a:t>19-3-2019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75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1FE-9B32-4E49-88BD-21B795AF5322}" type="datetimeFigureOut">
              <a:rPr lang="nl-NL" smtClean="0"/>
              <a:t>19-3-2019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717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1FE-9B32-4E49-88BD-21B795AF5322}" type="datetimeFigureOut">
              <a:rPr lang="nl-NL" smtClean="0"/>
              <a:t>19-3-2019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443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4F1FE-9B32-4E49-88BD-21B795AF5322}" type="datetimeFigureOut">
              <a:rPr lang="nl-NL" smtClean="0"/>
              <a:t>19-3-2019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3092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8C749-DA00-4E6D-838D-AFCAEDB62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Abc-systeem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4575B28-C364-4CBB-A9BD-4CDFBEA137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i="1" dirty="0"/>
              <a:t>Gemaakt door the Abc-team: Justin Faas, Dominique van Dijk, Kaynean Ancher, Dylan Geers</a:t>
            </a:r>
          </a:p>
        </p:txBody>
      </p:sp>
    </p:spTree>
    <p:extLst>
      <p:ext uri="{BB962C8B-B14F-4D97-AF65-F5344CB8AC3E}">
        <p14:creationId xmlns:p14="http://schemas.microsoft.com/office/powerpoint/2010/main" val="337654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7B648-A60F-4849-BF98-7922BDBB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just"/>
            <a:r>
              <a:rPr lang="nl-NL" dirty="0"/>
              <a:t>Demonstratie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497155A-65DB-4500-AB07-16C8E6D50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869" y="1271588"/>
            <a:ext cx="6898029" cy="4595812"/>
          </a:xfrm>
        </p:spPr>
      </p:pic>
    </p:spTree>
    <p:extLst>
      <p:ext uri="{BB962C8B-B14F-4D97-AF65-F5344CB8AC3E}">
        <p14:creationId xmlns:p14="http://schemas.microsoft.com/office/powerpoint/2010/main" val="202493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12B2C-68DA-4A68-BE9A-DA42FDBA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project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986463-C074-4D3C-B3ED-2CEEE69F3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Per jaar overleiden er ongeveer 37 zuigelingen in auto’s wat wij veel te veel vinden daarom hebben we dit bedacht. </a:t>
            </a:r>
          </a:p>
          <a:p>
            <a:r>
              <a:rPr lang="nl-NL" sz="2400" dirty="0"/>
              <a:t>Om dit te voorkomen hebben we dit bedacht.</a:t>
            </a:r>
          </a:p>
        </p:txBody>
      </p:sp>
    </p:spTree>
    <p:extLst>
      <p:ext uri="{BB962C8B-B14F-4D97-AF65-F5344CB8AC3E}">
        <p14:creationId xmlns:p14="http://schemas.microsoft.com/office/powerpoint/2010/main" val="226576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DFFC9-D0D0-40EB-9FAD-FEF80588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Wie heeft wat gedaan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17218F-3DC1-49C4-8EF1-3BB5FF790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nl-NL" sz="2400" dirty="0"/>
              <a:t>Dominique: heeft de bank gemaakt en geverfd.</a:t>
            </a:r>
          </a:p>
          <a:p>
            <a:r>
              <a:rPr lang="nl-NL" sz="2400" dirty="0"/>
              <a:t>Justin: heeft gesoldeerd. </a:t>
            </a:r>
          </a:p>
          <a:p>
            <a:r>
              <a:rPr lang="nl-NL" sz="2400" dirty="0"/>
              <a:t>Dylan &amp; Kaynean: hebben geprogrammeerd en 3D geprint.</a:t>
            </a:r>
          </a:p>
          <a:p>
            <a:r>
              <a:rPr lang="nl-NL" sz="2400" dirty="0"/>
              <a:t>Alle 4: het idee bedacht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83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D1CD3-A2C5-44AB-92E8-6A418021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de voordelen voor de fabrikant?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C55983-3D7E-4325-B64D-EB709038F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/>
              <a:t>Auto’s worden veiliger.</a:t>
            </a:r>
          </a:p>
          <a:p>
            <a:r>
              <a:rPr lang="nl-NL" sz="2400" dirty="0"/>
              <a:t>Veel minder ongelukken met baby’s en huisdieren in de auto .</a:t>
            </a:r>
          </a:p>
          <a:p>
            <a:r>
              <a:rPr lang="nl-NL" sz="2400" dirty="0"/>
              <a:t>Het is makkelijk te installeren.</a:t>
            </a:r>
          </a:p>
          <a:p>
            <a:r>
              <a:rPr lang="nl-NL" sz="2400" dirty="0"/>
              <a:t>Je maakt gebruik van sensoren  die al in de auto zitten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755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17AE-693A-46A0-A850-63F89000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zou je het willen hebben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CE00C6-6CA6-482E-8EEC-EBA3C3C95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Per jaar overleiden er ongeveer 37 zuigelingen door hitte  in auto’s. </a:t>
            </a:r>
          </a:p>
          <a:p>
            <a:r>
              <a:rPr lang="nl-NL" sz="2400" dirty="0"/>
              <a:t>Wat wij veel te veel vinden daarom hebben we dit bedacht.</a:t>
            </a:r>
          </a:p>
        </p:txBody>
      </p:sp>
    </p:spTree>
    <p:extLst>
      <p:ext uri="{BB962C8B-B14F-4D97-AF65-F5344CB8AC3E}">
        <p14:creationId xmlns:p14="http://schemas.microsoft.com/office/powerpoint/2010/main" val="309372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641FD-1B3D-4B54-9BE7-C43E3797B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Bedankt voor de aandacht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83D70E-D1AF-4D62-A94D-A9D852F88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Zijn </a:t>
            </a:r>
            <a:r>
              <a:rPr lang="nl-NL" sz="2400"/>
              <a:t>er nog </a:t>
            </a:r>
            <a:r>
              <a:rPr lang="nl-NL" sz="2400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17504355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163</Words>
  <Application>Microsoft Office PowerPoint</Application>
  <PresentationFormat>Breedbeeld</PresentationFormat>
  <Paragraphs>22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Abc-systeem</vt:lpstr>
      <vt:lpstr>Demonstratie</vt:lpstr>
      <vt:lpstr>project</vt:lpstr>
      <vt:lpstr>Wie heeft wat gedaan</vt:lpstr>
      <vt:lpstr>Wat zijn de voordelen voor de fabrikant?</vt:lpstr>
      <vt:lpstr>Waarom zou je het willen hebben</vt:lpstr>
      <vt:lpstr>Bedankt voor de aandacht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Abc-systeem</dc:title>
  <dc:creator>Dominique van Dijk</dc:creator>
  <cp:lastModifiedBy>Dominique van Dijk</cp:lastModifiedBy>
  <cp:revision>10</cp:revision>
  <dcterms:created xsi:type="dcterms:W3CDTF">2019-03-18T13:40:03Z</dcterms:created>
  <dcterms:modified xsi:type="dcterms:W3CDTF">2019-03-19T11:15:23Z</dcterms:modified>
</cp:coreProperties>
</file>