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7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nl-NL"/>
              <a:t>Klik om stijl te bewerken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3/13/2019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nl-NL"/>
              <a:t>Klik om stijl te bewerken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3/13/2019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3/13/2019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nl-NL"/>
              <a:t>Klik om stijl te bewerken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3/13/2019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3/13/2019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3/13/2019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nl-NL"/>
              <a:t>Klik om stijl te bewerken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DA16AA21-1863-4931-97CB-99D0A168701B}" type="datetimeFigureOut">
              <a:rPr lang="en-US" dirty="0"/>
              <a:t>3/13/2019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nl-NL"/>
              <a:t>Klik om stijl te bewerken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3772C379-9A7C-4C87-A116-CBE9F58B04C5}" type="datetimeFigureOut">
              <a:rPr lang="en-US" dirty="0"/>
              <a:t>3/13/2019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3/13/2019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5" Type="http://schemas.microsoft.com/office/2007/relationships/hdphoto" Target="../media/hdphoto3.wdp"/><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el 1">
            <a:extLst>
              <a:ext uri="{FF2B5EF4-FFF2-40B4-BE49-F238E27FC236}">
                <a16:creationId xmlns:a16="http://schemas.microsoft.com/office/drawing/2014/main" id="{8DD950D4-B19F-496E-8C05-4F3F93B94077}"/>
              </a:ext>
            </a:extLst>
          </p:cNvPr>
          <p:cNvSpPr>
            <a:spLocks noGrp="1"/>
          </p:cNvSpPr>
          <p:nvPr>
            <p:ph type="ctrTitle"/>
          </p:nvPr>
        </p:nvSpPr>
        <p:spPr>
          <a:xfrm>
            <a:off x="643467" y="643467"/>
            <a:ext cx="6516241" cy="5571066"/>
          </a:xfrm>
        </p:spPr>
        <p:txBody>
          <a:bodyPr>
            <a:normAutofit/>
          </a:bodyPr>
          <a:lstStyle/>
          <a:p>
            <a:pPr algn="r"/>
            <a:r>
              <a:rPr lang="nl-NL" sz="8800"/>
              <a:t> The smell project </a:t>
            </a:r>
          </a:p>
        </p:txBody>
      </p:sp>
      <p:sp>
        <p:nvSpPr>
          <p:cNvPr id="15" name="Rectangle 9">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02709" y="3388657"/>
            <a:ext cx="36576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4AB5B6FA-7B4F-437A-9C78-144C7DCD1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595" y="1903304"/>
            <a:ext cx="3051394" cy="3051388"/>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A4199C21-6AE0-4F6F-AA96-6FFF97BB9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5024" y="2064730"/>
            <a:ext cx="2728540" cy="2728536"/>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 name="Ondertitel 2">
            <a:extLst>
              <a:ext uri="{FF2B5EF4-FFF2-40B4-BE49-F238E27FC236}">
                <a16:creationId xmlns:a16="http://schemas.microsoft.com/office/drawing/2014/main" id="{9E07881E-215C-49AA-B614-71289C9346CB}"/>
              </a:ext>
            </a:extLst>
          </p:cNvPr>
          <p:cNvSpPr>
            <a:spLocks noGrp="1"/>
          </p:cNvSpPr>
          <p:nvPr>
            <p:ph type="subTitle" idx="1"/>
          </p:nvPr>
        </p:nvSpPr>
        <p:spPr>
          <a:xfrm>
            <a:off x="8095025" y="2064730"/>
            <a:ext cx="2728540" cy="2728536"/>
          </a:xfrm>
        </p:spPr>
        <p:txBody>
          <a:bodyPr anchor="ctr">
            <a:normAutofit/>
          </a:bodyPr>
          <a:lstStyle/>
          <a:p>
            <a:pPr algn="ctr"/>
            <a:r>
              <a:rPr lang="nl-NL">
                <a:solidFill>
                  <a:srgbClr val="FFFFFF"/>
                </a:solidFill>
                <a:latin typeface="+mj-lt"/>
              </a:rPr>
              <a:t>Gemaakt door: Rodrigo Das Dores Pedro / Ömer Yildirim</a:t>
            </a:r>
            <a:endParaRPr lang="nl-NL">
              <a:solidFill>
                <a:srgbClr val="FFFFFF"/>
              </a:solidFill>
            </a:endParaRPr>
          </a:p>
        </p:txBody>
      </p:sp>
    </p:spTree>
    <p:extLst>
      <p:ext uri="{BB962C8B-B14F-4D97-AF65-F5344CB8AC3E}">
        <p14:creationId xmlns:p14="http://schemas.microsoft.com/office/powerpoint/2010/main" val="939347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Afbeelding 4" descr="Afbeelding met tekst&#10;&#10;Beschrijving is gegenereerd met hoge betrouwbaarheid">
            <a:extLst>
              <a:ext uri="{FF2B5EF4-FFF2-40B4-BE49-F238E27FC236}">
                <a16:creationId xmlns:a16="http://schemas.microsoft.com/office/drawing/2014/main" id="{61E11374-B88A-43D3-9450-F49428A0E93D}"/>
              </a:ext>
            </a:extLst>
          </p:cNvPr>
          <p:cNvPicPr>
            <a:picLocks noChangeAspect="1"/>
          </p:cNvPicPr>
          <p:nvPr/>
        </p:nvPicPr>
        <p:blipFill rotWithShape="1">
          <a:blip r:embed="rId2"/>
          <a:srcRect t="14449"/>
          <a:stretch/>
        </p:blipFill>
        <p:spPr>
          <a:xfrm>
            <a:off x="20" y="11"/>
            <a:ext cx="12191980" cy="6857989"/>
          </a:xfrm>
          <a:prstGeom prst="rect">
            <a:avLst/>
          </a:prstGeom>
        </p:spPr>
      </p:pic>
      <p:sp>
        <p:nvSpPr>
          <p:cNvPr id="10" name="Rectangle 9">
            <a:extLst>
              <a:ext uri="{FF2B5EF4-FFF2-40B4-BE49-F238E27FC236}">
                <a16:creationId xmlns:a16="http://schemas.microsoft.com/office/drawing/2014/main" id="{F79FF99C-BAA9-404F-9C96-6DD456B4F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9C44AFD-C72D-4D9C-84C6-73E615CE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E347300-351F-429F-A196-FCDAF015CC5E}"/>
              </a:ext>
            </a:extLst>
          </p:cNvPr>
          <p:cNvSpPr>
            <a:spLocks noGrp="1"/>
          </p:cNvSpPr>
          <p:nvPr>
            <p:ph type="title"/>
          </p:nvPr>
        </p:nvSpPr>
        <p:spPr>
          <a:xfrm>
            <a:off x="1069848" y="484632"/>
            <a:ext cx="10058400" cy="1609344"/>
          </a:xfrm>
        </p:spPr>
        <p:txBody>
          <a:bodyPr anchor="ctr">
            <a:normAutofit/>
          </a:bodyPr>
          <a:lstStyle/>
          <a:p>
            <a:r>
              <a:rPr lang="nl-NL">
                <a:solidFill>
                  <a:schemeClr val="tx1"/>
                </a:solidFill>
              </a:rPr>
              <a:t>Inhoudsopgave </a:t>
            </a:r>
          </a:p>
        </p:txBody>
      </p:sp>
      <p:sp>
        <p:nvSpPr>
          <p:cNvPr id="3" name="Tijdelijke aanduiding voor inhoud 2">
            <a:extLst>
              <a:ext uri="{FF2B5EF4-FFF2-40B4-BE49-F238E27FC236}">
                <a16:creationId xmlns:a16="http://schemas.microsoft.com/office/drawing/2014/main" id="{96A30566-7AAF-492B-B4BB-505A071847C5}"/>
              </a:ext>
            </a:extLst>
          </p:cNvPr>
          <p:cNvSpPr>
            <a:spLocks noGrp="1"/>
          </p:cNvSpPr>
          <p:nvPr>
            <p:ph idx="1"/>
          </p:nvPr>
        </p:nvSpPr>
        <p:spPr>
          <a:xfrm>
            <a:off x="1069848" y="2121408"/>
            <a:ext cx="10058400" cy="4050792"/>
          </a:xfrm>
        </p:spPr>
        <p:txBody>
          <a:bodyPr>
            <a:normAutofit/>
          </a:bodyPr>
          <a:lstStyle/>
          <a:p>
            <a:r>
              <a:rPr lang="nl-NL" sz="2800" dirty="0">
                <a:latin typeface="+mj-lt"/>
              </a:rPr>
              <a:t>Jesse programeerder</a:t>
            </a:r>
          </a:p>
          <a:p>
            <a:r>
              <a:rPr lang="nl-NL" sz="2800" dirty="0">
                <a:latin typeface="+mj-lt"/>
              </a:rPr>
              <a:t>Ekrem en Ömer ontwerper  (Jesse back-up)</a:t>
            </a:r>
          </a:p>
          <a:p>
            <a:r>
              <a:rPr lang="nl-NL" sz="2800" dirty="0">
                <a:latin typeface="+mj-lt"/>
              </a:rPr>
              <a:t>Rodrigo en Nouafal schrijven (Ömer back-up)</a:t>
            </a:r>
          </a:p>
          <a:p>
            <a:r>
              <a:rPr lang="nl-NL" sz="2800" dirty="0">
                <a:latin typeface="+mj-lt"/>
              </a:rPr>
              <a:t>Hoe is het contact van ons team en hoe werken we samen en zijn we nog compleet?</a:t>
            </a:r>
          </a:p>
        </p:txBody>
      </p:sp>
      <p:grpSp>
        <p:nvGrpSpPr>
          <p:cNvPr id="14" name="Group 13">
            <a:extLst>
              <a:ext uri="{FF2B5EF4-FFF2-40B4-BE49-F238E27FC236}">
                <a16:creationId xmlns:a16="http://schemas.microsoft.com/office/drawing/2014/main" id="{1D25B14F-36E0-41E8-956F-CABEF1ADD6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4AFB9EA5-DE4D-4E6B-A302-F55174E4B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E44092F4-4D9B-4D0A-8832-C29E786F8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65603120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Afbeelding 4" descr="Afbeelding met tekst&#10;&#10;Beschrijving is gegenereerd met zeer hoge betrouwbaarheid">
            <a:extLst>
              <a:ext uri="{FF2B5EF4-FFF2-40B4-BE49-F238E27FC236}">
                <a16:creationId xmlns:a16="http://schemas.microsoft.com/office/drawing/2014/main" id="{16EF29AE-4D47-4CB1-8E50-423102634CA6}"/>
              </a:ext>
            </a:extLst>
          </p:cNvPr>
          <p:cNvPicPr>
            <a:picLocks noChangeAspect="1"/>
          </p:cNvPicPr>
          <p:nvPr/>
        </p:nvPicPr>
        <p:blipFill rotWithShape="1">
          <a:blip r:embed="rId2"/>
          <a:srcRect t="9448" b="6283"/>
          <a:stretch/>
        </p:blipFill>
        <p:spPr>
          <a:xfrm>
            <a:off x="3068" y="11"/>
            <a:ext cx="12191980" cy="6857989"/>
          </a:xfrm>
          <a:prstGeom prst="rect">
            <a:avLst/>
          </a:prstGeom>
        </p:spPr>
      </p:pic>
      <p:sp>
        <p:nvSpPr>
          <p:cNvPr id="10" name="Rectangle 9">
            <a:extLst>
              <a:ext uri="{FF2B5EF4-FFF2-40B4-BE49-F238E27FC236}">
                <a16:creationId xmlns:a16="http://schemas.microsoft.com/office/drawing/2014/main" id="{F79FF99C-BAA9-404F-9C96-6DD456B4F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9C44AFD-C72D-4D9C-84C6-73E615CE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906A42B-E84E-4817-82A2-FB3047CABBFF}"/>
              </a:ext>
            </a:extLst>
          </p:cNvPr>
          <p:cNvSpPr>
            <a:spLocks noGrp="1"/>
          </p:cNvSpPr>
          <p:nvPr>
            <p:ph type="title"/>
          </p:nvPr>
        </p:nvSpPr>
        <p:spPr>
          <a:xfrm>
            <a:off x="1069848" y="484632"/>
            <a:ext cx="10058400" cy="1609344"/>
          </a:xfrm>
        </p:spPr>
        <p:txBody>
          <a:bodyPr anchor="ctr">
            <a:normAutofit/>
          </a:bodyPr>
          <a:lstStyle/>
          <a:p>
            <a:r>
              <a:rPr lang="nl-NL" dirty="0">
                <a:solidFill>
                  <a:schemeClr val="tx1"/>
                </a:solidFill>
              </a:rPr>
              <a:t>Jesse programeerder</a:t>
            </a:r>
          </a:p>
        </p:txBody>
      </p:sp>
      <p:sp>
        <p:nvSpPr>
          <p:cNvPr id="3" name="Tijdelijke aanduiding voor inhoud 2">
            <a:extLst>
              <a:ext uri="{FF2B5EF4-FFF2-40B4-BE49-F238E27FC236}">
                <a16:creationId xmlns:a16="http://schemas.microsoft.com/office/drawing/2014/main" id="{61B1BBB0-545D-4C45-AA3E-EB1132704768}"/>
              </a:ext>
            </a:extLst>
          </p:cNvPr>
          <p:cNvSpPr>
            <a:spLocks noGrp="1"/>
          </p:cNvSpPr>
          <p:nvPr>
            <p:ph idx="1"/>
          </p:nvPr>
        </p:nvSpPr>
        <p:spPr>
          <a:xfrm>
            <a:off x="1069848" y="2121408"/>
            <a:ext cx="10058400" cy="3606292"/>
          </a:xfrm>
        </p:spPr>
        <p:txBody>
          <a:bodyPr>
            <a:normAutofit/>
          </a:bodyPr>
          <a:lstStyle/>
          <a:p>
            <a:r>
              <a:rPr lang="nl-NL" sz="2800" dirty="0">
                <a:latin typeface="+mj-lt"/>
              </a:rPr>
              <a:t>Jesse is goed bezig met programmeren. Hij zorgt goed voor onze smell project en hij zorgt voor alle geluiden en voor technologie. Hij is de programmeur van de Raspberry</a:t>
            </a:r>
          </a:p>
        </p:txBody>
      </p:sp>
      <p:grpSp>
        <p:nvGrpSpPr>
          <p:cNvPr id="14" name="Group 13">
            <a:extLst>
              <a:ext uri="{FF2B5EF4-FFF2-40B4-BE49-F238E27FC236}">
                <a16:creationId xmlns:a16="http://schemas.microsoft.com/office/drawing/2014/main" id="{1D25B14F-36E0-41E8-956F-CABEF1ADD6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4AFB9EA5-DE4D-4E6B-A302-F55174E4B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E44092F4-4D9B-4D0A-8832-C29E786F8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91711267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1B876FF6-FC6A-46AD-B324-11E05C0095DF}"/>
              </a:ext>
            </a:extLst>
          </p:cNvPr>
          <p:cNvPicPr>
            <a:picLocks noChangeAspect="1"/>
          </p:cNvPicPr>
          <p:nvPr/>
        </p:nvPicPr>
        <p:blipFill rotWithShape="1">
          <a:blip r:embed="rId2"/>
          <a:srcRect b="443"/>
          <a:stretch/>
        </p:blipFill>
        <p:spPr>
          <a:xfrm>
            <a:off x="20" y="10"/>
            <a:ext cx="12191980" cy="6857989"/>
          </a:xfrm>
          <a:prstGeom prst="rect">
            <a:avLst/>
          </a:prstGeom>
        </p:spPr>
      </p:pic>
      <p:sp>
        <p:nvSpPr>
          <p:cNvPr id="10" name="Rectangle 9">
            <a:extLst>
              <a:ext uri="{FF2B5EF4-FFF2-40B4-BE49-F238E27FC236}">
                <a16:creationId xmlns:a16="http://schemas.microsoft.com/office/drawing/2014/main" id="{F79FF99C-BAA9-404F-9C96-6DD456B4F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9C44AFD-C72D-4D9C-84C6-73E615CE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19E1AC5-285B-490A-AC55-0CABABDD8B85}"/>
              </a:ext>
            </a:extLst>
          </p:cNvPr>
          <p:cNvSpPr>
            <a:spLocks noGrp="1"/>
          </p:cNvSpPr>
          <p:nvPr>
            <p:ph type="title"/>
          </p:nvPr>
        </p:nvSpPr>
        <p:spPr>
          <a:xfrm>
            <a:off x="1069848" y="484632"/>
            <a:ext cx="10058400" cy="1609344"/>
          </a:xfrm>
        </p:spPr>
        <p:txBody>
          <a:bodyPr anchor="ctr">
            <a:normAutofit/>
          </a:bodyPr>
          <a:lstStyle/>
          <a:p>
            <a:r>
              <a:rPr lang="nl-NL" sz="4600">
                <a:solidFill>
                  <a:schemeClr val="tx1"/>
                </a:solidFill>
              </a:rPr>
              <a:t>Ekrem en Ömer ontwerper  (Jesse back-up)</a:t>
            </a:r>
            <a:br>
              <a:rPr lang="nl-NL" sz="4600">
                <a:solidFill>
                  <a:schemeClr val="tx1"/>
                </a:solidFill>
              </a:rPr>
            </a:br>
            <a:endParaRPr lang="nl-NL" sz="4600">
              <a:solidFill>
                <a:schemeClr val="tx1"/>
              </a:solidFill>
            </a:endParaRPr>
          </a:p>
        </p:txBody>
      </p:sp>
      <p:sp>
        <p:nvSpPr>
          <p:cNvPr id="3" name="Tijdelijke aanduiding voor inhoud 2">
            <a:extLst>
              <a:ext uri="{FF2B5EF4-FFF2-40B4-BE49-F238E27FC236}">
                <a16:creationId xmlns:a16="http://schemas.microsoft.com/office/drawing/2014/main" id="{E2DE8640-3EF0-4725-9CB5-836E4E2DB7B0}"/>
              </a:ext>
            </a:extLst>
          </p:cNvPr>
          <p:cNvSpPr>
            <a:spLocks noGrp="1"/>
          </p:cNvSpPr>
          <p:nvPr>
            <p:ph idx="1"/>
          </p:nvPr>
        </p:nvSpPr>
        <p:spPr>
          <a:xfrm>
            <a:off x="1069848" y="2121408"/>
            <a:ext cx="10058400" cy="4050792"/>
          </a:xfrm>
        </p:spPr>
        <p:txBody>
          <a:bodyPr>
            <a:normAutofit/>
          </a:bodyPr>
          <a:lstStyle/>
          <a:p>
            <a:r>
              <a:rPr lang="nl-NL" sz="2800" dirty="0">
                <a:latin typeface="+mj-lt"/>
              </a:rPr>
              <a:t>Ekrem en Ömer waren de ontwerpers van de smell cube. </a:t>
            </a:r>
          </a:p>
          <a:p>
            <a:r>
              <a:rPr lang="nl-NL" sz="2800" dirty="0">
                <a:latin typeface="+mj-lt"/>
              </a:rPr>
              <a:t>Ze hebben allebei gewerkt op de laptop met sketchupp. Sketchupp is een teken programma op de computer, hiermee hebben ze het Raspberry doosje en de smell cube ontworpen en ook nog de draden en sensoren in elkaar gezet</a:t>
            </a:r>
          </a:p>
        </p:txBody>
      </p:sp>
      <p:grpSp>
        <p:nvGrpSpPr>
          <p:cNvPr id="14" name="Group 13">
            <a:extLst>
              <a:ext uri="{FF2B5EF4-FFF2-40B4-BE49-F238E27FC236}">
                <a16:creationId xmlns:a16="http://schemas.microsoft.com/office/drawing/2014/main" id="{1D25B14F-36E0-41E8-956F-CABEF1ADD6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4AFB9EA5-DE4D-4E6B-A302-F55174E4B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E44092F4-4D9B-4D0A-8832-C29E786F8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5049468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7EBEA3-20AD-420F-A81D-402F525CCE22}"/>
              </a:ext>
            </a:extLst>
          </p:cNvPr>
          <p:cNvSpPr>
            <a:spLocks noGrp="1"/>
          </p:cNvSpPr>
          <p:nvPr>
            <p:ph type="title"/>
          </p:nvPr>
        </p:nvSpPr>
        <p:spPr>
          <a:xfrm>
            <a:off x="1066800" y="0"/>
            <a:ext cx="10058400" cy="2121408"/>
          </a:xfrm>
        </p:spPr>
        <p:txBody>
          <a:bodyPr>
            <a:normAutofit fontScale="90000"/>
          </a:bodyPr>
          <a:lstStyle/>
          <a:p>
            <a:r>
              <a:rPr lang="nl-NL"/>
              <a:t>Rodrigo en Nouafal schrijven (Ömer back-up)</a:t>
            </a:r>
            <a:br>
              <a:rPr lang="nl-NL"/>
            </a:br>
            <a:endParaRPr lang="nl-NL" dirty="0"/>
          </a:p>
        </p:txBody>
      </p:sp>
      <p:sp>
        <p:nvSpPr>
          <p:cNvPr id="3" name="Tijdelijke aanduiding voor inhoud 2">
            <a:extLst>
              <a:ext uri="{FF2B5EF4-FFF2-40B4-BE49-F238E27FC236}">
                <a16:creationId xmlns:a16="http://schemas.microsoft.com/office/drawing/2014/main" id="{22CF6164-0611-49BF-AA57-D7DDF9E9D0B0}"/>
              </a:ext>
            </a:extLst>
          </p:cNvPr>
          <p:cNvSpPr>
            <a:spLocks noGrp="1"/>
          </p:cNvSpPr>
          <p:nvPr>
            <p:ph idx="1"/>
          </p:nvPr>
        </p:nvSpPr>
        <p:spPr>
          <a:xfrm>
            <a:off x="1069848" y="2121408"/>
            <a:ext cx="10058400" cy="4050792"/>
          </a:xfrm>
        </p:spPr>
        <p:txBody>
          <a:bodyPr>
            <a:normAutofit/>
          </a:bodyPr>
          <a:lstStyle/>
          <a:p>
            <a:pPr marL="0" indent="0">
              <a:buNone/>
            </a:pPr>
            <a:r>
              <a:rPr lang="nl-NL" sz="2800" dirty="0">
                <a:latin typeface="+mj-lt"/>
              </a:rPr>
              <a:t>Rodrigo en </a:t>
            </a:r>
            <a:r>
              <a:rPr lang="nl-NL" sz="2800" dirty="0" err="1">
                <a:latin typeface="+mj-lt"/>
              </a:rPr>
              <a:t>Naoufal</a:t>
            </a:r>
            <a:r>
              <a:rPr lang="nl-NL" sz="2800" dirty="0">
                <a:latin typeface="+mj-lt"/>
              </a:rPr>
              <a:t> zijn aan het schrijven </a:t>
            </a:r>
          </a:p>
        </p:txBody>
      </p:sp>
    </p:spTree>
    <p:extLst>
      <p:ext uri="{BB962C8B-B14F-4D97-AF65-F5344CB8AC3E}">
        <p14:creationId xmlns:p14="http://schemas.microsoft.com/office/powerpoint/2010/main" val="1872284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Afbeelding 4" descr="Afbeelding met lucht, persoon, buiten, racket&#10;&#10;Beschrijving is gegenereerd met zeer hoge betrouwbaarheid">
            <a:extLst>
              <a:ext uri="{FF2B5EF4-FFF2-40B4-BE49-F238E27FC236}">
                <a16:creationId xmlns:a16="http://schemas.microsoft.com/office/drawing/2014/main" id="{284B661C-446F-49E0-AB7A-AF296656AF5D}"/>
              </a:ext>
            </a:extLst>
          </p:cNvPr>
          <p:cNvPicPr>
            <a:picLocks noChangeAspect="1"/>
          </p:cNvPicPr>
          <p:nvPr/>
        </p:nvPicPr>
        <p:blipFill rotWithShape="1">
          <a:blip r:embed="rId2"/>
          <a:srcRect t="17824" b="8886"/>
          <a:stretch/>
        </p:blipFill>
        <p:spPr>
          <a:xfrm>
            <a:off x="20" y="11"/>
            <a:ext cx="12191980" cy="6857989"/>
          </a:xfrm>
          <a:prstGeom prst="rect">
            <a:avLst/>
          </a:prstGeom>
        </p:spPr>
      </p:pic>
      <p:sp>
        <p:nvSpPr>
          <p:cNvPr id="10" name="Rectangle 9">
            <a:extLst>
              <a:ext uri="{FF2B5EF4-FFF2-40B4-BE49-F238E27FC236}">
                <a16:creationId xmlns:a16="http://schemas.microsoft.com/office/drawing/2014/main" id="{F79FF99C-BAA9-404F-9C96-6DD456B4F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9C44AFD-C72D-4D9C-84C6-73E615CE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7741EC2-F594-40CE-B27E-49F5A2C367B3}"/>
              </a:ext>
            </a:extLst>
          </p:cNvPr>
          <p:cNvSpPr>
            <a:spLocks noGrp="1"/>
          </p:cNvSpPr>
          <p:nvPr>
            <p:ph type="title"/>
          </p:nvPr>
        </p:nvSpPr>
        <p:spPr>
          <a:xfrm>
            <a:off x="1069848" y="484632"/>
            <a:ext cx="10058400" cy="1609344"/>
          </a:xfrm>
        </p:spPr>
        <p:txBody>
          <a:bodyPr anchor="ctr">
            <a:normAutofit/>
          </a:bodyPr>
          <a:lstStyle/>
          <a:p>
            <a:r>
              <a:rPr lang="nl-NL" sz="3400">
                <a:solidFill>
                  <a:schemeClr val="tx1"/>
                </a:solidFill>
              </a:rPr>
              <a:t>Hoe is het contact van ons team en hoe werken we samen en zijn we nog compleet?</a:t>
            </a:r>
            <a:br>
              <a:rPr lang="nl-NL" sz="3400">
                <a:solidFill>
                  <a:schemeClr val="tx1"/>
                </a:solidFill>
              </a:rPr>
            </a:br>
            <a:endParaRPr lang="nl-NL" sz="3400">
              <a:solidFill>
                <a:schemeClr val="tx1"/>
              </a:solidFill>
            </a:endParaRPr>
          </a:p>
        </p:txBody>
      </p:sp>
      <p:sp>
        <p:nvSpPr>
          <p:cNvPr id="3" name="Tijdelijke aanduiding voor inhoud 2">
            <a:extLst>
              <a:ext uri="{FF2B5EF4-FFF2-40B4-BE49-F238E27FC236}">
                <a16:creationId xmlns:a16="http://schemas.microsoft.com/office/drawing/2014/main" id="{0BCB2F1B-4AB0-4D66-9C21-BB982B214956}"/>
              </a:ext>
            </a:extLst>
          </p:cNvPr>
          <p:cNvSpPr>
            <a:spLocks noGrp="1"/>
          </p:cNvSpPr>
          <p:nvPr>
            <p:ph idx="1"/>
          </p:nvPr>
        </p:nvSpPr>
        <p:spPr>
          <a:xfrm>
            <a:off x="1069848" y="2121408"/>
            <a:ext cx="10058400" cy="4050792"/>
          </a:xfrm>
        </p:spPr>
        <p:txBody>
          <a:bodyPr>
            <a:normAutofit/>
          </a:bodyPr>
          <a:lstStyle/>
          <a:p>
            <a:pPr marL="0" indent="0">
              <a:buNone/>
            </a:pPr>
            <a:r>
              <a:rPr lang="nl-NL" sz="2800" dirty="0">
                <a:latin typeface="+mj-lt"/>
              </a:rPr>
              <a:t>de contact tussen ons team is best goed 4/5 van ons team is er altijd, en de ander is de afgelopen dagen niet komen opdagen. Dus daarom is het wat chaotischer omdat we een man te kort komen. Dus daarom staat er bij bijna alles de naam van diegene met de back-up die dus invalt en helpt.</a:t>
            </a:r>
          </a:p>
        </p:txBody>
      </p:sp>
      <p:grpSp>
        <p:nvGrpSpPr>
          <p:cNvPr id="14" name="Group 13">
            <a:extLst>
              <a:ext uri="{FF2B5EF4-FFF2-40B4-BE49-F238E27FC236}">
                <a16:creationId xmlns:a16="http://schemas.microsoft.com/office/drawing/2014/main" id="{1D25B14F-36E0-41E8-956F-CABEF1ADD6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4AFB9EA5-DE4D-4E6B-A302-F55174E4B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E44092F4-4D9B-4D0A-8832-C29E786F8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508565275"/>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out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TM03090434[[fn=Type hout]]</Template>
  <TotalTime>55</TotalTime>
  <Words>237</Words>
  <Application>Microsoft Office PowerPoint</Application>
  <PresentationFormat>Breedbeeld</PresentationFormat>
  <Paragraphs>16</Paragraphs>
  <Slides>6</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6</vt:i4>
      </vt:variant>
    </vt:vector>
  </HeadingPairs>
  <TitlesOfParts>
    <vt:vector size="12" baseType="lpstr">
      <vt:lpstr>Calibri</vt:lpstr>
      <vt:lpstr>Rockwell</vt:lpstr>
      <vt:lpstr>Rockwell Condensed</vt:lpstr>
      <vt:lpstr>Rockwell Extra Bold</vt:lpstr>
      <vt:lpstr>Wingdings</vt:lpstr>
      <vt:lpstr>Houttype</vt:lpstr>
      <vt:lpstr> The smell project </vt:lpstr>
      <vt:lpstr>Inhoudsopgave </vt:lpstr>
      <vt:lpstr>Jesse programeerder</vt:lpstr>
      <vt:lpstr>Ekrem en Ömer ontwerper  (Jesse back-up) </vt:lpstr>
      <vt:lpstr>Rodrigo en Nouafal schrijven (Ömer back-up) </vt:lpstr>
      <vt:lpstr>Hoe is het contact van ons team en hoe werken we samen en zijn we nog compleet?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smell project</dc:title>
  <dc:creator>Rodrigo das Dores Pedro</dc:creator>
  <cp:lastModifiedBy>Rodrigo das Dores Pedro</cp:lastModifiedBy>
  <cp:revision>7</cp:revision>
  <dcterms:created xsi:type="dcterms:W3CDTF">2019-03-13T09:51:30Z</dcterms:created>
  <dcterms:modified xsi:type="dcterms:W3CDTF">2019-03-13T10:46:51Z</dcterms:modified>
</cp:coreProperties>
</file>