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71" r:id="rId5"/>
    <p:sldId id="257" r:id="rId6"/>
    <p:sldId id="268" r:id="rId7"/>
    <p:sldId id="267" r:id="rId8"/>
    <p:sldId id="269" r:id="rId9"/>
    <p:sldId id="270" r:id="rId10"/>
    <p:sldId id="259" r:id="rId11"/>
  </p:sldIdLst>
  <p:sldSz cx="12188825" cy="6858000"/>
  <p:notesSz cx="6858000" cy="9144000"/>
  <p:defaultTextStyle>
    <a:defPPr rtl="0">
      <a:defRPr lang="nl-nl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F62EBC8-870A-4832-A3B8-6310D7817D0D}" type="datetime1">
              <a:rPr lang="nl-NL" smtClean="0"/>
              <a:pPr algn="r" rtl="0"/>
              <a:t>14-3-2019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nl-NL" smtClean="0"/>
              <a:pPr algn="r" rtl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C2C6F946-26EF-4139-A4CC-50BE60316263}" type="datetime1">
              <a:rPr lang="nl-NL" smtClean="0"/>
              <a:pPr/>
              <a:t>14-3-2019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323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1530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4490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9136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94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Rechte verbindingslijn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Rechte verbindingslijn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jnen onderaa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Vrije v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nl-NL"/>
            </a:p>
          </p:txBody>
        </p:sp>
        <p:sp>
          <p:nvSpPr>
            <p:cNvPr id="10" name="Vrije v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nl-NL"/>
            </a:p>
          </p:txBody>
        </p:sp>
        <p:sp>
          <p:nvSpPr>
            <p:cNvPr id="11" name="Vrije v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nl-NL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nl-NL"/>
              <a:t>Klik om stijl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/>
              <a:t>Klikken om de ondertitelstijl van het model te bewerken</a:t>
            </a:r>
          </a:p>
        </p:txBody>
      </p:sp>
      <p:sp>
        <p:nvSpPr>
          <p:cNvPr id="22" name="Tijdelijke aanduiding voor datum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533030-B54D-4E1D-9DF2-101E18EB0C25}" type="datetime1">
              <a:rPr lang="nl-NL" smtClean="0"/>
              <a:pPr/>
              <a:t>14-3-2019</a:t>
            </a:fld>
            <a:endParaRPr lang="nl-NL"/>
          </a:p>
        </p:txBody>
      </p:sp>
      <p:sp>
        <p:nvSpPr>
          <p:cNvPr id="23" name="Tijdelijke aanduiding voor voettekst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24" name="Tijdelijke aanduiding voor dianumm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02BEE1-B3B4-4AD9-9C4A-364FF0A0EAD7}" type="datetime1">
              <a:rPr lang="nl-NL" smtClean="0"/>
              <a:pPr/>
              <a:t>14-3-2019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97458A3-3D63-4469-BA76-1CBC46D41863}" type="datetime1">
              <a:rPr lang="nl-NL" smtClean="0"/>
              <a:pPr/>
              <a:t>14-3-2019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3F02B2-1431-4AD3-9831-8FA0B85B856B}" type="datetime1">
              <a:rPr lang="nl-NL" smtClean="0"/>
              <a:pPr/>
              <a:t>14-3-2019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Rechte verbindingslijn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Rechte verbindingslijn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nl-NL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5346FBF-6E06-4668-8761-6C388A07E27A}" type="datetime1">
              <a:rPr lang="nl-NL" smtClean="0"/>
              <a:pPr/>
              <a:t>14-3-2019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312813-50D9-4C1C-A1EB-966B7EDA57A6}" type="datetime1">
              <a:rPr lang="nl-NL" smtClean="0"/>
              <a:pPr/>
              <a:t>14-3-2019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nl-NL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37F2428-0A3C-4053-826C-DB44A180E1D2}" type="datetime1">
              <a:rPr lang="nl-NL" smtClean="0"/>
              <a:pPr/>
              <a:t>14-3-2019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B74CA1-D974-43BD-9F5A-D3B3C41D8809}" type="datetime1">
              <a:rPr lang="nl-NL" smtClean="0"/>
              <a:pPr/>
              <a:t>14-3-2019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16C345-0E0A-4756-8AB9-DB73A91B5F7C}" type="datetime1">
              <a:rPr lang="nl-NL" smtClean="0"/>
              <a:pPr/>
              <a:t>14-3-2019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782752-B68B-49C5-85CB-2680C737278B}" type="datetime1">
              <a:rPr lang="nl-NL" smtClean="0"/>
              <a:pPr/>
              <a:t>14-3-2019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3" name="Tijdelijke aanduiding voor afbeelding 2" descr="Een lege tijdelijke aanduiding om een afbeelding toe te voegen. Klik op de tijdelijke aanduiding en selecteer de afbeelding die u wilt toevoegen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nl-NL"/>
              <a:t>Klik op het pictogram als u een afbeelding wilt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8C3F3F2-508D-4C33-A172-A2C39F7A419D}" type="datetime1">
              <a:rPr lang="nl-NL" smtClean="0"/>
              <a:pPr/>
              <a:t>14-3-2019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jnen link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Vrije v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11" name="Vrije v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14" name="Vrije v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</p:grp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nl-NL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nl-NL"/>
              <a:t>Tekststijlen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5B82-ED5E-4D1F-93F8-A83EE8830D9D}" type="datetime1">
              <a:rPr lang="nl-NL" smtClean="0"/>
              <a:pPr/>
              <a:t>14-3-2019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3B7C2D2A-ED57-41D4-88EB-E706CB8A3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7581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C9543D4-701E-4271-AEF7-19BFFA37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428" y="3429000"/>
            <a:ext cx="10360501" cy="1223963"/>
          </a:xfrm>
        </p:spPr>
        <p:txBody>
          <a:bodyPr>
            <a:normAutofit fontScale="90000"/>
          </a:bodyPr>
          <a:lstStyle/>
          <a:p>
            <a:r>
              <a:rPr lang="nl-NL" sz="12800" b="1" i="1" dirty="0">
                <a:solidFill>
                  <a:schemeClr val="bg1"/>
                </a:solidFill>
              </a:rPr>
              <a:t>Medicare</a:t>
            </a:r>
            <a:endParaRPr lang="nl-NL" sz="7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199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kstvak 15">
            <a:extLst>
              <a:ext uri="{FF2B5EF4-FFF2-40B4-BE49-F238E27FC236}">
                <a16:creationId xmlns:a16="http://schemas.microsoft.com/office/drawing/2014/main" id="{CB746EC3-99BD-4F56-9D12-6097D23DC3F6}"/>
              </a:ext>
            </a:extLst>
          </p:cNvPr>
          <p:cNvSpPr txBox="1"/>
          <p:nvPr/>
        </p:nvSpPr>
        <p:spPr>
          <a:xfrm>
            <a:off x="108387" y="172946"/>
            <a:ext cx="79894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4800" b="1">
                <a:solidFill>
                  <a:srgbClr val="0070C0"/>
                </a:solidFill>
                <a:cs typeface="Calibri"/>
              </a:rPr>
              <a:t>MEDICIJN CARROUSEL</a:t>
            </a:r>
          </a:p>
        </p:txBody>
      </p:sp>
      <p:pic>
        <p:nvPicPr>
          <p:cNvPr id="2" name="Afbeelding 2">
            <a:extLst>
              <a:ext uri="{FF2B5EF4-FFF2-40B4-BE49-F238E27FC236}">
                <a16:creationId xmlns:a16="http://schemas.microsoft.com/office/drawing/2014/main" id="{7E385BC1-1836-45BC-9486-C9871A9E6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09" t="13893" r="8724" b="311"/>
          <a:stretch/>
        </p:blipFill>
        <p:spPr>
          <a:xfrm rot="5400000">
            <a:off x="1061644" y="2911440"/>
            <a:ext cx="2921493" cy="2406204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C18D699B-5FA8-44EC-83FD-4A85F89DC1EC}"/>
              </a:ext>
            </a:extLst>
          </p:cNvPr>
          <p:cNvSpPr txBox="1"/>
          <p:nvPr/>
        </p:nvSpPr>
        <p:spPr>
          <a:xfrm>
            <a:off x="3719169" y="2644020"/>
            <a:ext cx="7495389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2800" dirty="0">
                <a:cs typeface="Calibri"/>
              </a:rPr>
              <a:t>Team:         </a:t>
            </a:r>
            <a:r>
              <a:rPr lang="nl-NL" sz="2800" dirty="0" err="1">
                <a:cs typeface="Calibri"/>
              </a:rPr>
              <a:t>MediCare</a:t>
            </a:r>
            <a:endParaRPr lang="nl-NL" sz="2800" dirty="0">
              <a:cs typeface="Calibri"/>
            </a:endParaRPr>
          </a:p>
          <a:p>
            <a:endParaRPr lang="nl-NL" sz="2800" dirty="0">
              <a:cs typeface="Calibri"/>
            </a:endParaRPr>
          </a:p>
          <a:p>
            <a:r>
              <a:rPr lang="nl-NL" sz="2800" dirty="0">
                <a:cs typeface="Calibri"/>
              </a:rPr>
              <a:t>                    Florian Christian</a:t>
            </a:r>
          </a:p>
          <a:p>
            <a:r>
              <a:rPr lang="nl-NL" sz="2800" dirty="0">
                <a:cs typeface="Calibri"/>
              </a:rPr>
              <a:t>                    </a:t>
            </a:r>
            <a:r>
              <a:rPr lang="nl-NL" sz="2800" dirty="0" err="1">
                <a:cs typeface="Calibri"/>
              </a:rPr>
              <a:t>Berkay</a:t>
            </a:r>
            <a:r>
              <a:rPr lang="nl-NL" sz="2800" dirty="0">
                <a:cs typeface="Calibri"/>
              </a:rPr>
              <a:t> </a:t>
            </a:r>
            <a:r>
              <a:rPr lang="nl-NL" sz="2800" dirty="0" err="1">
                <a:cs typeface="Calibri"/>
              </a:rPr>
              <a:t>Bekitener</a:t>
            </a:r>
            <a:r>
              <a:rPr lang="nl-NL" sz="2800" dirty="0">
                <a:cs typeface="Calibri"/>
              </a:rPr>
              <a:t> </a:t>
            </a:r>
            <a:endParaRPr lang="nl-NL" dirty="0">
              <a:cs typeface="Calibri"/>
            </a:endParaRPr>
          </a:p>
          <a:p>
            <a:r>
              <a:rPr lang="nl-NL" sz="2800" dirty="0">
                <a:cs typeface="Calibri"/>
              </a:rPr>
              <a:t>                    Mohamedamine  </a:t>
            </a:r>
            <a:r>
              <a:rPr lang="nl-NL" sz="2800" dirty="0" err="1">
                <a:cs typeface="Calibri"/>
              </a:rPr>
              <a:t>Tauoas</a:t>
            </a:r>
          </a:p>
          <a:p>
            <a:r>
              <a:rPr lang="nl-NL" sz="2800" dirty="0">
                <a:cs typeface="Calibri"/>
              </a:rPr>
              <a:t>                    Stijn </a:t>
            </a:r>
            <a:r>
              <a:rPr lang="nl-NL" sz="2800" dirty="0" err="1">
                <a:cs typeface="Calibri"/>
              </a:rPr>
              <a:t>Nijstad</a:t>
            </a:r>
            <a:endParaRPr lang="nl-NL" dirty="0" err="1"/>
          </a:p>
          <a:p>
            <a:endParaRPr lang="nl-NL" sz="2800" dirty="0">
              <a:cs typeface="Calibri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09B8F6A-3DBB-46AE-B18B-04C053CE91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4" t="17662" r="44422" b="38701"/>
          <a:stretch/>
        </p:blipFill>
        <p:spPr>
          <a:xfrm>
            <a:off x="10402783" y="28291"/>
            <a:ext cx="1786041" cy="19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9A890F-F2BB-4358-B9D1-08F633996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770" y="1832359"/>
            <a:ext cx="10360501" cy="4462272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nl-NL" dirty="0">
                <a:cs typeface="Calibri"/>
              </a:rPr>
              <a:t>Medicijn carrousel</a:t>
            </a:r>
          </a:p>
          <a:p>
            <a:pPr marL="304165" indent="-304165"/>
            <a:r>
              <a:rPr lang="nl-NL" dirty="0">
                <a:cs typeface="Calibri"/>
              </a:rPr>
              <a:t>Helpt in de zorg</a:t>
            </a:r>
          </a:p>
          <a:p>
            <a:pPr marL="304165" indent="-304165"/>
            <a:r>
              <a:rPr lang="nl-NL" dirty="0">
                <a:cs typeface="Calibri"/>
              </a:rPr>
              <a:t>Bijvoorbeeld een bejaardentehuis</a:t>
            </a:r>
          </a:p>
          <a:p>
            <a:pPr marL="304165" indent="-304165"/>
            <a:endParaRPr lang="nl-NL" dirty="0">
              <a:cs typeface="Calibri"/>
            </a:endParaRPr>
          </a:p>
          <a:p>
            <a:pPr marL="304165" indent="-304165"/>
            <a:endParaRPr lang="nl-NL" dirty="0">
              <a:cs typeface="Calibri"/>
            </a:endParaRPr>
          </a:p>
          <a:p>
            <a:pPr marL="304165" indent="-304165"/>
            <a:endParaRPr lang="nl-NL" dirty="0">
              <a:cs typeface="Calibri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35C88198-FD4C-45F7-B6DD-38F6C65F2924}"/>
              </a:ext>
            </a:extLst>
          </p:cNvPr>
          <p:cNvSpPr txBox="1"/>
          <p:nvPr/>
        </p:nvSpPr>
        <p:spPr>
          <a:xfrm>
            <a:off x="108387" y="172946"/>
            <a:ext cx="79894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4800" b="1" dirty="0">
                <a:solidFill>
                  <a:srgbClr val="0070C0"/>
                </a:solidFill>
                <a:cs typeface="Calibri"/>
              </a:rPr>
              <a:t>MEDICIJN CARROUSEL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2A0259B-7093-4125-AAD6-54DDB070581E}"/>
              </a:ext>
            </a:extLst>
          </p:cNvPr>
          <p:cNvSpPr txBox="1"/>
          <p:nvPr/>
        </p:nvSpPr>
        <p:spPr>
          <a:xfrm>
            <a:off x="1292770" y="1001362"/>
            <a:ext cx="31785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2800" dirty="0">
                <a:solidFill>
                  <a:srgbClr val="0070C0"/>
                </a:solidFill>
                <a:cs typeface="Calibri"/>
              </a:rPr>
              <a:t>Wat is het?</a:t>
            </a:r>
          </a:p>
        </p:txBody>
      </p:sp>
      <p:pic>
        <p:nvPicPr>
          <p:cNvPr id="4" name="Afbeelding 5" descr="Afbeelding met tekst&#10;&#10;Beschrijving is gegenereerd met hoge betrouwbaarheid">
            <a:extLst>
              <a:ext uri="{FF2B5EF4-FFF2-40B4-BE49-F238E27FC236}">
                <a16:creationId xmlns:a16="http://schemas.microsoft.com/office/drawing/2014/main" id="{8857B251-1AA3-4574-8BE8-BCD4765D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738" y="4063495"/>
            <a:ext cx="2960533" cy="170117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28A4E81-3A39-48CA-8A9F-20C9CF47FC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4" t="17662" r="44422" b="38701"/>
          <a:stretch/>
        </p:blipFill>
        <p:spPr>
          <a:xfrm>
            <a:off x="10402783" y="28291"/>
            <a:ext cx="1786041" cy="19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DBEAEC-7ED0-496E-9725-73349D30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022422"/>
            <a:ext cx="10360501" cy="4462272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nl-NL" dirty="0">
                <a:cs typeface="Calibri"/>
              </a:rPr>
              <a:t>Minder verzorgers nodig</a:t>
            </a:r>
          </a:p>
          <a:p>
            <a:pPr marL="304165" indent="-304165"/>
            <a:r>
              <a:rPr lang="nl-NL" dirty="0">
                <a:cs typeface="Calibri"/>
              </a:rPr>
              <a:t>Een oplossing voor tekort in de zorg</a:t>
            </a:r>
          </a:p>
          <a:p>
            <a:pPr marL="304165" indent="-304165"/>
            <a:r>
              <a:rPr lang="nl-NL" dirty="0">
                <a:cs typeface="Calibri"/>
              </a:rPr>
              <a:t>Verzorgers kunnen beter hun werk doen omdat ze dan meer tijd hebben</a:t>
            </a:r>
          </a:p>
          <a:p>
            <a:pPr marL="304165" indent="-304165"/>
            <a:endParaRPr lang="nl-NL" dirty="0">
              <a:cs typeface="Calibri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BA231F2-BC2D-4704-9E9C-0E1030B0CC6F}"/>
              </a:ext>
            </a:extLst>
          </p:cNvPr>
          <p:cNvSpPr txBox="1"/>
          <p:nvPr/>
        </p:nvSpPr>
        <p:spPr>
          <a:xfrm>
            <a:off x="108387" y="172946"/>
            <a:ext cx="79894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4800" b="1" dirty="0">
                <a:solidFill>
                  <a:srgbClr val="0070C0"/>
                </a:solidFill>
                <a:cs typeface="Calibri"/>
              </a:rPr>
              <a:t>MEDICIJN CARROUSEL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1F16190-4C43-403D-A14C-FB538C72A67C}"/>
              </a:ext>
            </a:extLst>
          </p:cNvPr>
          <p:cNvSpPr txBox="1"/>
          <p:nvPr/>
        </p:nvSpPr>
        <p:spPr>
          <a:xfrm>
            <a:off x="1222319" y="1003394"/>
            <a:ext cx="55848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2800" dirty="0">
                <a:solidFill>
                  <a:srgbClr val="0070C0"/>
                </a:solidFill>
                <a:cs typeface="Calibri"/>
              </a:rPr>
              <a:t>Wat vervult het?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168CF4B-19CD-4DC3-81B6-510EEF21F5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4" t="17662" r="44422" b="38701"/>
          <a:stretch/>
        </p:blipFill>
        <p:spPr>
          <a:xfrm>
            <a:off x="10402783" y="28291"/>
            <a:ext cx="1786041" cy="19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B40A0061-9879-4684-A951-2655DF0E5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1" y="1392762"/>
            <a:ext cx="10360501" cy="4462272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nl-NL" dirty="0">
                <a:cs typeface="Calibri"/>
              </a:rPr>
              <a:t> instelscherm stel je eenmalig in</a:t>
            </a:r>
            <a:endParaRPr lang="nl-NL" dirty="0"/>
          </a:p>
          <a:p>
            <a:pPr marL="304165" indent="-304165"/>
            <a:r>
              <a:rPr lang="nl-NL" dirty="0">
                <a:cs typeface="Calibri"/>
              </a:rPr>
              <a:t> ledjes en een zoemer zorgen ervoor dat de medicatie niet vergeten wordt</a:t>
            </a:r>
            <a:endParaRPr lang="en-US" dirty="0">
              <a:cs typeface="Calibri"/>
            </a:endParaRPr>
          </a:p>
          <a:p>
            <a:pPr marL="304165" indent="-304165">
              <a:buNone/>
            </a:pPr>
            <a:endParaRPr lang="nl-NL" dirty="0">
              <a:cs typeface="Calibri"/>
            </a:endParaRPr>
          </a:p>
          <a:p>
            <a:pPr marL="304165" indent="-304165">
              <a:buNone/>
            </a:pPr>
            <a:endParaRPr lang="nl-NL" dirty="0">
              <a:cs typeface="Calibri"/>
            </a:endParaRPr>
          </a:p>
          <a:p>
            <a:pPr marL="304165" indent="-304165">
              <a:buNone/>
            </a:pPr>
            <a:endParaRPr lang="nl-NL" dirty="0">
              <a:cs typeface="Calibri"/>
            </a:endParaRPr>
          </a:p>
          <a:p>
            <a:pPr marL="304165" indent="-304165">
              <a:buNone/>
            </a:pPr>
            <a:endParaRPr lang="nl-NL" dirty="0">
              <a:cs typeface="Calibri"/>
            </a:endParaRPr>
          </a:p>
          <a:p>
            <a:pPr marL="304165" indent="-304165">
              <a:buNone/>
            </a:pPr>
            <a:r>
              <a:rPr lang="nl-NL" dirty="0">
                <a:cs typeface="Calibri"/>
              </a:rPr>
              <a:t>                                              </a:t>
            </a:r>
            <a:endParaRPr lang="nl-NL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3C026A99-D783-4EBE-9B2F-96D211FE99F8}"/>
              </a:ext>
            </a:extLst>
          </p:cNvPr>
          <p:cNvSpPr txBox="1"/>
          <p:nvPr/>
        </p:nvSpPr>
        <p:spPr>
          <a:xfrm>
            <a:off x="108387" y="172946"/>
            <a:ext cx="79894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4800" b="1">
                <a:solidFill>
                  <a:srgbClr val="0070C0"/>
                </a:solidFill>
                <a:cs typeface="Calibri"/>
              </a:rPr>
              <a:t>MEDICIJN CARROUSEL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4316486-A101-4342-88C4-67744899E707}"/>
              </a:ext>
            </a:extLst>
          </p:cNvPr>
          <p:cNvSpPr txBox="1"/>
          <p:nvPr/>
        </p:nvSpPr>
        <p:spPr>
          <a:xfrm>
            <a:off x="1222319" y="1002966"/>
            <a:ext cx="71809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2800" dirty="0">
                <a:cs typeface="Calibri"/>
              </a:rPr>
              <a:t> </a:t>
            </a:r>
            <a:r>
              <a:rPr lang="nl-NL" sz="2800" dirty="0">
                <a:solidFill>
                  <a:srgbClr val="0070C0"/>
                </a:solidFill>
                <a:cs typeface="Calibri"/>
              </a:rPr>
              <a:t>Hoe werkt het?</a:t>
            </a:r>
          </a:p>
        </p:txBody>
      </p:sp>
      <p:pic>
        <p:nvPicPr>
          <p:cNvPr id="4" name="Afbeelding 4" descr="Afbeelding met elektronica&#10;&#10;Beschrijving is gegenereerd met hoge betrouwbaarheid">
            <a:extLst>
              <a:ext uri="{FF2B5EF4-FFF2-40B4-BE49-F238E27FC236}">
                <a16:creationId xmlns:a16="http://schemas.microsoft.com/office/drawing/2014/main" id="{C6B4A4D1-BB65-496F-8E12-B8F8D1340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917" y="3554559"/>
            <a:ext cx="2742486" cy="2767334"/>
          </a:xfrm>
          <a:prstGeom prst="rect">
            <a:avLst/>
          </a:prstGeom>
        </p:spPr>
      </p:pic>
      <p:pic>
        <p:nvPicPr>
          <p:cNvPr id="6" name="Afbeelding 6" descr="Afbeelding met binnen, zitten, object&#10;&#10;Beschrijving is gegenereerd met hoge betrouwbaarheid">
            <a:extLst>
              <a:ext uri="{FF2B5EF4-FFF2-40B4-BE49-F238E27FC236}">
                <a16:creationId xmlns:a16="http://schemas.microsoft.com/office/drawing/2014/main" id="{C1EB3017-0107-44A3-9A6C-6089FF3FA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873" y="3617414"/>
            <a:ext cx="2742486" cy="2714069"/>
          </a:xfrm>
          <a:prstGeom prst="rect">
            <a:avLst/>
          </a:prstGeom>
        </p:spPr>
      </p:pic>
      <p:sp>
        <p:nvSpPr>
          <p:cNvPr id="9" name="Tekstballon: rechthoek met afgeronde hoeken 8">
            <a:extLst>
              <a:ext uri="{FF2B5EF4-FFF2-40B4-BE49-F238E27FC236}">
                <a16:creationId xmlns:a16="http://schemas.microsoft.com/office/drawing/2014/main" id="{2B08E24A-C33C-49EF-A57F-A7BF5972C4CB}"/>
              </a:ext>
            </a:extLst>
          </p:cNvPr>
          <p:cNvSpPr/>
          <p:nvPr/>
        </p:nvSpPr>
        <p:spPr>
          <a:xfrm>
            <a:off x="8039275" y="2820831"/>
            <a:ext cx="1506912" cy="612648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>
                <a:cs typeface="Calibri"/>
              </a:rPr>
              <a:t>ledje</a:t>
            </a:r>
            <a:endParaRPr lang="nl-NL" sz="2800" dirty="0"/>
          </a:p>
        </p:txBody>
      </p:sp>
      <p:sp>
        <p:nvSpPr>
          <p:cNvPr id="10" name="Tekstballon: rechthoek met afgeronde hoeken 9">
            <a:extLst>
              <a:ext uri="{FF2B5EF4-FFF2-40B4-BE49-F238E27FC236}">
                <a16:creationId xmlns:a16="http://schemas.microsoft.com/office/drawing/2014/main" id="{57F5CD20-4190-4D80-8354-D7608F385067}"/>
              </a:ext>
            </a:extLst>
          </p:cNvPr>
          <p:cNvSpPr/>
          <p:nvPr/>
        </p:nvSpPr>
        <p:spPr>
          <a:xfrm>
            <a:off x="3571155" y="2818820"/>
            <a:ext cx="1736662" cy="600553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>
                <a:cs typeface="Calibri"/>
              </a:rPr>
              <a:t>Zoemer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269BC986-F510-4D80-9E94-E732FEDED3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4" t="17662" r="44422" b="38701"/>
          <a:stretch/>
        </p:blipFill>
        <p:spPr>
          <a:xfrm>
            <a:off x="10402783" y="28291"/>
            <a:ext cx="1786041" cy="19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EF24A14E-0B76-482B-B197-073A53780750}"/>
              </a:ext>
            </a:extLst>
          </p:cNvPr>
          <p:cNvSpPr txBox="1"/>
          <p:nvPr/>
        </p:nvSpPr>
        <p:spPr>
          <a:xfrm>
            <a:off x="108387" y="172946"/>
            <a:ext cx="79894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4800" b="1">
                <a:solidFill>
                  <a:srgbClr val="0070C0"/>
                </a:solidFill>
                <a:cs typeface="Calibri"/>
              </a:rPr>
              <a:t>MEDICIJN CARROUSEL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976C362-0B48-4EBB-8FF1-2238A5022519}"/>
              </a:ext>
            </a:extLst>
          </p:cNvPr>
          <p:cNvSpPr txBox="1"/>
          <p:nvPr/>
        </p:nvSpPr>
        <p:spPr>
          <a:xfrm>
            <a:off x="1186107" y="1002966"/>
            <a:ext cx="50890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2800" dirty="0">
                <a:solidFill>
                  <a:srgbClr val="0070C0"/>
                </a:solidFill>
                <a:cs typeface="Calibri"/>
              </a:rPr>
              <a:t>Software en hardware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C839AE1-0404-4232-8AD6-F9EAFFF7BCEF}"/>
              </a:ext>
            </a:extLst>
          </p:cNvPr>
          <p:cNvSpPr txBox="1"/>
          <p:nvPr/>
        </p:nvSpPr>
        <p:spPr>
          <a:xfrm>
            <a:off x="1187463" y="1840641"/>
            <a:ext cx="691496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2800" dirty="0">
                <a:solidFill>
                  <a:srgbClr val="FFFFFF"/>
                </a:solidFill>
                <a:cs typeface="Calibri"/>
              </a:rPr>
              <a:t> software is Q++</a:t>
            </a:r>
            <a:endParaRPr lang="nl-NL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nl-NL" sz="2800" dirty="0">
                <a:solidFill>
                  <a:srgbClr val="FFFFFF"/>
                </a:solidFill>
                <a:cs typeface="Calibri"/>
              </a:rPr>
              <a:t> design is in </a:t>
            </a:r>
            <a:r>
              <a:rPr lang="nl-NL" sz="2800" dirty="0" err="1">
                <a:solidFill>
                  <a:srgbClr val="FFFFFF"/>
                </a:solidFill>
                <a:cs typeface="Calibri"/>
              </a:rPr>
              <a:t>Sketchup</a:t>
            </a:r>
            <a:endParaRPr lang="en-US" sz="2800" dirty="0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nl-NL" sz="2800" dirty="0">
                <a:solidFill>
                  <a:srgbClr val="FFFFFF"/>
                </a:solidFill>
                <a:cs typeface="Calibri"/>
              </a:rPr>
              <a:t> printsoftware is </a:t>
            </a:r>
            <a:r>
              <a:rPr lang="nl-NL" sz="2800" dirty="0" err="1">
                <a:solidFill>
                  <a:srgbClr val="FFFFFF"/>
                </a:solidFill>
                <a:cs typeface="Calibri"/>
              </a:rPr>
              <a:t>Cura</a:t>
            </a:r>
            <a:endParaRPr lang="en-US" sz="2800" dirty="0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nl-NL" sz="2800" dirty="0">
                <a:solidFill>
                  <a:srgbClr val="FFFFFF"/>
                </a:solidFill>
                <a:cs typeface="Calibri"/>
              </a:rPr>
              <a:t> 3D printer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nl-NL" sz="2800" dirty="0">
                <a:solidFill>
                  <a:srgbClr val="FFFFFF"/>
                </a:solidFill>
                <a:cs typeface="Calibri"/>
              </a:rPr>
              <a:t> </a:t>
            </a:r>
            <a:r>
              <a:rPr lang="nl-NL" sz="2800" dirty="0" err="1">
                <a:solidFill>
                  <a:srgbClr val="FFFFFF"/>
                </a:solidFill>
                <a:cs typeface="Calibri"/>
              </a:rPr>
              <a:t>raspberry</a:t>
            </a:r>
            <a:r>
              <a:rPr lang="nl-NL" sz="2800" dirty="0">
                <a:solidFill>
                  <a:srgbClr val="FFFFFF"/>
                </a:solidFill>
                <a:cs typeface="Calibri"/>
              </a:rPr>
              <a:t> pi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E54F571-3CC0-470F-94AA-9BBFDC2C1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4" t="17662" r="44422" b="38701"/>
          <a:stretch/>
        </p:blipFill>
        <p:spPr>
          <a:xfrm>
            <a:off x="10402783" y="28291"/>
            <a:ext cx="1786041" cy="19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persoon, man, buiten, vasthouden&#10;&#10;Beschrijving is gegenereerd met zeer hoge betrouwbaarheid">
            <a:extLst>
              <a:ext uri="{FF2B5EF4-FFF2-40B4-BE49-F238E27FC236}">
                <a16:creationId xmlns:a16="http://schemas.microsoft.com/office/drawing/2014/main" id="{EDB6A8C2-B83A-4613-9BCA-E07D11D94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76" y="0"/>
            <a:ext cx="9927771" cy="6861826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F07C02E-B49C-4570-ABBF-BFE206AAFDA3}"/>
              </a:ext>
            </a:extLst>
          </p:cNvPr>
          <p:cNvSpPr txBox="1"/>
          <p:nvPr/>
        </p:nvSpPr>
        <p:spPr>
          <a:xfrm>
            <a:off x="5257201" y="0"/>
            <a:ext cx="1674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800" dirty="0">
                <a:solidFill>
                  <a:schemeClr val="bg1"/>
                </a:solidFill>
              </a:rPr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Technisch (16: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9_TF02787990_TF02787990" id="{7C772315-DFAB-4FC9-9757-7947578B2FEF}" vid="{6C2B28D3-8DAE-4C52-BEBA-EA29833A87AE}"/>
    </a:ext>
  </a:extLst>
</a:theme>
</file>

<file path=ppt/theme/theme2.xml><?xml version="1.0" encoding="utf-8"?>
<a:theme xmlns:a="http://schemas.openxmlformats.org/drawingml/2006/main" name="Office-the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4873beb7-5857-4685-be1f-d57550cc96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met driedubbele circuitlijnen (breedbeeld)</Template>
  <TotalTime>0</TotalTime>
  <Words>64</Words>
  <Application>Microsoft Office PowerPoint</Application>
  <PresentationFormat>Aangepast</PresentationFormat>
  <Paragraphs>44</Paragraphs>
  <Slides>7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Calibri</vt:lpstr>
      <vt:lpstr>Technisch (16:9)</vt:lpstr>
      <vt:lpstr>Medicare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medcar</dc:title>
  <dc:creator>Mohamedamine Taouas</dc:creator>
  <cp:lastModifiedBy>Mohamedamine Taouas</cp:lastModifiedBy>
  <cp:revision>363</cp:revision>
  <dcterms:created xsi:type="dcterms:W3CDTF">2019-02-01T11:37:06Z</dcterms:created>
  <dcterms:modified xsi:type="dcterms:W3CDTF">2019-03-14T11:02:20Z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