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0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DFF"/>
    <a:srgbClr val="00CC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5" d="100"/>
          <a:sy n="65" d="100"/>
        </p:scale>
        <p:origin x="63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4/8/2019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D950D4-B19F-496E-8C05-4F3F93B94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6516241" cy="5571066"/>
          </a:xfrm>
        </p:spPr>
        <p:txBody>
          <a:bodyPr>
            <a:normAutofit/>
          </a:bodyPr>
          <a:lstStyle/>
          <a:p>
            <a:pPr algn="r"/>
            <a:r>
              <a:rPr lang="nl-NL" sz="8800" dirty="0"/>
              <a:t> The </a:t>
            </a:r>
            <a:r>
              <a:rPr lang="nl-NL" sz="8800" dirty="0" err="1"/>
              <a:t>smell</a:t>
            </a:r>
            <a:r>
              <a:rPr lang="nl-NL" sz="8800" dirty="0"/>
              <a:t> project 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B5B6FA-7B4F-437A-9C78-144C7DCD1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595" y="1903304"/>
            <a:ext cx="3051394" cy="3051388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4199C21-6AE0-4F6F-AA96-6FFF97BB9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5024" y="2064730"/>
            <a:ext cx="2728540" cy="2728536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E07881E-215C-49AA-B614-71289C934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3988" y="2588066"/>
            <a:ext cx="2728540" cy="2047195"/>
          </a:xfrm>
        </p:spPr>
        <p:txBody>
          <a:bodyPr anchor="ctr">
            <a:normAutofit lnSpcReduction="10000"/>
          </a:bodyPr>
          <a:lstStyle/>
          <a:p>
            <a:pPr algn="ctr"/>
            <a:r>
              <a:rPr lang="nl-NL" dirty="0">
                <a:solidFill>
                  <a:srgbClr val="FFFFFF"/>
                </a:solidFill>
              </a:rPr>
              <a:t>  </a:t>
            </a:r>
            <a:r>
              <a:rPr lang="nl-NL" dirty="0" err="1">
                <a:solidFill>
                  <a:srgbClr val="FFFFFF"/>
                </a:solidFill>
              </a:rPr>
              <a:t>Ekrem</a:t>
            </a:r>
            <a:endParaRPr lang="nl-NL" dirty="0">
              <a:solidFill>
                <a:srgbClr val="FFFFFF"/>
              </a:solidFill>
            </a:endParaRPr>
          </a:p>
          <a:p>
            <a:pPr algn="ctr"/>
            <a:r>
              <a:rPr lang="nl-NL" dirty="0">
                <a:solidFill>
                  <a:srgbClr val="FFFFFF"/>
                </a:solidFill>
              </a:rPr>
              <a:t>Jesse</a:t>
            </a:r>
          </a:p>
          <a:p>
            <a:pPr marL="342900" indent="-342900" algn="ctr">
              <a:buFontTx/>
              <a:buChar char="-"/>
            </a:pPr>
            <a:r>
              <a:rPr lang="nl-NL" dirty="0" err="1">
                <a:solidFill>
                  <a:srgbClr val="FFFFFF"/>
                </a:solidFill>
              </a:rPr>
              <a:t>Naoufal</a:t>
            </a:r>
            <a:endParaRPr lang="nl-NL" dirty="0">
              <a:solidFill>
                <a:srgbClr val="FFFFFF"/>
              </a:solidFill>
            </a:endParaRPr>
          </a:p>
          <a:p>
            <a:pPr algn="ctr"/>
            <a:r>
              <a:rPr lang="nl-NL" dirty="0" err="1">
                <a:solidFill>
                  <a:srgbClr val="FFFFFF"/>
                </a:solidFill>
              </a:rPr>
              <a:t>Ömer</a:t>
            </a:r>
            <a:endParaRPr lang="nl-NL" dirty="0">
              <a:solidFill>
                <a:srgbClr val="FFFFFF"/>
              </a:solidFill>
            </a:endParaRPr>
          </a:p>
          <a:p>
            <a:pPr marL="342900" indent="-342900" algn="ctr">
              <a:buFontTx/>
              <a:buChar char="-"/>
            </a:pPr>
            <a:r>
              <a:rPr lang="nl-NL" dirty="0">
                <a:solidFill>
                  <a:srgbClr val="FFFFFF"/>
                </a:solidFill>
              </a:rPr>
              <a:t>Rodrigo</a:t>
            </a:r>
          </a:p>
          <a:p>
            <a:pPr marL="342900" indent="-342900" algn="ctr">
              <a:buFontTx/>
              <a:buChar char="-"/>
            </a:pPr>
            <a:endParaRPr lang="nl-N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34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347300-351F-429F-A196-FCDAF015C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anchor="ctr">
            <a:normAutofit/>
          </a:bodyPr>
          <a:lstStyle/>
          <a:p>
            <a:r>
              <a:rPr lang="nl-NL">
                <a:solidFill>
                  <a:schemeClr val="tx1"/>
                </a:solidFill>
              </a:rPr>
              <a:t>Inhoudsopgave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A30566-7AAF-492B-B4BB-505A07184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243558"/>
          </a:xfrm>
        </p:spPr>
        <p:txBody>
          <a:bodyPr>
            <a:normAutofit fontScale="92500" lnSpcReduction="20000"/>
          </a:bodyPr>
          <a:lstStyle/>
          <a:p>
            <a:r>
              <a:rPr lang="nl-NL" sz="2800" dirty="0">
                <a:latin typeface="+mj-lt"/>
              </a:rPr>
              <a:t>Demonstratie</a:t>
            </a:r>
          </a:p>
          <a:p>
            <a:r>
              <a:rPr lang="nl-NL" sz="2800" dirty="0">
                <a:latin typeface="+mj-lt"/>
              </a:rPr>
              <a:t>Voor wie is de </a:t>
            </a:r>
            <a:r>
              <a:rPr lang="nl-NL" sz="2800" dirty="0" err="1">
                <a:latin typeface="+mj-lt"/>
              </a:rPr>
              <a:t>Smell</a:t>
            </a:r>
            <a:r>
              <a:rPr lang="nl-NL" sz="2800" dirty="0">
                <a:latin typeface="+mj-lt"/>
              </a:rPr>
              <a:t> Cube gemaakt</a:t>
            </a:r>
          </a:p>
          <a:p>
            <a:r>
              <a:rPr lang="nl-NL" sz="2800" dirty="0">
                <a:latin typeface="+mj-lt"/>
              </a:rPr>
              <a:t>Wat kun je met de </a:t>
            </a:r>
            <a:r>
              <a:rPr lang="nl-NL" sz="2800" dirty="0" err="1">
                <a:latin typeface="+mj-lt"/>
              </a:rPr>
              <a:t>Smell</a:t>
            </a:r>
            <a:r>
              <a:rPr lang="nl-NL" sz="2800" dirty="0">
                <a:latin typeface="+mj-lt"/>
              </a:rPr>
              <a:t> Cube</a:t>
            </a:r>
          </a:p>
          <a:p>
            <a:r>
              <a:rPr lang="nl-NL" sz="2800" dirty="0">
                <a:latin typeface="+mj-lt"/>
              </a:rPr>
              <a:t>Hoe is de </a:t>
            </a:r>
            <a:r>
              <a:rPr lang="nl-NL" sz="2800" dirty="0" err="1">
                <a:latin typeface="+mj-lt"/>
              </a:rPr>
              <a:t>Smell</a:t>
            </a:r>
            <a:r>
              <a:rPr lang="nl-NL" sz="2800" dirty="0">
                <a:latin typeface="+mj-lt"/>
              </a:rPr>
              <a:t> Cube gemaakt</a:t>
            </a:r>
          </a:p>
          <a:p>
            <a:r>
              <a:rPr lang="nl-NL" sz="2800" dirty="0">
                <a:latin typeface="+mj-lt"/>
              </a:rPr>
              <a:t>Verbeteringen in de toekomst</a:t>
            </a:r>
          </a:p>
          <a:p>
            <a:endParaRPr lang="nl-NL" sz="2800" dirty="0">
              <a:latin typeface="+mj-lt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72F7597-0663-4BDB-B68D-3ED3A8780D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1" r="21128"/>
          <a:stretch/>
        </p:blipFill>
        <p:spPr>
          <a:xfrm>
            <a:off x="6467168" y="2093976"/>
            <a:ext cx="4278900" cy="349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8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347300-351F-429F-A196-FCDAF015C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anchor="ctr">
            <a:normAutofit/>
          </a:bodyPr>
          <a:lstStyle/>
          <a:p>
            <a:r>
              <a:rPr lang="nl-NL" dirty="0">
                <a:solidFill>
                  <a:schemeClr val="tx1"/>
                </a:solidFill>
              </a:rPr>
              <a:t>Demonstratie 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518EBE7-45EE-4409-AD8B-6CE12AD2E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855" y="679819"/>
            <a:ext cx="4436047" cy="568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9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06A42B-E84E-4817-82A2-FB3047CAB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anchor="ctr">
            <a:normAutofit/>
          </a:bodyPr>
          <a:lstStyle/>
          <a:p>
            <a:r>
              <a:rPr lang="nl-NL" dirty="0">
                <a:solidFill>
                  <a:schemeClr val="tx1"/>
                </a:solidFill>
              </a:rPr>
              <a:t>Voor wie is de </a:t>
            </a:r>
            <a:r>
              <a:rPr lang="nl-NL" dirty="0" err="1">
                <a:solidFill>
                  <a:schemeClr val="tx1"/>
                </a:solidFill>
              </a:rPr>
              <a:t>smell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cube</a:t>
            </a:r>
            <a:r>
              <a:rPr lang="nl-NL" dirty="0">
                <a:solidFill>
                  <a:schemeClr val="tx1"/>
                </a:solidFill>
              </a:rPr>
              <a:t> gemaakt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1B1BBB0-545D-4C45-AA3E-EB1132704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457007"/>
          </a:xfrm>
        </p:spPr>
        <p:txBody>
          <a:bodyPr>
            <a:normAutofit/>
          </a:bodyPr>
          <a:lstStyle/>
          <a:p>
            <a:r>
              <a:rPr lang="nl-NL" sz="2800" dirty="0">
                <a:latin typeface="+mj-lt"/>
              </a:rPr>
              <a:t>Mensen die niet (goed) kunnen ruiken</a:t>
            </a:r>
          </a:p>
          <a:p>
            <a:pPr marL="0" indent="0">
              <a:buNone/>
            </a:pPr>
            <a:r>
              <a:rPr lang="nl-NL" sz="2800" dirty="0">
                <a:latin typeface="+mj-lt"/>
              </a:rPr>
              <a:t>	aangeboren, verkouden</a:t>
            </a:r>
          </a:p>
          <a:p>
            <a:r>
              <a:rPr lang="nl-NL" sz="2800" dirty="0">
                <a:latin typeface="+mj-lt"/>
              </a:rPr>
              <a:t>Als je hem op een speciale plek nodig hebt</a:t>
            </a:r>
          </a:p>
          <a:p>
            <a:pPr marL="0" indent="0">
              <a:buNone/>
            </a:pPr>
            <a:r>
              <a:rPr lang="nl-NL" sz="2800" dirty="0">
                <a:latin typeface="+mj-lt"/>
              </a:rPr>
              <a:t>	in de garage, bij de oven, baby luier</a:t>
            </a:r>
          </a:p>
          <a:p>
            <a:r>
              <a:rPr lang="nl-NL" sz="2800" dirty="0">
                <a:latin typeface="+mj-lt"/>
              </a:rPr>
              <a:t>Voor momenten als je er zelf niet bij kunt zijn</a:t>
            </a:r>
          </a:p>
          <a:p>
            <a:pPr marL="0" indent="0">
              <a:buNone/>
            </a:pPr>
            <a:r>
              <a:rPr lang="nl-NL" sz="2800" dirty="0">
                <a:latin typeface="+mj-lt"/>
              </a:rPr>
              <a:t>	‘s nachts, ziek op bed, in de stal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E687FAD-2A64-4CE3-B19F-D3AE324D2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640" y="1768900"/>
            <a:ext cx="2705120" cy="4667284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61B5D94B-DDC6-494F-9838-426D3BD20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2272" y="2757824"/>
            <a:ext cx="1854976" cy="160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9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9E1AC5-285B-490A-AC55-0CABABDD8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453436"/>
          </a:xfrm>
        </p:spPr>
        <p:txBody>
          <a:bodyPr anchor="ctr">
            <a:normAutofit/>
          </a:bodyPr>
          <a:lstStyle/>
          <a:p>
            <a:r>
              <a:rPr lang="nl-NL" sz="4600" dirty="0">
                <a:solidFill>
                  <a:schemeClr val="tx1"/>
                </a:solidFill>
              </a:rPr>
              <a:t>Wat kun je met de </a:t>
            </a:r>
            <a:r>
              <a:rPr lang="nl-NL" sz="4600" dirty="0" err="1">
                <a:solidFill>
                  <a:schemeClr val="tx1"/>
                </a:solidFill>
              </a:rPr>
              <a:t>smell</a:t>
            </a:r>
            <a:r>
              <a:rPr lang="nl-NL" sz="4600" dirty="0">
                <a:solidFill>
                  <a:schemeClr val="tx1"/>
                </a:solidFill>
              </a:rPr>
              <a:t> </a:t>
            </a:r>
            <a:r>
              <a:rPr lang="nl-NL" sz="4600" dirty="0" err="1">
                <a:solidFill>
                  <a:schemeClr val="tx1"/>
                </a:solidFill>
              </a:rPr>
              <a:t>cube</a:t>
            </a:r>
            <a:br>
              <a:rPr lang="nl-NL" sz="4600" dirty="0">
                <a:solidFill>
                  <a:schemeClr val="tx1"/>
                </a:solidFill>
              </a:rPr>
            </a:br>
            <a:endParaRPr lang="nl-NL" sz="4600" dirty="0">
              <a:solidFill>
                <a:schemeClr val="tx1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87560D9-AC4A-4956-81A7-EFD7C32B7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408" y="2305496"/>
            <a:ext cx="4069302" cy="3254646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DE8640-3EF0-4725-9CB5-836E4E2DB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nl-NL" sz="2800" dirty="0">
                <a:latin typeface="+mj-lt"/>
              </a:rPr>
              <a:t>Gassen waarnemen</a:t>
            </a:r>
          </a:p>
          <a:p>
            <a:pPr marL="0" indent="0">
              <a:buNone/>
            </a:pPr>
            <a:r>
              <a:rPr lang="nl-NL" sz="2800" dirty="0">
                <a:latin typeface="+mj-lt"/>
              </a:rPr>
              <a:t>	Methaan, Ammonia, Alcohol, Brandbare gassen</a:t>
            </a:r>
          </a:p>
          <a:p>
            <a:r>
              <a:rPr lang="nl-NL" sz="2800" dirty="0">
                <a:latin typeface="+mj-lt"/>
              </a:rPr>
              <a:t>Je kunt hem neerzetten op de plek waar hij nodig is</a:t>
            </a:r>
          </a:p>
          <a:p>
            <a:pPr marL="0" indent="0">
              <a:buNone/>
            </a:pPr>
            <a:r>
              <a:rPr lang="nl-NL" sz="2800" dirty="0">
                <a:latin typeface="+mj-lt"/>
              </a:rPr>
              <a:t>	Keuken, Stal, Garage</a:t>
            </a:r>
          </a:p>
          <a:p>
            <a:r>
              <a:rPr lang="nl-NL" sz="2800" dirty="0">
                <a:latin typeface="+mj-lt"/>
              </a:rPr>
              <a:t>Je kunt hem meenemen om een plek te controleren</a:t>
            </a:r>
          </a:p>
          <a:p>
            <a:pPr marL="0" indent="0">
              <a:buNone/>
            </a:pPr>
            <a:r>
              <a:rPr lang="nl-NL" sz="2800" dirty="0">
                <a:latin typeface="+mj-lt"/>
              </a:rPr>
              <a:t>	Buiten, Oppas-situatie</a:t>
            </a:r>
          </a:p>
          <a:p>
            <a:pPr marL="0" indent="0">
              <a:buNone/>
            </a:pPr>
            <a:endParaRPr lang="nl-NL" sz="2800" dirty="0">
              <a:latin typeface="+mj-lt"/>
            </a:endParaRPr>
          </a:p>
          <a:p>
            <a:pPr marL="0" indent="0">
              <a:buNone/>
            </a:pPr>
            <a:endParaRPr lang="nl-NL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2094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41EC2-F594-40CE-B27E-49F5A2C36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anchor="ctr">
            <a:normAutofit/>
          </a:bodyPr>
          <a:lstStyle/>
          <a:p>
            <a:r>
              <a:rPr lang="nl-NL" sz="4800" dirty="0">
                <a:solidFill>
                  <a:schemeClr val="tx1"/>
                </a:solidFill>
              </a:rPr>
              <a:t>Hoe is de </a:t>
            </a:r>
            <a:r>
              <a:rPr lang="nl-NL" sz="4800" dirty="0" err="1">
                <a:solidFill>
                  <a:schemeClr val="tx1"/>
                </a:solidFill>
              </a:rPr>
              <a:t>smell</a:t>
            </a:r>
            <a:r>
              <a:rPr lang="nl-NL" sz="4800" dirty="0">
                <a:solidFill>
                  <a:schemeClr val="tx1"/>
                </a:solidFill>
              </a:rPr>
              <a:t> </a:t>
            </a:r>
            <a:r>
              <a:rPr lang="nl-NL" sz="4800" dirty="0" err="1">
                <a:solidFill>
                  <a:schemeClr val="tx1"/>
                </a:solidFill>
              </a:rPr>
              <a:t>cube</a:t>
            </a:r>
            <a:r>
              <a:rPr lang="nl-NL" sz="4800" dirty="0">
                <a:solidFill>
                  <a:schemeClr val="tx1"/>
                </a:solidFill>
              </a:rPr>
              <a:t> </a:t>
            </a:r>
            <a:r>
              <a:rPr lang="nl-NL" sz="4800" dirty="0" err="1">
                <a:solidFill>
                  <a:schemeClr val="tx1"/>
                </a:solidFill>
              </a:rPr>
              <a:t>gEmaakt</a:t>
            </a:r>
            <a:br>
              <a:rPr lang="nl-NL" sz="3400" dirty="0">
                <a:solidFill>
                  <a:schemeClr val="tx1"/>
                </a:solidFill>
              </a:rPr>
            </a:br>
            <a:endParaRPr lang="nl-NL" sz="3400" dirty="0">
              <a:solidFill>
                <a:schemeClr val="tx1"/>
              </a:solidFill>
            </a:endParaRP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C56A7AD-07FE-4EC4-A7BF-23F6CC839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sz="2800" dirty="0">
                <a:latin typeface="+mj-lt"/>
              </a:rPr>
              <a:t>3D-tekeningen in </a:t>
            </a:r>
            <a:r>
              <a:rPr lang="nl-NL" sz="2800" dirty="0" err="1">
                <a:latin typeface="+mj-lt"/>
              </a:rPr>
              <a:t>SketchUp</a:t>
            </a:r>
            <a:endParaRPr lang="nl-NL" sz="2800" dirty="0">
              <a:latin typeface="+mj-lt"/>
            </a:endParaRPr>
          </a:p>
          <a:p>
            <a:pPr marL="0" indent="0">
              <a:buNone/>
            </a:pPr>
            <a:r>
              <a:rPr lang="nl-NL" sz="2800" dirty="0">
                <a:latin typeface="+mj-lt"/>
              </a:rPr>
              <a:t>	</a:t>
            </a:r>
            <a:r>
              <a:rPr lang="nl-NL" sz="2800" dirty="0" err="1">
                <a:latin typeface="+mj-lt"/>
              </a:rPr>
              <a:t>Ekrem</a:t>
            </a:r>
            <a:r>
              <a:rPr lang="nl-NL" sz="2800" dirty="0">
                <a:latin typeface="+mj-lt"/>
              </a:rPr>
              <a:t> en </a:t>
            </a:r>
            <a:r>
              <a:rPr lang="nl-NL" sz="2800" dirty="0" err="1">
                <a:latin typeface="+mj-lt"/>
              </a:rPr>
              <a:t>Ömer</a:t>
            </a:r>
            <a:endParaRPr lang="nl-NL" sz="2800" dirty="0">
              <a:latin typeface="+mj-lt"/>
            </a:endParaRPr>
          </a:p>
          <a:p>
            <a:r>
              <a:rPr lang="nl-NL" sz="2800" dirty="0">
                <a:latin typeface="+mj-lt"/>
              </a:rPr>
              <a:t>Solderen</a:t>
            </a:r>
          </a:p>
          <a:p>
            <a:pPr marL="0" indent="0">
              <a:buNone/>
            </a:pPr>
            <a:r>
              <a:rPr lang="nl-NL" sz="2800" dirty="0">
                <a:latin typeface="+mj-lt"/>
              </a:rPr>
              <a:t>	</a:t>
            </a:r>
            <a:r>
              <a:rPr lang="nl-NL" sz="2800" dirty="0" err="1">
                <a:latin typeface="+mj-lt"/>
              </a:rPr>
              <a:t>Ekrem</a:t>
            </a:r>
            <a:r>
              <a:rPr lang="nl-NL" sz="2800" dirty="0">
                <a:latin typeface="+mj-lt"/>
              </a:rPr>
              <a:t> en </a:t>
            </a:r>
            <a:r>
              <a:rPr lang="nl-NL" sz="2800" dirty="0" err="1">
                <a:latin typeface="+mj-lt"/>
              </a:rPr>
              <a:t>Ömer</a:t>
            </a:r>
            <a:endParaRPr lang="nl-NL" sz="2800" dirty="0">
              <a:latin typeface="+mj-lt"/>
            </a:endParaRPr>
          </a:p>
          <a:p>
            <a:r>
              <a:rPr lang="nl-NL" sz="2800" dirty="0">
                <a:latin typeface="+mj-lt"/>
              </a:rPr>
              <a:t>Programmeren in </a:t>
            </a:r>
            <a:r>
              <a:rPr lang="nl-NL" sz="2800" dirty="0" err="1">
                <a:latin typeface="+mj-lt"/>
              </a:rPr>
              <a:t>Qt</a:t>
            </a:r>
            <a:endParaRPr lang="nl-NL" sz="2800" dirty="0">
              <a:latin typeface="+mj-lt"/>
            </a:endParaRPr>
          </a:p>
          <a:p>
            <a:pPr marL="0" indent="0">
              <a:buNone/>
            </a:pPr>
            <a:r>
              <a:rPr lang="nl-NL" sz="2800" dirty="0">
                <a:latin typeface="+mj-lt"/>
              </a:rPr>
              <a:t>	Jesse</a:t>
            </a:r>
          </a:p>
          <a:p>
            <a:r>
              <a:rPr lang="nl-NL" sz="2800" dirty="0">
                <a:latin typeface="+mj-lt"/>
              </a:rPr>
              <a:t>Presentatie</a:t>
            </a:r>
          </a:p>
          <a:p>
            <a:pPr marL="0" indent="0">
              <a:buNone/>
            </a:pPr>
            <a:r>
              <a:rPr lang="nl-NL" sz="2800" dirty="0">
                <a:latin typeface="+mj-lt"/>
              </a:rPr>
              <a:t>	</a:t>
            </a:r>
            <a:r>
              <a:rPr lang="nl-NL" sz="2800" dirty="0" err="1">
                <a:latin typeface="+mj-lt"/>
              </a:rPr>
              <a:t>Naoufal</a:t>
            </a:r>
            <a:r>
              <a:rPr lang="nl-NL" sz="2800" dirty="0">
                <a:latin typeface="+mj-lt"/>
              </a:rPr>
              <a:t> en Rodrigo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950DBD65-E292-4A99-BB97-8A2197A2C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062" y="2007302"/>
            <a:ext cx="3520252" cy="436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98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41EC2-F594-40CE-B27E-49F5A2C36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anchor="ctr">
            <a:normAutofit/>
          </a:bodyPr>
          <a:lstStyle/>
          <a:p>
            <a:r>
              <a:rPr lang="nl-NL" sz="4800" dirty="0">
                <a:solidFill>
                  <a:schemeClr val="tx1"/>
                </a:solidFill>
              </a:rPr>
              <a:t>Verbeteringen in de toekomst</a:t>
            </a:r>
            <a:br>
              <a:rPr lang="nl-NL" sz="3400" dirty="0">
                <a:solidFill>
                  <a:schemeClr val="tx1"/>
                </a:solidFill>
              </a:rPr>
            </a:br>
            <a:endParaRPr lang="nl-NL" sz="3400" dirty="0">
              <a:solidFill>
                <a:schemeClr val="tx1"/>
              </a:solidFill>
            </a:endParaRP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C56A7AD-07FE-4EC4-A7BF-23F6CC839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800" dirty="0">
                <a:latin typeface="+mj-lt"/>
              </a:rPr>
              <a:t>Misschien niet doorzichtig</a:t>
            </a:r>
          </a:p>
          <a:p>
            <a:r>
              <a:rPr lang="nl-NL" sz="2800" dirty="0">
                <a:latin typeface="+mj-lt"/>
              </a:rPr>
              <a:t>Eén lampje om te waarschuwen</a:t>
            </a:r>
          </a:p>
          <a:p>
            <a:r>
              <a:rPr lang="nl-NL" sz="2800" dirty="0">
                <a:latin typeface="+mj-lt"/>
              </a:rPr>
              <a:t>Aan-uit knop voor het </a:t>
            </a:r>
            <a:r>
              <a:rPr lang="nl-NL" sz="2800" dirty="0" err="1">
                <a:latin typeface="+mj-lt"/>
              </a:rPr>
              <a:t>raspberry</a:t>
            </a:r>
            <a:r>
              <a:rPr lang="nl-NL" sz="2800" dirty="0">
                <a:latin typeface="+mj-lt"/>
              </a:rPr>
              <a:t>-doosje</a:t>
            </a:r>
          </a:p>
          <a:p>
            <a:r>
              <a:rPr lang="nl-NL" sz="2800" dirty="0">
                <a:latin typeface="+mj-lt"/>
              </a:rPr>
              <a:t>Gemakkelijk sensoren kunnen wisselen</a:t>
            </a:r>
            <a:r>
              <a:rPr lang="nl-NL" dirty="0"/>
              <a:t>	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784ED80-09B0-4356-A20F-56F030D76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966" y="1813162"/>
            <a:ext cx="2705120" cy="4667284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EC6922BF-5330-400D-B534-CEB005E0B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347" y="2212131"/>
            <a:ext cx="2210053" cy="220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70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DACD94-3A85-4D64-8506-16B42C17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Vragen en tips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137499-A06F-48AB-BC3E-AD00A299A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4712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ut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hout]]</Template>
  <TotalTime>0</TotalTime>
  <Words>94</Words>
  <Application>Microsoft Office PowerPoint</Application>
  <PresentationFormat>Breedbeeld</PresentationFormat>
  <Paragraphs>42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4" baseType="lpstr">
      <vt:lpstr>Calibri</vt:lpstr>
      <vt:lpstr>Rockwell</vt:lpstr>
      <vt:lpstr>Rockwell Condensed</vt:lpstr>
      <vt:lpstr>Rockwell Extra Bold</vt:lpstr>
      <vt:lpstr>Wingdings</vt:lpstr>
      <vt:lpstr>Houttype</vt:lpstr>
      <vt:lpstr> The smell project </vt:lpstr>
      <vt:lpstr>Inhoudsopgave </vt:lpstr>
      <vt:lpstr>Demonstratie </vt:lpstr>
      <vt:lpstr>Voor wie is de smell cube gemaakt</vt:lpstr>
      <vt:lpstr>Wat kun je met de smell cube </vt:lpstr>
      <vt:lpstr>Hoe is de smell cube gEmaakt </vt:lpstr>
      <vt:lpstr>Verbeteringen in de toekomst </vt:lpstr>
      <vt:lpstr>Vragen en 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smell project</dc:title>
  <dc:creator>Rodrigo das Dores Pedro</dc:creator>
  <cp:lastModifiedBy>Dirk Kruithof</cp:lastModifiedBy>
  <cp:revision>22</cp:revision>
  <dcterms:created xsi:type="dcterms:W3CDTF">2019-03-13T09:51:30Z</dcterms:created>
  <dcterms:modified xsi:type="dcterms:W3CDTF">2019-04-08T14:06:36Z</dcterms:modified>
</cp:coreProperties>
</file>