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6"/>
  </p:normalViewPr>
  <p:slideViewPr>
    <p:cSldViewPr>
      <p:cViewPr varScale="1">
        <p:scale>
          <a:sx n="64" d="100"/>
          <a:sy n="64" d="100"/>
        </p:scale>
        <p:origin x="5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0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8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6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8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5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4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4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30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9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42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99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/>
          <a:lstStyle/>
          <a:p>
            <a:r>
              <a:rPr lang="en-US" dirty="0"/>
              <a:t>LOAN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6477000" cy="2438400"/>
          </a:xfrm>
        </p:spPr>
        <p:txBody>
          <a:bodyPr/>
          <a:lstStyle/>
          <a:p>
            <a:pPr algn="l"/>
            <a:r>
              <a:rPr lang="en-US" dirty="0"/>
              <a:t>Submitted By:</a:t>
            </a:r>
          </a:p>
          <a:p>
            <a:pPr algn="l"/>
            <a:r>
              <a:rPr lang="en-US" dirty="0"/>
              <a:t>C.BHAGAVATHI(DDA1710429)</a:t>
            </a:r>
          </a:p>
          <a:p>
            <a:pPr algn="l"/>
            <a:r>
              <a:rPr lang="en-US" dirty="0"/>
              <a:t>Anush B M(</a:t>
            </a:r>
            <a:r>
              <a:rPr lang="en-IN" dirty="0"/>
              <a:t>DDA1710193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Parikshit Bhatia(DDA1710352)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Charged off - term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553200" y="1921564"/>
            <a:ext cx="1905000" cy="434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19050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defaults are more  for the people who have the term of 36 months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Charged Off - Purpose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195857"/>
            <a:ext cx="7772400" cy="354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37674" y="6051884"/>
            <a:ext cx="686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2767Loan defaulted in </a:t>
            </a:r>
            <a:r>
              <a:rPr lang="en-US" dirty="0" err="1"/>
              <a:t>Debt_consolidation</a:t>
            </a:r>
            <a:r>
              <a:rPr lang="en-US" dirty="0"/>
              <a:t> purpose, Followed by when </a:t>
            </a:r>
          </a:p>
          <a:p>
            <a:r>
              <a:rPr lang="en-US" dirty="0"/>
              <a:t>Purpose is not specified and is others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loans taken for debt consolidation are more defaulted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27" y="2141538"/>
            <a:ext cx="5534746" cy="3649662"/>
          </a:xfrm>
        </p:spPr>
      </p:pic>
    </p:spTree>
    <p:extLst>
      <p:ext uri="{BB962C8B-B14F-4D97-AF65-F5344CB8AC3E}">
        <p14:creationId xmlns:p14="http://schemas.microsoft.com/office/powerpoint/2010/main" val="102124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loan_purpose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versus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loan_status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195857"/>
            <a:ext cx="7772400" cy="354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" y="59436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overall Population of loan we see that higher % of people with purpose as small business as charged off. Overall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Desbt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Consolidation then small Business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correlation between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loan_amnt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funded_amnt_inv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in defaulted case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195857"/>
            <a:ext cx="7772400" cy="354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5791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correlation is 0.95 and clearly states that with increase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loan_amnt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there is increase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funded_amnt_inv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correlation between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funded_amnt_inv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and installment in defaulted case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195857"/>
            <a:ext cx="7772400" cy="354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5715001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correlation is 0.9 and clearly states that with increase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funded_amnt_inv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installment increases.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Loan Status with Term to </a:t>
            </a:r>
            <a:r>
              <a:rPr lang="en-US" dirty="0" err="1"/>
              <a:t>Emp</a:t>
            </a:r>
            <a:r>
              <a:rPr lang="en-US" dirty="0"/>
              <a:t> Length, Higher % with 10+ year </a:t>
            </a:r>
            <a:r>
              <a:rPr lang="en-US" dirty="0" err="1"/>
              <a:t>Emp</a:t>
            </a:r>
            <a:r>
              <a:rPr lang="en-US" dirty="0"/>
              <a:t> Length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27" y="2141538"/>
            <a:ext cx="5534746" cy="3649662"/>
          </a:xfrm>
        </p:spPr>
      </p:pic>
    </p:spTree>
    <p:extLst>
      <p:ext uri="{BB962C8B-B14F-4D97-AF65-F5344CB8AC3E}">
        <p14:creationId xmlns:p14="http://schemas.microsoft.com/office/powerpoint/2010/main" val="166967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MontlyInstallmentPercentage</a:t>
            </a:r>
            <a:r>
              <a:rPr lang="en-US" dirty="0"/>
              <a:t> Of Salary To </a:t>
            </a:r>
            <a:r>
              <a:rPr lang="en-US" dirty="0" err="1"/>
              <a:t>Emp_length</a:t>
            </a:r>
            <a:r>
              <a:rPr lang="en-US" dirty="0"/>
              <a:t> and Ownership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27" y="2141538"/>
            <a:ext cx="5534746" cy="3649662"/>
          </a:xfrm>
        </p:spPr>
      </p:pic>
      <p:sp>
        <p:nvSpPr>
          <p:cNvPr id="5" name="TextBox 4"/>
          <p:cNvSpPr txBox="1"/>
          <p:nvPr/>
        </p:nvSpPr>
        <p:spPr>
          <a:xfrm>
            <a:off x="609600" y="5715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Montly</a:t>
            </a:r>
            <a:r>
              <a:rPr lang="en-US" dirty="0"/>
              <a:t> installment is around 5-10% of monthly income on Mortgage/Rent are high defaulters</a:t>
            </a:r>
          </a:p>
        </p:txBody>
      </p:sp>
    </p:spTree>
    <p:extLst>
      <p:ext uri="{BB962C8B-B14F-4D97-AF65-F5344CB8AC3E}">
        <p14:creationId xmlns:p14="http://schemas.microsoft.com/office/powerpoint/2010/main" val="152925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111 variables in the loan dataset.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Statement: To find a solution to minimize the risk of losing money while lending to customers.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we need to particularly concentrate on the charged_off case.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Cleaning and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Dealing with Missing values 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dataset 54 variables contain all the observations as NA so they are removed.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14 columns have more than 70% of 0 so they are removed.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columns are replaced with 0 in the place of NA.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columns from remaining has same data in column hence they were removed.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Rounded of some numeric variables.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Removed “months” from terms and “%” from some variables for visualization purpose.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A screenshot of a cell phone&#10;&#10;Description generated with very high confidenc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967314" y="1273479"/>
            <a:ext cx="4571695" cy="414881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141" y="808056"/>
            <a:ext cx="3253428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Analysis of loan status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141" y="2261421"/>
            <a:ext cx="3253427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So out of 39717 loans granted 5627 were charged off.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For 1140 members status is current.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screenshot of a computer&#10;&#10;Description generated with high confidenc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967314" y="1267764"/>
            <a:ext cx="4571695" cy="416024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141" y="808056"/>
            <a:ext cx="3253428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Charged off - home ownership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141" y="2261421"/>
            <a:ext cx="3253427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From the graph it is clear that in charged off case most of the members have rented and mortgage homes.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2839 people are living in rented home.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2327 people are already on a housing loan.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picture containing screenshot&#10;&#10;Description generated with very high confidenc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544" r="8292" b="2"/>
          <a:stretch>
            <a:fillRect/>
          </a:stretch>
        </p:blipFill>
        <p:spPr bwMode="auto">
          <a:xfrm>
            <a:off x="3967314" y="1267764"/>
            <a:ext cx="4571695" cy="416024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141" y="808056"/>
            <a:ext cx="3253428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Charged off- Verification Status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141" y="2261421"/>
            <a:ext cx="3253427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This analysis shows the bank’s carelessness.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With out verifying the income of the person they granted loans for 2142 members.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Charged off - State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43000" y="1371600"/>
            <a:ext cx="6397642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5715000"/>
            <a:ext cx="640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California state has more charged off status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/>
          <a:p>
            <a:r>
              <a:rPr lang="en-US"/>
              <a:t>Loan Status with State, NE nebreska is state with highest Default percentage But its an Outlier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27" y="2141538"/>
            <a:ext cx="5534746" cy="3649662"/>
          </a:xfrm>
        </p:spPr>
      </p:pic>
    </p:spTree>
    <p:extLst>
      <p:ext uri="{BB962C8B-B14F-4D97-AF65-F5344CB8AC3E}">
        <p14:creationId xmlns:p14="http://schemas.microsoft.com/office/powerpoint/2010/main" val="175413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Charged Off – Grade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44579" y="2141538"/>
            <a:ext cx="6397642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5943600"/>
            <a:ext cx="794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 of the charged off occurred in B, C and D grades of loans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691</TotalTime>
  <Words>471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Celestial</vt:lpstr>
      <vt:lpstr>LOAN CASE STUDY</vt:lpstr>
      <vt:lpstr>Data Exploration</vt:lpstr>
      <vt:lpstr>Data Cleaning and Manipulation</vt:lpstr>
      <vt:lpstr>Analysis of loan status</vt:lpstr>
      <vt:lpstr>Charged off - home ownership</vt:lpstr>
      <vt:lpstr>Charged off- Verification Status</vt:lpstr>
      <vt:lpstr>Charged off - State</vt:lpstr>
      <vt:lpstr>Loan Status with State, NE nebreska is state with highest Default percentage But its an Outlier</vt:lpstr>
      <vt:lpstr>Charged Off – Grade </vt:lpstr>
      <vt:lpstr>Charged off - term</vt:lpstr>
      <vt:lpstr>Charged Off - Purpose</vt:lpstr>
      <vt:lpstr>The loans taken for debt consolidation are more defaulted </vt:lpstr>
      <vt:lpstr>loan_purpose versus loan_status</vt:lpstr>
      <vt:lpstr>correlation between loan_amnt and funded_amnt_inv in defaulted case</vt:lpstr>
      <vt:lpstr>correlation between funded_amnt_inv and installment in defaulted case</vt:lpstr>
      <vt:lpstr>Loan Status with Term to Emp Length, Higher % with 10+ year Emp Length</vt:lpstr>
      <vt:lpstr>MontlyInstallmentPercentage Of Salary To Emp_length and Ownership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 sekhar</dc:creator>
  <cp:lastModifiedBy>BM, Anush</cp:lastModifiedBy>
  <cp:revision>41</cp:revision>
  <dcterms:created xsi:type="dcterms:W3CDTF">2006-08-16T00:00:00Z</dcterms:created>
  <dcterms:modified xsi:type="dcterms:W3CDTF">2017-06-25T06:15:38Z</dcterms:modified>
</cp:coreProperties>
</file>