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BD3D-7C15-4494-A069-2F34EBC04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8D592-ACB9-4427-BE69-40BFDB026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AF56-2505-4130-A029-43E57E9C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48CB-41DC-4DC6-9103-CA797C35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B9D38-CA75-41AC-B6CE-6FDC64EB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84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8D89-6413-48DE-A04C-FA1FC66B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200AA-C166-48AB-9AA4-D9BEC22C5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8E4E-EB27-4D47-A42E-334CA12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B88E-4491-46B2-BF6F-3E83B1AD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7AFF-4E7A-41DB-8CBE-B914D4A7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27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989CA-FA45-45AB-8CB7-54AABAD8D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7293D-00CC-49F1-93CF-D68BF72E5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708E3-1B5A-4CFA-BE42-21E250B1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E7E0-4546-4A7A-B672-F7AB2A15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B74C-6DA3-4023-ADED-EDC66C20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15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B348-8EE4-4AAD-B9DD-5273E60F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D349-9237-4A8F-9C4E-64599543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AFB4-C461-40E3-9CB0-62BEB66D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8593-FB70-425C-8F41-44B01EA4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59F8-DBC2-49F3-BFF3-4BC50E80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6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4714-58C4-4FF5-A029-0F0DB53C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074A9-01C9-4069-9118-FDDF7E5E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DC18-AB21-46FD-A352-0839CEC5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4BD6-814D-4940-9B78-04DC3888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93AC-B3B5-479B-BA65-7451DF3D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36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D4AA-9934-47E9-9388-85503B7B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4C7D-421A-4251-B6A8-016CE4E84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619B2-4F86-4FE5-A52C-08F3B9070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5EF11-55F2-4488-A264-DA7E1EC1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EDD93-BFE3-47B4-9EA3-A8D34564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FEBCB-3582-4630-9A5C-E4CE3822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5AEF-321A-4903-AD6C-21321B3E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7B72-C7D9-4EFA-84B1-9CE5E192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5A56C-040B-4B69-A31E-D0F51935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CEEAC-22AF-4BCF-A74E-1A53E7498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3F26C-BFBC-40CD-A2DF-9BDEE1424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87C37-9EB1-45ED-B7D9-DE30E2E2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B7509-9E3F-46F1-8E0C-086F7DF4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A46F3-9635-4C96-BA7B-95B69ED5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8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0203-9FE0-450E-9F63-F34926C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5938B-E5D9-417B-AD65-97EAB84D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2EC65-D790-4915-AE12-AE1FAD55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331FB-CC40-4A51-932C-D70DE12A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7C541-3C5C-47C2-8248-FFC88306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B3017-34F9-4B5C-8986-6120ED3B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7ADE0-8F2F-4AF9-8686-8CF69A3E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B85B-3B04-40AB-AE91-E352402F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BF99-9614-4B93-99ED-BBE189CC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DED4F-DAEE-4B20-AFFA-D7197BC2E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BB6F-A08F-408C-8D54-DEA350A7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FAFF2-BF9C-4689-BA58-C743E5B3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60C6-BEC3-4A11-A71E-DE9BDBA1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9688-9033-4B46-B5E7-DB38FD6F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4C8A4-17A9-4404-B89E-F9A373089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65A8-8C1B-4654-93BE-E328FA6A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B6DE-87F5-45F7-B4AC-4519EA79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91D4C-28F6-4A42-B46B-DEC030CA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B8032-34E5-485E-ABBB-CC3287DF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46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AD577-CD7F-4142-9564-156D6E57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73D10-5532-4722-A8E4-CF873236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6C5B-5A96-4532-AB39-7035CCFA4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0745-411B-4E1C-9D9D-8F8414FDB285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D83D7-DCE7-4B9B-ADB7-C77B22FB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30D54-45D7-4C20-B44A-77B4629D8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6D7E4-03BE-4E26-8C7F-A65ABCB7D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35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1D0-4CE3-419A-936A-C7F49665F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ashdjhsk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FABED-B3B0-48B8-AD3E-FECE917E3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asfjoasidjlkòas</a:t>
            </a:r>
          </a:p>
        </p:txBody>
      </p:sp>
    </p:spTree>
    <p:extLst>
      <p:ext uri="{BB962C8B-B14F-4D97-AF65-F5344CB8AC3E}">
        <p14:creationId xmlns:p14="http://schemas.microsoft.com/office/powerpoint/2010/main" val="120560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ashdjhsk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ashdjhsk</dc:title>
  <dc:creator>Yeamin Alam Chowdhury</dc:creator>
  <cp:lastModifiedBy>Yeamin Alam Chowdhury</cp:lastModifiedBy>
  <cp:revision>1</cp:revision>
  <dcterms:created xsi:type="dcterms:W3CDTF">2024-05-18T07:04:16Z</dcterms:created>
  <dcterms:modified xsi:type="dcterms:W3CDTF">2024-05-18T07:04:51Z</dcterms:modified>
</cp:coreProperties>
</file>