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4" r:id="rId1"/>
  </p:sldMasterIdLst>
  <p:notesMasterIdLst>
    <p:notesMasterId r:id="rId13"/>
  </p:notesMasterIdLst>
  <p:handoutMasterIdLst>
    <p:handoutMasterId r:id="rId14"/>
  </p:handoutMasterIdLst>
  <p:sldIdLst>
    <p:sldId id="523" r:id="rId2"/>
    <p:sldId id="664" r:id="rId3"/>
    <p:sldId id="657" r:id="rId4"/>
    <p:sldId id="665" r:id="rId5"/>
    <p:sldId id="666" r:id="rId6"/>
    <p:sldId id="667" r:id="rId7"/>
    <p:sldId id="671" r:id="rId8"/>
    <p:sldId id="668" r:id="rId9"/>
    <p:sldId id="669" r:id="rId10"/>
    <p:sldId id="670" r:id="rId11"/>
    <p:sldId id="659" r:id="rId12"/>
  </p:sldIdLst>
  <p:sldSz cx="9144000" cy="6858000" type="screen4x3"/>
  <p:notesSz cx="9296400" cy="7010400"/>
  <p:defaultTextStyle>
    <a:defPPr>
      <a:defRPr lang="en-US"/>
    </a:defPPr>
    <a:lvl1pPr algn="l" defTabSz="457200" rtl="0" fontAlgn="base">
      <a:spcBef>
        <a:spcPct val="0"/>
      </a:spcBef>
      <a:spcAft>
        <a:spcPct val="0"/>
      </a:spcAft>
      <a:defRPr kern="1200">
        <a:solidFill>
          <a:schemeClr val="tx1"/>
        </a:solidFill>
        <a:latin typeface="Times New Roman" charset="0"/>
        <a:ea typeface="Geneva" charset="0"/>
        <a:cs typeface="Geneva" charset="0"/>
      </a:defRPr>
    </a:lvl1pPr>
    <a:lvl2pPr marL="457200" algn="l" defTabSz="457200" rtl="0" fontAlgn="base">
      <a:spcBef>
        <a:spcPct val="0"/>
      </a:spcBef>
      <a:spcAft>
        <a:spcPct val="0"/>
      </a:spcAft>
      <a:defRPr kern="1200">
        <a:solidFill>
          <a:schemeClr val="tx1"/>
        </a:solidFill>
        <a:latin typeface="Times New Roman" charset="0"/>
        <a:ea typeface="Geneva" charset="0"/>
        <a:cs typeface="Geneva" charset="0"/>
      </a:defRPr>
    </a:lvl2pPr>
    <a:lvl3pPr marL="914400" algn="l" defTabSz="457200" rtl="0" fontAlgn="base">
      <a:spcBef>
        <a:spcPct val="0"/>
      </a:spcBef>
      <a:spcAft>
        <a:spcPct val="0"/>
      </a:spcAft>
      <a:defRPr kern="1200">
        <a:solidFill>
          <a:schemeClr val="tx1"/>
        </a:solidFill>
        <a:latin typeface="Times New Roman" charset="0"/>
        <a:ea typeface="Geneva" charset="0"/>
        <a:cs typeface="Geneva" charset="0"/>
      </a:defRPr>
    </a:lvl3pPr>
    <a:lvl4pPr marL="1371600" algn="l" defTabSz="457200" rtl="0" fontAlgn="base">
      <a:spcBef>
        <a:spcPct val="0"/>
      </a:spcBef>
      <a:spcAft>
        <a:spcPct val="0"/>
      </a:spcAft>
      <a:defRPr kern="1200">
        <a:solidFill>
          <a:schemeClr val="tx1"/>
        </a:solidFill>
        <a:latin typeface="Times New Roman" charset="0"/>
        <a:ea typeface="Geneva" charset="0"/>
        <a:cs typeface="Geneva" charset="0"/>
      </a:defRPr>
    </a:lvl4pPr>
    <a:lvl5pPr marL="1828800" algn="l" defTabSz="457200" rtl="0" fontAlgn="base">
      <a:spcBef>
        <a:spcPct val="0"/>
      </a:spcBef>
      <a:spcAft>
        <a:spcPct val="0"/>
      </a:spcAft>
      <a:defRPr kern="1200">
        <a:solidFill>
          <a:schemeClr val="tx1"/>
        </a:solidFill>
        <a:latin typeface="Times New Roman" charset="0"/>
        <a:ea typeface="Geneva" charset="0"/>
        <a:cs typeface="Geneva" charset="0"/>
      </a:defRPr>
    </a:lvl5pPr>
    <a:lvl6pPr marL="2286000" algn="l" defTabSz="457200" rtl="0" eaLnBrk="1" latinLnBrk="0" hangingPunct="1">
      <a:defRPr kern="1200">
        <a:solidFill>
          <a:schemeClr val="tx1"/>
        </a:solidFill>
        <a:latin typeface="Times New Roman" charset="0"/>
        <a:ea typeface="Geneva" charset="0"/>
        <a:cs typeface="Geneva" charset="0"/>
      </a:defRPr>
    </a:lvl6pPr>
    <a:lvl7pPr marL="2743200" algn="l" defTabSz="457200" rtl="0" eaLnBrk="1" latinLnBrk="0" hangingPunct="1">
      <a:defRPr kern="1200">
        <a:solidFill>
          <a:schemeClr val="tx1"/>
        </a:solidFill>
        <a:latin typeface="Times New Roman" charset="0"/>
        <a:ea typeface="Geneva" charset="0"/>
        <a:cs typeface="Geneva" charset="0"/>
      </a:defRPr>
    </a:lvl7pPr>
    <a:lvl8pPr marL="3200400" algn="l" defTabSz="457200" rtl="0" eaLnBrk="1" latinLnBrk="0" hangingPunct="1">
      <a:defRPr kern="1200">
        <a:solidFill>
          <a:schemeClr val="tx1"/>
        </a:solidFill>
        <a:latin typeface="Times New Roman" charset="0"/>
        <a:ea typeface="Geneva" charset="0"/>
        <a:cs typeface="Geneva" charset="0"/>
      </a:defRPr>
    </a:lvl8pPr>
    <a:lvl9pPr marL="3657600" algn="l" defTabSz="457200" rtl="0" eaLnBrk="1" latinLnBrk="0" hangingPunct="1">
      <a:defRPr kern="1200">
        <a:solidFill>
          <a:schemeClr val="tx1"/>
        </a:solidFill>
        <a:latin typeface="Times New Roman" charset="0"/>
        <a:ea typeface="Geneva" charset="0"/>
        <a:cs typeface="Geneva" charset="0"/>
      </a:defRPr>
    </a:lvl9pPr>
  </p:defaultTextStyle>
  <p:extLst>
    <p:ext uri="{EFAFB233-063F-42B5-8137-9DF3F51BA10A}">
      <p15:sldGuideLst xmlns:p15="http://schemas.microsoft.com/office/powerpoint/2012/main">
        <p15:guide id="1" orient="horz" pos="3871">
          <p15:clr>
            <a:srgbClr val="A4A3A4"/>
          </p15:clr>
        </p15:guide>
        <p15:guide id="2" orient="horz" pos="3919">
          <p15:clr>
            <a:srgbClr val="A4A3A4"/>
          </p15:clr>
        </p15:guide>
        <p15:guide id="3" orient="horz" pos="376">
          <p15:clr>
            <a:srgbClr val="A4A3A4"/>
          </p15:clr>
        </p15:guide>
        <p15:guide id="4" pos="2842">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9B"/>
    <a:srgbClr val="7F7F7F"/>
    <a:srgbClr val="0E4D7B"/>
    <a:srgbClr val="003562"/>
    <a:srgbClr val="003780"/>
    <a:srgbClr val="E20202"/>
    <a:srgbClr val="0206D4"/>
    <a:srgbClr val="FDE600"/>
    <a:srgbClr val="F3D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82904" autoAdjust="0"/>
  </p:normalViewPr>
  <p:slideViewPr>
    <p:cSldViewPr snapToGrid="0">
      <p:cViewPr varScale="1">
        <p:scale>
          <a:sx n="114" d="100"/>
          <a:sy n="114" d="100"/>
        </p:scale>
        <p:origin x="1392" y="108"/>
      </p:cViewPr>
      <p:guideLst>
        <p:guide orient="horz" pos="3871"/>
        <p:guide orient="horz" pos="3919"/>
        <p:guide orient="horz" pos="376"/>
        <p:guide pos="2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8" d="100"/>
        <a:sy n="188" d="100"/>
      </p:scale>
      <p:origin x="0" y="11800"/>
    </p:cViewPr>
  </p:sorterViewPr>
  <p:notesViewPr>
    <p:cSldViewPr snapToGrid="0">
      <p:cViewPr>
        <p:scale>
          <a:sx n="100" d="100"/>
          <a:sy n="100" d="100"/>
        </p:scale>
        <p:origin x="2784" y="37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3164" tIns="46582" rIns="93164" bIns="46582"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5265738" y="0"/>
            <a:ext cx="4029075" cy="350838"/>
          </a:xfrm>
          <a:prstGeom prst="rect">
            <a:avLst/>
          </a:prstGeom>
        </p:spPr>
        <p:txBody>
          <a:bodyPr vert="horz" wrap="square" lIns="93164" tIns="46582" rIns="93164" bIns="46582" numCol="1" anchor="t" anchorCtr="0" compatLnSpc="1">
            <a:prstTxWarp prst="textNoShape">
              <a:avLst/>
            </a:prstTxWarp>
          </a:bodyPr>
          <a:lstStyle>
            <a:lvl1pPr algn="r">
              <a:defRPr sz="1200">
                <a:latin typeface="Calibri" charset="0"/>
              </a:defRPr>
            </a:lvl1pPr>
          </a:lstStyle>
          <a:p>
            <a:fld id="{371F2E70-66AC-074F-BDD9-24BB01853AD2}" type="datetime1">
              <a:rPr lang="en-US"/>
              <a:pPr/>
              <a:t>1/31/2018</a:t>
            </a:fld>
            <a:endParaRPr lang="en-US" dirty="0"/>
          </a:p>
        </p:txBody>
      </p:sp>
      <p:sp>
        <p:nvSpPr>
          <p:cNvPr id="4" name="Footer Placeholder 3"/>
          <p:cNvSpPr>
            <a:spLocks noGrp="1"/>
          </p:cNvSpPr>
          <p:nvPr>
            <p:ph type="ftr" sz="quarter" idx="2"/>
          </p:nvPr>
        </p:nvSpPr>
        <p:spPr>
          <a:xfrm>
            <a:off x="0" y="6657975"/>
            <a:ext cx="4029075" cy="350838"/>
          </a:xfrm>
          <a:prstGeom prst="rect">
            <a:avLst/>
          </a:prstGeom>
        </p:spPr>
        <p:txBody>
          <a:bodyPr vert="horz" lIns="93164" tIns="46582" rIns="93164" bIns="46582"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5265738" y="6657975"/>
            <a:ext cx="4029075" cy="350838"/>
          </a:xfrm>
          <a:prstGeom prst="rect">
            <a:avLst/>
          </a:prstGeom>
        </p:spPr>
        <p:txBody>
          <a:bodyPr vert="horz" wrap="square" lIns="93164" tIns="46582" rIns="93164" bIns="46582" numCol="1" anchor="b" anchorCtr="0" compatLnSpc="1">
            <a:prstTxWarp prst="textNoShape">
              <a:avLst/>
            </a:prstTxWarp>
          </a:bodyPr>
          <a:lstStyle>
            <a:lvl1pPr algn="r">
              <a:defRPr sz="1200">
                <a:latin typeface="Calibri" charset="0"/>
              </a:defRPr>
            </a:lvl1pPr>
          </a:lstStyle>
          <a:p>
            <a:fld id="{D6DC2C8D-D68B-7541-BF99-CD380C6526D2}" type="slidenum">
              <a:rPr lang="en-US"/>
              <a:pPr/>
              <a:t>‹#›</a:t>
            </a:fld>
            <a:endParaRPr lang="en-US" dirty="0"/>
          </a:p>
        </p:txBody>
      </p:sp>
    </p:spTree>
    <p:extLst>
      <p:ext uri="{BB962C8B-B14F-4D97-AF65-F5344CB8AC3E}">
        <p14:creationId xmlns:p14="http://schemas.microsoft.com/office/powerpoint/2010/main" val="3318440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3164" tIns="46582" rIns="93164" bIns="46582"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5265738" y="0"/>
            <a:ext cx="4029075" cy="350838"/>
          </a:xfrm>
          <a:prstGeom prst="rect">
            <a:avLst/>
          </a:prstGeom>
        </p:spPr>
        <p:txBody>
          <a:bodyPr vert="horz" wrap="square" lIns="93164" tIns="46582" rIns="93164" bIns="46582" numCol="1" anchor="t" anchorCtr="0" compatLnSpc="1">
            <a:prstTxWarp prst="textNoShape">
              <a:avLst/>
            </a:prstTxWarp>
          </a:bodyPr>
          <a:lstStyle>
            <a:lvl1pPr algn="r">
              <a:defRPr sz="1200">
                <a:latin typeface="Calibri" charset="0"/>
              </a:defRPr>
            </a:lvl1pPr>
          </a:lstStyle>
          <a:p>
            <a:fld id="{57CE1AEB-C4A7-7842-A572-49D29E636408}" type="datetime1">
              <a:rPr lang="en-US"/>
              <a:pPr/>
              <a:t>1/31/2018</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64" tIns="46582" rIns="93164" bIns="46582" rtlCol="0" anchor="ctr"/>
          <a:lstStyle/>
          <a:p>
            <a:pPr lvl="0"/>
            <a:endParaRPr lang="en-US" noProof="0" dirty="0"/>
          </a:p>
        </p:txBody>
      </p:sp>
      <p:sp>
        <p:nvSpPr>
          <p:cNvPr id="5" name="Notes Placeholder 4"/>
          <p:cNvSpPr>
            <a:spLocks noGrp="1"/>
          </p:cNvSpPr>
          <p:nvPr>
            <p:ph type="body" sz="quarter" idx="3"/>
          </p:nvPr>
        </p:nvSpPr>
        <p:spPr>
          <a:xfrm>
            <a:off x="930275" y="3330575"/>
            <a:ext cx="7435850" cy="3154363"/>
          </a:xfrm>
          <a:prstGeom prst="rect">
            <a:avLst/>
          </a:prstGeom>
        </p:spPr>
        <p:txBody>
          <a:bodyPr vert="horz" lIns="93164" tIns="46582" rIns="93164" bIns="4658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7975"/>
            <a:ext cx="4029075" cy="350838"/>
          </a:xfrm>
          <a:prstGeom prst="rect">
            <a:avLst/>
          </a:prstGeom>
        </p:spPr>
        <p:txBody>
          <a:bodyPr vert="horz" lIns="93164" tIns="46582" rIns="93164" bIns="46582"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5265738" y="6657975"/>
            <a:ext cx="4029075" cy="350838"/>
          </a:xfrm>
          <a:prstGeom prst="rect">
            <a:avLst/>
          </a:prstGeom>
        </p:spPr>
        <p:txBody>
          <a:bodyPr vert="horz" wrap="square" lIns="93164" tIns="46582" rIns="93164" bIns="46582" numCol="1" anchor="b" anchorCtr="0" compatLnSpc="1">
            <a:prstTxWarp prst="textNoShape">
              <a:avLst/>
            </a:prstTxWarp>
          </a:bodyPr>
          <a:lstStyle>
            <a:lvl1pPr algn="r">
              <a:defRPr sz="1200">
                <a:latin typeface="Calibri" charset="0"/>
              </a:defRPr>
            </a:lvl1pPr>
          </a:lstStyle>
          <a:p>
            <a:fld id="{463BE973-413B-5246-A056-3641B71F7650}" type="slidenum">
              <a:rPr lang="en-US"/>
              <a:pPr/>
              <a:t>‹#›</a:t>
            </a:fld>
            <a:endParaRPr lang="en-US" dirty="0"/>
          </a:p>
        </p:txBody>
      </p:sp>
    </p:spTree>
    <p:extLst>
      <p:ext uri="{BB962C8B-B14F-4D97-AF65-F5344CB8AC3E}">
        <p14:creationId xmlns:p14="http://schemas.microsoft.com/office/powerpoint/2010/main" val="333935851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Geneva" pitchFamily="-109" charset="0"/>
        <a:cs typeface="Geneva" pitchFamily="-109" charset="0"/>
      </a:defRPr>
    </a:lvl1pPr>
    <a:lvl2pPr marL="457200" algn="l" defTabSz="457200" rtl="0" eaLnBrk="0" fontAlgn="base" hangingPunct="0">
      <a:spcBef>
        <a:spcPct val="30000"/>
      </a:spcBef>
      <a:spcAft>
        <a:spcPct val="0"/>
      </a:spcAft>
      <a:defRPr sz="1200" kern="1200">
        <a:solidFill>
          <a:schemeClr val="tx1"/>
        </a:solidFill>
        <a:latin typeface="+mn-lt"/>
        <a:ea typeface="Geneva" pitchFamily="-109" charset="0"/>
        <a:cs typeface="Geneva" pitchFamily="-109" charset="0"/>
      </a:defRPr>
    </a:lvl2pPr>
    <a:lvl3pPr marL="914400" algn="l" defTabSz="457200" rtl="0" eaLnBrk="0" fontAlgn="base" hangingPunct="0">
      <a:spcBef>
        <a:spcPct val="30000"/>
      </a:spcBef>
      <a:spcAft>
        <a:spcPct val="0"/>
      </a:spcAft>
      <a:defRPr sz="1200" kern="1200">
        <a:solidFill>
          <a:schemeClr val="tx1"/>
        </a:solidFill>
        <a:latin typeface="+mn-lt"/>
        <a:ea typeface="Geneva" pitchFamily="-109" charset="0"/>
        <a:cs typeface="Geneva" pitchFamily="-109" charset="0"/>
      </a:defRPr>
    </a:lvl3pPr>
    <a:lvl4pPr marL="1371600" algn="l" defTabSz="457200" rtl="0" eaLnBrk="0" fontAlgn="base" hangingPunct="0">
      <a:spcBef>
        <a:spcPct val="30000"/>
      </a:spcBef>
      <a:spcAft>
        <a:spcPct val="0"/>
      </a:spcAft>
      <a:defRPr sz="1200" kern="1200">
        <a:solidFill>
          <a:schemeClr val="tx1"/>
        </a:solidFill>
        <a:latin typeface="+mn-lt"/>
        <a:ea typeface="Geneva" pitchFamily="-109" charset="0"/>
        <a:cs typeface="Geneva" pitchFamily="-109" charset="0"/>
      </a:defRPr>
    </a:lvl4pPr>
    <a:lvl5pPr marL="1828800" algn="l" defTabSz="457200" rtl="0" eaLnBrk="0" fontAlgn="base" hangingPunct="0">
      <a:spcBef>
        <a:spcPct val="30000"/>
      </a:spcBef>
      <a:spcAft>
        <a:spcPct val="0"/>
      </a:spcAft>
      <a:defRPr sz="1200" kern="1200">
        <a:solidFill>
          <a:schemeClr val="tx1"/>
        </a:solidFill>
        <a:latin typeface="+mn-lt"/>
        <a:ea typeface="Geneva" pitchFamily="-109" charset="0"/>
        <a:cs typeface="Geneva" pitchFamily="-109"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Performance!</a:t>
            </a:r>
          </a:p>
          <a:p>
            <a:pPr marL="171450" indent="-171450">
              <a:buFont typeface="Arial" panose="020B0604020202020204" pitchFamily="34" charset="0"/>
              <a:buChar char="•"/>
            </a:pPr>
            <a:r>
              <a:rPr lang="en-US" dirty="0"/>
              <a:t>Multi-threading</a:t>
            </a:r>
          </a:p>
          <a:p>
            <a:pPr marL="171450" indent="-171450">
              <a:buFont typeface="Arial" panose="020B0604020202020204" pitchFamily="34" charset="0"/>
              <a:buChar char="•"/>
            </a:pPr>
            <a:r>
              <a:rPr lang="en-US" dirty="0"/>
              <a:t>Multi-core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63BE973-413B-5246-A056-3641B71F7650}" type="slidenum">
              <a:rPr lang="en-US" smtClean="0"/>
              <a:pPr/>
              <a:t>2</a:t>
            </a:fld>
            <a:endParaRPr lang="en-US" dirty="0"/>
          </a:p>
        </p:txBody>
      </p:sp>
    </p:spTree>
    <p:extLst>
      <p:ext uri="{BB962C8B-B14F-4D97-AF65-F5344CB8AC3E}">
        <p14:creationId xmlns:p14="http://schemas.microsoft.com/office/powerpoint/2010/main" val="316218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Flynn’s classification</a:t>
            </a:r>
          </a:p>
          <a:p>
            <a:pPr marL="171450" indent="-171450">
              <a:buFont typeface="Arial" panose="020B0604020202020204" pitchFamily="34" charset="0"/>
              <a:buChar char="•"/>
            </a:pPr>
            <a:r>
              <a:rPr lang="en-US" dirty="0"/>
              <a:t>Single Instruction – Single Data</a:t>
            </a:r>
          </a:p>
          <a:p>
            <a:pPr marL="171450" indent="-171450">
              <a:buFont typeface="Arial" panose="020B0604020202020204" pitchFamily="34" charset="0"/>
              <a:buChar char="•"/>
            </a:pPr>
            <a:r>
              <a:rPr lang="en-US" dirty="0"/>
              <a:t>Single</a:t>
            </a:r>
            <a:r>
              <a:rPr lang="en-US" baseline="0" dirty="0"/>
              <a:t> Instruction – Multiple Data</a:t>
            </a:r>
          </a:p>
          <a:p>
            <a:pPr marL="171450" indent="-171450">
              <a:buFont typeface="Arial" panose="020B0604020202020204" pitchFamily="34" charset="0"/>
              <a:buChar char="•"/>
            </a:pPr>
            <a:r>
              <a:rPr lang="en-US" baseline="0" dirty="0"/>
              <a:t>Multiple Instruction – Single Data</a:t>
            </a:r>
          </a:p>
          <a:p>
            <a:pPr marL="171450" indent="-171450">
              <a:buFont typeface="Arial" panose="020B0604020202020204" pitchFamily="34" charset="0"/>
              <a:buChar char="•"/>
            </a:pPr>
            <a:r>
              <a:rPr lang="en-US" baseline="0" dirty="0"/>
              <a:t>Multiple Instruction – Multiple Data</a:t>
            </a:r>
            <a:endParaRPr lang="he-IL" dirty="0"/>
          </a:p>
        </p:txBody>
      </p:sp>
      <p:sp>
        <p:nvSpPr>
          <p:cNvPr id="4" name="Slide Number Placeholder 3"/>
          <p:cNvSpPr>
            <a:spLocks noGrp="1"/>
          </p:cNvSpPr>
          <p:nvPr>
            <p:ph type="sldNum" sz="quarter" idx="10"/>
          </p:nvPr>
        </p:nvSpPr>
        <p:spPr/>
        <p:txBody>
          <a:bodyPr/>
          <a:lstStyle/>
          <a:p>
            <a:fld id="{463BE973-413B-5246-A056-3641B71F7650}" type="slidenum">
              <a:rPr lang="en-US" smtClean="0"/>
              <a:pPr/>
              <a:t>3</a:t>
            </a:fld>
            <a:endParaRPr lang="en-US" dirty="0"/>
          </a:p>
        </p:txBody>
      </p:sp>
    </p:spTree>
    <p:extLst>
      <p:ext uri="{BB962C8B-B14F-4D97-AF65-F5344CB8AC3E}">
        <p14:creationId xmlns:p14="http://schemas.microsoft.com/office/powerpoint/2010/main" val="325165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a:t>
            </a:r>
          </a:p>
          <a:p>
            <a:pPr marL="171450" indent="-171450">
              <a:buFont typeface="Arial" panose="020B0604020202020204" pitchFamily="34" charset="0"/>
              <a:buChar char="•"/>
            </a:pPr>
            <a:r>
              <a:rPr lang="en-US" dirty="0" err="1"/>
              <a:t>Risc:Neon</a:t>
            </a:r>
            <a:r>
              <a:rPr lang="en-US" dirty="0"/>
              <a:t>, </a:t>
            </a:r>
            <a:r>
              <a:rPr lang="en-US" dirty="0" err="1"/>
              <a:t>AltiVec</a:t>
            </a:r>
            <a:r>
              <a:rPr lang="en-US" dirty="0"/>
              <a:t>, …</a:t>
            </a:r>
          </a:p>
          <a:p>
            <a:pPr marL="171450" indent="-171450">
              <a:buFont typeface="Arial" panose="020B0604020202020204" pitchFamily="34" charset="0"/>
              <a:buChar char="•"/>
            </a:pPr>
            <a:endParaRPr lang="he-IL" dirty="0"/>
          </a:p>
        </p:txBody>
      </p:sp>
      <p:sp>
        <p:nvSpPr>
          <p:cNvPr id="4" name="Slide Number Placeholder 3"/>
          <p:cNvSpPr>
            <a:spLocks noGrp="1"/>
          </p:cNvSpPr>
          <p:nvPr>
            <p:ph type="sldNum" sz="quarter" idx="10"/>
          </p:nvPr>
        </p:nvSpPr>
        <p:spPr/>
        <p:txBody>
          <a:bodyPr/>
          <a:lstStyle/>
          <a:p>
            <a:fld id="{463BE973-413B-5246-A056-3641B71F7650}" type="slidenum">
              <a:rPr lang="en-US" smtClean="0"/>
              <a:pPr/>
              <a:t>4</a:t>
            </a:fld>
            <a:endParaRPr lang="en-US" dirty="0"/>
          </a:p>
        </p:txBody>
      </p:sp>
    </p:spTree>
    <p:extLst>
      <p:ext uri="{BB962C8B-B14F-4D97-AF65-F5344CB8AC3E}">
        <p14:creationId xmlns:p14="http://schemas.microsoft.com/office/powerpoint/2010/main" val="177011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463BE973-413B-5246-A056-3641B71F7650}" type="slidenum">
              <a:rPr lang="en-US" smtClean="0"/>
              <a:pPr/>
              <a:t>7</a:t>
            </a:fld>
            <a:endParaRPr lang="en-US" dirty="0"/>
          </a:p>
        </p:txBody>
      </p:sp>
    </p:spTree>
    <p:extLst>
      <p:ext uri="{BB962C8B-B14F-4D97-AF65-F5344CB8AC3E}">
        <p14:creationId xmlns:p14="http://schemas.microsoft.com/office/powerpoint/2010/main" val="2990635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026" name="Picture 2" descr="C:\Users\jjoseph.LUZ2\Desktop\PP_images\PP_Cov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3175"/>
            <a:ext cx="9156700" cy="6864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S LOGO_TAG 2c spot no ta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6728" y="4708250"/>
            <a:ext cx="2524637" cy="710591"/>
          </a:xfrm>
          <a:prstGeom prst="rect">
            <a:avLst/>
          </a:prstGeom>
        </p:spPr>
      </p:pic>
      <p:sp>
        <p:nvSpPr>
          <p:cNvPr id="5" name="TextBox 4"/>
          <p:cNvSpPr txBox="1">
            <a:spLocks noChangeArrowheads="1"/>
          </p:cNvSpPr>
          <p:nvPr userDrawn="1"/>
        </p:nvSpPr>
        <p:spPr bwMode="auto">
          <a:xfrm>
            <a:off x="260852" y="5678343"/>
            <a:ext cx="311734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Geneva" charset="0"/>
                <a:cs typeface="Geneva" charset="0"/>
              </a:defRPr>
            </a:lvl1pPr>
            <a:lvl2pPr marL="37931725" indent="-37474525" eaLnBrk="0" hangingPunct="0">
              <a:defRPr sz="2400">
                <a:solidFill>
                  <a:schemeClr val="tx1"/>
                </a:solidFill>
                <a:latin typeface="Times New Roman" charset="0"/>
                <a:ea typeface="Geneva" charset="0"/>
              </a:defRPr>
            </a:lvl2pPr>
            <a:lvl3pPr eaLnBrk="0" hangingPunct="0">
              <a:defRPr sz="2400">
                <a:solidFill>
                  <a:schemeClr val="tx1"/>
                </a:solidFill>
                <a:latin typeface="Times New Roman" charset="0"/>
                <a:ea typeface="Geneva" charset="0"/>
              </a:defRPr>
            </a:lvl3pPr>
            <a:lvl4pPr eaLnBrk="0" hangingPunct="0">
              <a:defRPr sz="2400">
                <a:solidFill>
                  <a:schemeClr val="tx1"/>
                </a:solidFill>
                <a:latin typeface="Times New Roman" charset="0"/>
                <a:ea typeface="Geneva" charset="0"/>
              </a:defRPr>
            </a:lvl4pPr>
            <a:lvl5pPr eaLnBrk="0" hangingPunct="0">
              <a:defRPr sz="2400">
                <a:solidFill>
                  <a:schemeClr val="tx1"/>
                </a:solidFill>
                <a:latin typeface="Times New Roman" charset="0"/>
                <a:ea typeface="Geneva" charset="0"/>
              </a:defRPr>
            </a:lvl5pPr>
            <a:lvl6pPr marL="457200" eaLnBrk="0" fontAlgn="base" hangingPunct="0">
              <a:spcBef>
                <a:spcPct val="0"/>
              </a:spcBef>
              <a:spcAft>
                <a:spcPct val="0"/>
              </a:spcAft>
              <a:defRPr sz="2400">
                <a:solidFill>
                  <a:schemeClr val="tx1"/>
                </a:solidFill>
                <a:latin typeface="Times New Roman" charset="0"/>
                <a:ea typeface="Geneva" charset="0"/>
              </a:defRPr>
            </a:lvl6pPr>
            <a:lvl7pPr marL="914400" eaLnBrk="0" fontAlgn="base" hangingPunct="0">
              <a:spcBef>
                <a:spcPct val="0"/>
              </a:spcBef>
              <a:spcAft>
                <a:spcPct val="0"/>
              </a:spcAft>
              <a:defRPr sz="2400">
                <a:solidFill>
                  <a:schemeClr val="tx1"/>
                </a:solidFill>
                <a:latin typeface="Times New Roman" charset="0"/>
                <a:ea typeface="Geneva" charset="0"/>
              </a:defRPr>
            </a:lvl7pPr>
            <a:lvl8pPr marL="1371600" eaLnBrk="0" fontAlgn="base" hangingPunct="0">
              <a:spcBef>
                <a:spcPct val="0"/>
              </a:spcBef>
              <a:spcAft>
                <a:spcPct val="0"/>
              </a:spcAft>
              <a:defRPr sz="2400">
                <a:solidFill>
                  <a:schemeClr val="tx1"/>
                </a:solidFill>
                <a:latin typeface="Times New Roman" charset="0"/>
                <a:ea typeface="Geneva" charset="0"/>
              </a:defRPr>
            </a:lvl8pPr>
            <a:lvl9pPr marL="1828800" eaLnBrk="0" fontAlgn="base" hangingPunct="0">
              <a:spcBef>
                <a:spcPct val="0"/>
              </a:spcBef>
              <a:spcAft>
                <a:spcPct val="0"/>
              </a:spcAft>
              <a:defRPr sz="2400">
                <a:solidFill>
                  <a:schemeClr val="tx1"/>
                </a:solidFill>
                <a:latin typeface="Times New Roman" charset="0"/>
                <a:ea typeface="Geneva" charset="0"/>
              </a:defRPr>
            </a:lvl9pPr>
          </a:lstStyle>
          <a:p>
            <a:pPr eaLnBrk="1" hangingPunct="1"/>
            <a:r>
              <a:rPr lang="en-US" sz="600" i="1" dirty="0">
                <a:solidFill>
                  <a:schemeClr val="bg2"/>
                </a:solidFill>
                <a:latin typeface="Arial" charset="0"/>
                <a:cs typeface="Arial" charset="0"/>
              </a:rPr>
              <a:t>© 2006-2017 BrightSource Energy, Inc. and/or any of its subsidiaries (BrightSource) </a:t>
            </a:r>
          </a:p>
          <a:p>
            <a:pPr marL="0" indent="0" eaLnBrk="1" hangingPunct="1"/>
            <a:r>
              <a:rPr lang="en-US" sz="600" i="1" dirty="0">
                <a:solidFill>
                  <a:schemeClr val="bg2"/>
                </a:solidFill>
                <a:latin typeface="Arial" charset="0"/>
                <a:cs typeface="Arial" charset="0"/>
              </a:rPr>
              <a:t>The contents of this document and any equipment and/or software described may be protected by trade secrets and patents and patents pending in the People’s Republic of China, the United States and/or other countries. This document contains trade secrets and other information that is confidential and proprietary to BrightSource. Any reproduction, disclosure or other use thereof is prohibited except as otherwise agreed to in advance and in writing by BrightSource.</a:t>
            </a:r>
          </a:p>
        </p:txBody>
      </p:sp>
    </p:spTree>
    <p:extLst>
      <p:ext uri="{BB962C8B-B14F-4D97-AF65-F5344CB8AC3E}">
        <p14:creationId xmlns:p14="http://schemas.microsoft.com/office/powerpoint/2010/main" val="282834257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60" y="0"/>
            <a:ext cx="9156860" cy="6866113"/>
          </a:xfrm>
          <a:prstGeom prst="rect">
            <a:avLst/>
          </a:prstGeom>
        </p:spPr>
      </p:pic>
      <p:pic>
        <p:nvPicPr>
          <p:cNvPr id="6" name="Picture 7" descr="Logo with ta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3063" y="4097338"/>
            <a:ext cx="25558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sz="quarter" idx="10" hasCustomPrompt="1"/>
          </p:nvPr>
        </p:nvSpPr>
        <p:spPr>
          <a:xfrm>
            <a:off x="373063" y="495300"/>
            <a:ext cx="3941762" cy="1933575"/>
          </a:xfrm>
          <a:prstGeom prst="rect">
            <a:avLst/>
          </a:prstGeom>
        </p:spPr>
        <p:txBody>
          <a:bodyPr/>
          <a:lstStyle>
            <a:lvl1pPr marL="60325" indent="0">
              <a:buNone/>
              <a:defRPr sz="3600" b="1" baseline="0">
                <a:latin typeface="Arial" pitchFamily="34" charset="0"/>
                <a:cs typeface="Arial" pitchFamily="34" charset="0"/>
              </a:defRPr>
            </a:lvl1pPr>
          </a:lstStyle>
          <a:p>
            <a:pPr lvl="0"/>
            <a:r>
              <a:rPr lang="en-US" b="1" dirty="0">
                <a:latin typeface="Arial" pitchFamily="34" charset="0"/>
                <a:cs typeface="Arial" pitchFamily="34" charset="0"/>
              </a:rPr>
              <a:t>Section Title</a:t>
            </a:r>
            <a:endParaRPr lang="en-US" dirty="0"/>
          </a:p>
        </p:txBody>
      </p:sp>
    </p:spTree>
    <p:extLst>
      <p:ext uri="{BB962C8B-B14F-4D97-AF65-F5344CB8AC3E}">
        <p14:creationId xmlns:p14="http://schemas.microsoft.com/office/powerpoint/2010/main" val="61354764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4" name="Picture 3" descr="HD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62288" cy="9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ogo with tag.png"/>
          <p:cNvPicPr>
            <a:picLocks noChangeAspect="1"/>
          </p:cNvPicPr>
          <p:nvPr userDrawn="1"/>
        </p:nvPicPr>
        <p:blipFill rotWithShape="1">
          <a:blip r:embed="rId3">
            <a:extLst>
              <a:ext uri="{28A0092B-C50C-407E-A947-70E740481C1C}">
                <a14:useLocalDpi xmlns:a14="http://schemas.microsoft.com/office/drawing/2010/main" val="0"/>
              </a:ext>
            </a:extLst>
          </a:blip>
          <a:srcRect r="75429"/>
          <a:stretch/>
        </p:blipFill>
        <p:spPr bwMode="auto">
          <a:xfrm>
            <a:off x="344529" y="279400"/>
            <a:ext cx="4154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10132" y="1294461"/>
            <a:ext cx="8229600" cy="4831702"/>
          </a:xfrm>
          <a:prstGeom prst="rect">
            <a:avLst/>
          </a:prstGeom>
        </p:spPr>
        <p:txBody>
          <a:bodyPr/>
          <a:lstStyle>
            <a:lvl1pPr marL="339725" indent="-279400">
              <a:buClr>
                <a:schemeClr val="accent3"/>
              </a:buClr>
              <a:buFont typeface="Wingdings" charset="2"/>
              <a:buChar char="§"/>
              <a:defRPr sz="2400">
                <a:solidFill>
                  <a:schemeClr val="bg2"/>
                </a:solidFill>
                <a:latin typeface="Arial"/>
                <a:cs typeface="Arial"/>
              </a:defRPr>
            </a:lvl1pPr>
            <a:lvl2pPr marL="571500" indent="-228600">
              <a:buClr>
                <a:schemeClr val="accent3"/>
              </a:buClr>
              <a:buFont typeface="Wingdings" charset="2"/>
              <a:buChar char="§"/>
              <a:defRPr sz="2000">
                <a:solidFill>
                  <a:schemeClr val="bg2"/>
                </a:solidFill>
                <a:latin typeface="Arial"/>
                <a:cs typeface="Arial"/>
              </a:defRPr>
            </a:lvl2pPr>
            <a:lvl3pPr marL="800100" indent="-228600">
              <a:buClr>
                <a:schemeClr val="accent3"/>
              </a:buClr>
              <a:buFont typeface="Wingdings" charset="2"/>
              <a:buChar char="§"/>
              <a:defRPr sz="1600">
                <a:solidFill>
                  <a:schemeClr val="bg2"/>
                </a:solidFill>
                <a:latin typeface="Arial"/>
                <a:cs typeface="Arial"/>
              </a:defRPr>
            </a:lvl3pPr>
            <a:lvl4pPr marL="1028700" indent="-228600">
              <a:buClr>
                <a:schemeClr val="accent3"/>
              </a:buClr>
              <a:buFont typeface="Wingdings" charset="2"/>
              <a:buChar char="§"/>
              <a:defRPr sz="1400">
                <a:solidFill>
                  <a:schemeClr val="bg2"/>
                </a:solidFill>
                <a:latin typeface="Arial"/>
                <a:cs typeface="Arial"/>
              </a:defRPr>
            </a:lvl4pPr>
            <a:lvl5pPr marL="1257300" indent="-228600">
              <a:buClr>
                <a:schemeClr val="accent3"/>
              </a:buClr>
              <a:buFont typeface="Wingdings" charset="2"/>
              <a:buChar char="§"/>
              <a:defRPr sz="1200">
                <a:solidFill>
                  <a:schemeClr val="bg2"/>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811990" y="250588"/>
            <a:ext cx="7916449" cy="702362"/>
          </a:xfrm>
          <a:prstGeom prst="rect">
            <a:avLst/>
          </a:prstGeom>
        </p:spPr>
        <p:txBody>
          <a:bodyPr vert="horz"/>
          <a:lstStyle>
            <a:lvl1pPr>
              <a:defRPr sz="2800" b="1">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36051431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HD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62288" cy="9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ogo with tag.png"/>
          <p:cNvPicPr>
            <a:picLocks noChangeAspect="1"/>
          </p:cNvPicPr>
          <p:nvPr userDrawn="1"/>
        </p:nvPicPr>
        <p:blipFill rotWithShape="1">
          <a:blip r:embed="rId3">
            <a:extLst>
              <a:ext uri="{28A0092B-C50C-407E-A947-70E740481C1C}">
                <a14:useLocalDpi xmlns:a14="http://schemas.microsoft.com/office/drawing/2010/main" val="0"/>
              </a:ext>
            </a:extLst>
          </a:blip>
          <a:srcRect r="75429"/>
          <a:stretch/>
        </p:blipFill>
        <p:spPr bwMode="auto">
          <a:xfrm>
            <a:off x="344529" y="279400"/>
            <a:ext cx="4154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10132" y="1294461"/>
            <a:ext cx="8229600" cy="4831702"/>
          </a:xfrm>
          <a:prstGeom prst="rect">
            <a:avLst/>
          </a:prstGeom>
        </p:spPr>
        <p:txBody>
          <a:bodyPr/>
          <a:lstStyle>
            <a:lvl1pPr marL="339725" indent="-279400">
              <a:buClr>
                <a:schemeClr val="accent3"/>
              </a:buClr>
              <a:buFont typeface="Wingdings" charset="2"/>
              <a:buChar char="§"/>
              <a:defRPr sz="2400">
                <a:solidFill>
                  <a:schemeClr val="bg2"/>
                </a:solidFill>
                <a:latin typeface="Arial"/>
                <a:cs typeface="Arial"/>
              </a:defRPr>
            </a:lvl1pPr>
            <a:lvl2pPr marL="571500" indent="-228600">
              <a:buClr>
                <a:schemeClr val="accent3"/>
              </a:buClr>
              <a:buFont typeface="Wingdings" charset="2"/>
              <a:buChar char="§"/>
              <a:defRPr sz="2000">
                <a:solidFill>
                  <a:schemeClr val="bg2"/>
                </a:solidFill>
                <a:latin typeface="Arial"/>
                <a:cs typeface="Arial"/>
              </a:defRPr>
            </a:lvl2pPr>
            <a:lvl3pPr marL="800100" indent="-228600">
              <a:buClr>
                <a:schemeClr val="accent3"/>
              </a:buClr>
              <a:buFont typeface="Wingdings" charset="2"/>
              <a:buChar char="§"/>
              <a:defRPr sz="1600">
                <a:solidFill>
                  <a:schemeClr val="bg2"/>
                </a:solidFill>
                <a:latin typeface="Arial"/>
                <a:cs typeface="Arial"/>
              </a:defRPr>
            </a:lvl3pPr>
            <a:lvl4pPr marL="1028700" indent="-228600">
              <a:buClr>
                <a:schemeClr val="accent3"/>
              </a:buClr>
              <a:buFont typeface="Wingdings" charset="2"/>
              <a:buChar char="§"/>
              <a:defRPr sz="1400">
                <a:solidFill>
                  <a:schemeClr val="bg2"/>
                </a:solidFill>
                <a:latin typeface="Arial"/>
                <a:cs typeface="Arial"/>
              </a:defRPr>
            </a:lvl4pPr>
            <a:lvl5pPr marL="1257300" indent="-228600">
              <a:buClr>
                <a:schemeClr val="accent3"/>
              </a:buClr>
              <a:buFont typeface="Wingdings" charset="2"/>
              <a:buChar char="§"/>
              <a:defRPr sz="1200">
                <a:solidFill>
                  <a:schemeClr val="bg2"/>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811990" y="250588"/>
            <a:ext cx="7916449" cy="702362"/>
          </a:xfrm>
          <a:prstGeom prst="rect">
            <a:avLst/>
          </a:prstGeom>
        </p:spPr>
        <p:txBody>
          <a:bodyPr vert="horz"/>
          <a:lstStyle>
            <a:lvl1pPr>
              <a:defRPr sz="2800" b="1">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180487449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pic>
        <p:nvPicPr>
          <p:cNvPr id="4" name="Picture 3" descr="HD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62288" cy="9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ogo with tag.png"/>
          <p:cNvPicPr>
            <a:picLocks noChangeAspect="1"/>
          </p:cNvPicPr>
          <p:nvPr userDrawn="1"/>
        </p:nvPicPr>
        <p:blipFill rotWithShape="1">
          <a:blip r:embed="rId3">
            <a:extLst>
              <a:ext uri="{28A0092B-C50C-407E-A947-70E740481C1C}">
                <a14:useLocalDpi xmlns:a14="http://schemas.microsoft.com/office/drawing/2010/main" val="0"/>
              </a:ext>
            </a:extLst>
          </a:blip>
          <a:srcRect r="75429"/>
          <a:stretch/>
        </p:blipFill>
        <p:spPr bwMode="auto">
          <a:xfrm>
            <a:off x="344529" y="279400"/>
            <a:ext cx="4154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10132" y="1294461"/>
            <a:ext cx="3952318" cy="4831702"/>
          </a:xfrm>
          <a:prstGeom prst="rect">
            <a:avLst/>
          </a:prstGeom>
        </p:spPr>
        <p:txBody>
          <a:bodyPr/>
          <a:lstStyle>
            <a:lvl1pPr marL="339725" indent="-279400">
              <a:buClr>
                <a:schemeClr val="accent3"/>
              </a:buClr>
              <a:buFont typeface="Wingdings" charset="2"/>
              <a:buChar char="§"/>
              <a:defRPr sz="2400">
                <a:solidFill>
                  <a:schemeClr val="bg2"/>
                </a:solidFill>
                <a:latin typeface="Arial"/>
                <a:cs typeface="Arial"/>
              </a:defRPr>
            </a:lvl1pPr>
            <a:lvl2pPr marL="571500" indent="-228600">
              <a:buClr>
                <a:schemeClr val="accent3"/>
              </a:buClr>
              <a:buFont typeface="Wingdings" charset="2"/>
              <a:buChar char="§"/>
              <a:defRPr sz="2000">
                <a:solidFill>
                  <a:schemeClr val="bg2"/>
                </a:solidFill>
                <a:latin typeface="Arial"/>
                <a:cs typeface="Arial"/>
              </a:defRPr>
            </a:lvl2pPr>
            <a:lvl3pPr marL="800100" indent="-228600">
              <a:buClr>
                <a:schemeClr val="accent3"/>
              </a:buClr>
              <a:buFont typeface="Wingdings" charset="2"/>
              <a:buChar char="§"/>
              <a:defRPr sz="1600">
                <a:solidFill>
                  <a:schemeClr val="bg2"/>
                </a:solidFill>
                <a:latin typeface="Arial"/>
                <a:cs typeface="Arial"/>
              </a:defRPr>
            </a:lvl3pPr>
            <a:lvl4pPr marL="1028700" indent="-228600">
              <a:buClr>
                <a:schemeClr val="accent3"/>
              </a:buClr>
              <a:buFont typeface="Wingdings" charset="2"/>
              <a:buChar char="§"/>
              <a:defRPr sz="1400">
                <a:solidFill>
                  <a:schemeClr val="bg2"/>
                </a:solidFill>
                <a:latin typeface="Arial"/>
                <a:cs typeface="Arial"/>
              </a:defRPr>
            </a:lvl4pPr>
            <a:lvl5pPr marL="1257300" indent="-228600">
              <a:buClr>
                <a:schemeClr val="accent3"/>
              </a:buClr>
              <a:buFont typeface="Wingdings" charset="2"/>
              <a:buChar char="§"/>
              <a:defRPr sz="1200">
                <a:solidFill>
                  <a:schemeClr val="bg2"/>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811990" y="250588"/>
            <a:ext cx="7916449" cy="702362"/>
          </a:xfrm>
          <a:prstGeom prst="rect">
            <a:avLst/>
          </a:prstGeom>
        </p:spPr>
        <p:txBody>
          <a:bodyPr vert="horz"/>
          <a:lstStyle>
            <a:lvl1pPr>
              <a:defRPr sz="2800" b="1">
                <a:solidFill>
                  <a:schemeClr val="bg1"/>
                </a:solidFill>
                <a:latin typeface="+mj-lt"/>
              </a:defRPr>
            </a:lvl1pPr>
          </a:lstStyle>
          <a:p>
            <a:r>
              <a:rPr lang="en-US" dirty="0"/>
              <a:t>Click to edit Master title style</a:t>
            </a:r>
          </a:p>
        </p:txBody>
      </p:sp>
      <p:sp>
        <p:nvSpPr>
          <p:cNvPr id="7" name="Text Placeholder 2"/>
          <p:cNvSpPr>
            <a:spLocks noGrp="1"/>
          </p:cNvSpPr>
          <p:nvPr>
            <p:ph type="body" idx="10"/>
          </p:nvPr>
        </p:nvSpPr>
        <p:spPr>
          <a:xfrm>
            <a:off x="4763057" y="1303986"/>
            <a:ext cx="3952318" cy="4831702"/>
          </a:xfrm>
          <a:prstGeom prst="rect">
            <a:avLst/>
          </a:prstGeom>
        </p:spPr>
        <p:txBody>
          <a:bodyPr/>
          <a:lstStyle>
            <a:lvl1pPr marL="339725" indent="-279400">
              <a:buClr>
                <a:schemeClr val="accent3"/>
              </a:buClr>
              <a:buFont typeface="Wingdings" charset="2"/>
              <a:buChar char="§"/>
              <a:defRPr sz="2400">
                <a:solidFill>
                  <a:schemeClr val="bg2"/>
                </a:solidFill>
                <a:latin typeface="Arial"/>
                <a:cs typeface="Arial"/>
              </a:defRPr>
            </a:lvl1pPr>
            <a:lvl2pPr marL="571500" indent="-228600">
              <a:buClr>
                <a:schemeClr val="accent3"/>
              </a:buClr>
              <a:buFont typeface="Wingdings" charset="2"/>
              <a:buChar char="§"/>
              <a:defRPr sz="2000">
                <a:solidFill>
                  <a:schemeClr val="bg2"/>
                </a:solidFill>
                <a:latin typeface="Arial"/>
                <a:cs typeface="Arial"/>
              </a:defRPr>
            </a:lvl2pPr>
            <a:lvl3pPr marL="800100" indent="-228600">
              <a:buClr>
                <a:schemeClr val="accent3"/>
              </a:buClr>
              <a:buFont typeface="Wingdings" charset="2"/>
              <a:buChar char="§"/>
              <a:defRPr sz="1600">
                <a:solidFill>
                  <a:schemeClr val="bg2"/>
                </a:solidFill>
                <a:latin typeface="Arial"/>
                <a:cs typeface="Arial"/>
              </a:defRPr>
            </a:lvl3pPr>
            <a:lvl4pPr marL="1028700" indent="-228600">
              <a:buClr>
                <a:schemeClr val="accent3"/>
              </a:buClr>
              <a:buFont typeface="Wingdings" charset="2"/>
              <a:buChar char="§"/>
              <a:defRPr sz="1400">
                <a:solidFill>
                  <a:schemeClr val="bg2"/>
                </a:solidFill>
                <a:latin typeface="Arial"/>
                <a:cs typeface="Arial"/>
              </a:defRPr>
            </a:lvl4pPr>
            <a:lvl5pPr marL="1257300" indent="-228600">
              <a:buClr>
                <a:schemeClr val="accent3"/>
              </a:buClr>
              <a:buFont typeface="Wingdings" charset="2"/>
              <a:buChar char="§"/>
              <a:defRPr sz="1200">
                <a:solidFill>
                  <a:schemeClr val="bg2"/>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3414598"/>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99" y="0"/>
            <a:ext cx="9161199" cy="6864776"/>
          </a:xfrm>
          <a:prstGeom prst="rect">
            <a:avLst/>
          </a:prstGeom>
        </p:spPr>
      </p:pic>
      <p:pic>
        <p:nvPicPr>
          <p:cNvPr id="5" name="Picture 7" descr="Logo with ta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3063" y="1249363"/>
            <a:ext cx="34401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p:cNvSpPr txBox="1">
            <a:spLocks noChangeArrowheads="1"/>
          </p:cNvSpPr>
          <p:nvPr userDrawn="1"/>
        </p:nvSpPr>
        <p:spPr bwMode="auto">
          <a:xfrm>
            <a:off x="285750" y="2559050"/>
            <a:ext cx="4133850" cy="369888"/>
          </a:xfrm>
          <a:prstGeom prst="rect">
            <a:avLst/>
          </a:prstGeom>
          <a:noFill/>
          <a:ln w="9525">
            <a:noFill/>
            <a:miter lim="800000"/>
            <a:headEnd/>
            <a:tailEnd/>
          </a:ln>
        </p:spPr>
        <p:txBody>
          <a:bodyPr>
            <a:spAutoFit/>
          </a:bodyPr>
          <a:lstStyle>
            <a:lvl1pPr eaLnBrk="0" hangingPunct="0">
              <a:defRPr sz="2400">
                <a:solidFill>
                  <a:schemeClr val="tx1"/>
                </a:solidFill>
                <a:latin typeface="Times New Roman" charset="0"/>
                <a:ea typeface="Geneva" charset="0"/>
                <a:cs typeface="Geneva" charset="0"/>
              </a:defRPr>
            </a:lvl1pPr>
            <a:lvl2pPr marL="37931725" indent="-37474525" eaLnBrk="0" hangingPunct="0">
              <a:defRPr sz="2400">
                <a:solidFill>
                  <a:schemeClr val="tx1"/>
                </a:solidFill>
                <a:latin typeface="Times New Roman" charset="0"/>
                <a:ea typeface="Geneva" charset="0"/>
              </a:defRPr>
            </a:lvl2pPr>
            <a:lvl3pPr eaLnBrk="0" hangingPunct="0">
              <a:defRPr sz="2400">
                <a:solidFill>
                  <a:schemeClr val="tx1"/>
                </a:solidFill>
                <a:latin typeface="Times New Roman" charset="0"/>
                <a:ea typeface="Geneva" charset="0"/>
              </a:defRPr>
            </a:lvl3pPr>
            <a:lvl4pPr eaLnBrk="0" hangingPunct="0">
              <a:defRPr sz="2400">
                <a:solidFill>
                  <a:schemeClr val="tx1"/>
                </a:solidFill>
                <a:latin typeface="Times New Roman" charset="0"/>
                <a:ea typeface="Geneva" charset="0"/>
              </a:defRPr>
            </a:lvl4pPr>
            <a:lvl5pPr eaLnBrk="0" hangingPunct="0">
              <a:defRPr sz="2400">
                <a:solidFill>
                  <a:schemeClr val="tx1"/>
                </a:solidFill>
                <a:latin typeface="Times New Roman" charset="0"/>
                <a:ea typeface="Geneva" charset="0"/>
              </a:defRPr>
            </a:lvl5pPr>
            <a:lvl6pPr marL="457200" eaLnBrk="0" fontAlgn="base" hangingPunct="0">
              <a:spcBef>
                <a:spcPct val="0"/>
              </a:spcBef>
              <a:spcAft>
                <a:spcPct val="0"/>
              </a:spcAft>
              <a:defRPr sz="2400">
                <a:solidFill>
                  <a:schemeClr val="tx1"/>
                </a:solidFill>
                <a:latin typeface="Times New Roman" charset="0"/>
                <a:ea typeface="Geneva" charset="0"/>
              </a:defRPr>
            </a:lvl6pPr>
            <a:lvl7pPr marL="914400" eaLnBrk="0" fontAlgn="base" hangingPunct="0">
              <a:spcBef>
                <a:spcPct val="0"/>
              </a:spcBef>
              <a:spcAft>
                <a:spcPct val="0"/>
              </a:spcAft>
              <a:defRPr sz="2400">
                <a:solidFill>
                  <a:schemeClr val="tx1"/>
                </a:solidFill>
                <a:latin typeface="Times New Roman" charset="0"/>
                <a:ea typeface="Geneva" charset="0"/>
              </a:defRPr>
            </a:lvl7pPr>
            <a:lvl8pPr marL="1371600" eaLnBrk="0" fontAlgn="base" hangingPunct="0">
              <a:spcBef>
                <a:spcPct val="0"/>
              </a:spcBef>
              <a:spcAft>
                <a:spcPct val="0"/>
              </a:spcAft>
              <a:defRPr sz="2400">
                <a:solidFill>
                  <a:schemeClr val="tx1"/>
                </a:solidFill>
                <a:latin typeface="Times New Roman" charset="0"/>
                <a:ea typeface="Geneva" charset="0"/>
              </a:defRPr>
            </a:lvl8pPr>
            <a:lvl9pPr marL="1828800" eaLnBrk="0" fontAlgn="base" hangingPunct="0">
              <a:spcBef>
                <a:spcPct val="0"/>
              </a:spcBef>
              <a:spcAft>
                <a:spcPct val="0"/>
              </a:spcAft>
              <a:defRPr sz="2400">
                <a:solidFill>
                  <a:schemeClr val="tx1"/>
                </a:solidFill>
                <a:latin typeface="Times New Roman" charset="0"/>
                <a:ea typeface="Geneva" charset="0"/>
              </a:defRPr>
            </a:lvl9pPr>
          </a:lstStyle>
          <a:p>
            <a:pPr eaLnBrk="1" hangingPunct="1"/>
            <a:r>
              <a:rPr lang="en-US" sz="1800" dirty="0">
                <a:solidFill>
                  <a:schemeClr val="bg1"/>
                </a:solidFill>
                <a:latin typeface="Arial" charset="0"/>
                <a:cs typeface="Arial" charset="0"/>
              </a:rPr>
              <a:t>brightsourceenergy.com</a:t>
            </a:r>
            <a:endParaRPr lang="en-US" sz="1800" dirty="0"/>
          </a:p>
        </p:txBody>
      </p:sp>
    </p:spTree>
    <p:extLst>
      <p:ext uri="{BB962C8B-B14F-4D97-AF65-F5344CB8AC3E}">
        <p14:creationId xmlns:p14="http://schemas.microsoft.com/office/powerpoint/2010/main" val="394745061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p:cNvSpPr txBox="1">
            <a:spLocks/>
          </p:cNvSpPr>
          <p:nvPr userDrawn="1"/>
        </p:nvSpPr>
        <p:spPr>
          <a:xfrm>
            <a:off x="7818438" y="6400800"/>
            <a:ext cx="993775" cy="388938"/>
          </a:xfrm>
          <a:prstGeom prst="rect">
            <a:avLst/>
          </a:prstGeom>
        </p:spPr>
        <p:txBody>
          <a:bodyPr anchor="ctr"/>
          <a:lstStyle>
            <a:lvl1pPr eaLnBrk="0" hangingPunct="0">
              <a:defRPr sz="2400">
                <a:solidFill>
                  <a:schemeClr val="tx1"/>
                </a:solidFill>
                <a:latin typeface="Times New Roman" charset="0"/>
                <a:ea typeface="Geneva" charset="0"/>
                <a:cs typeface="Geneva" charset="0"/>
              </a:defRPr>
            </a:lvl1pPr>
            <a:lvl2pPr marL="37931725" indent="-37474525" eaLnBrk="0" hangingPunct="0">
              <a:defRPr sz="2400">
                <a:solidFill>
                  <a:schemeClr val="tx1"/>
                </a:solidFill>
                <a:latin typeface="Times New Roman" charset="0"/>
                <a:ea typeface="Geneva" charset="0"/>
              </a:defRPr>
            </a:lvl2pPr>
            <a:lvl3pPr eaLnBrk="0" hangingPunct="0">
              <a:defRPr sz="2400">
                <a:solidFill>
                  <a:schemeClr val="tx1"/>
                </a:solidFill>
                <a:latin typeface="Times New Roman" charset="0"/>
                <a:ea typeface="Geneva" charset="0"/>
              </a:defRPr>
            </a:lvl3pPr>
            <a:lvl4pPr eaLnBrk="0" hangingPunct="0">
              <a:defRPr sz="2400">
                <a:solidFill>
                  <a:schemeClr val="tx1"/>
                </a:solidFill>
                <a:latin typeface="Times New Roman" charset="0"/>
                <a:ea typeface="Geneva" charset="0"/>
              </a:defRPr>
            </a:lvl4pPr>
            <a:lvl5pPr eaLnBrk="0" hangingPunct="0">
              <a:defRPr sz="2400">
                <a:solidFill>
                  <a:schemeClr val="tx1"/>
                </a:solidFill>
                <a:latin typeface="Times New Roman" charset="0"/>
                <a:ea typeface="Geneva" charset="0"/>
              </a:defRPr>
            </a:lvl5pPr>
            <a:lvl6pPr marL="457200" eaLnBrk="0" fontAlgn="base" hangingPunct="0">
              <a:spcBef>
                <a:spcPct val="0"/>
              </a:spcBef>
              <a:spcAft>
                <a:spcPct val="0"/>
              </a:spcAft>
              <a:defRPr sz="2400">
                <a:solidFill>
                  <a:schemeClr val="tx1"/>
                </a:solidFill>
                <a:latin typeface="Times New Roman" charset="0"/>
                <a:ea typeface="Geneva" charset="0"/>
              </a:defRPr>
            </a:lvl6pPr>
            <a:lvl7pPr marL="914400" eaLnBrk="0" fontAlgn="base" hangingPunct="0">
              <a:spcBef>
                <a:spcPct val="0"/>
              </a:spcBef>
              <a:spcAft>
                <a:spcPct val="0"/>
              </a:spcAft>
              <a:defRPr sz="2400">
                <a:solidFill>
                  <a:schemeClr val="tx1"/>
                </a:solidFill>
                <a:latin typeface="Times New Roman" charset="0"/>
                <a:ea typeface="Geneva" charset="0"/>
              </a:defRPr>
            </a:lvl7pPr>
            <a:lvl8pPr marL="1371600" eaLnBrk="0" fontAlgn="base" hangingPunct="0">
              <a:spcBef>
                <a:spcPct val="0"/>
              </a:spcBef>
              <a:spcAft>
                <a:spcPct val="0"/>
              </a:spcAft>
              <a:defRPr sz="2400">
                <a:solidFill>
                  <a:schemeClr val="tx1"/>
                </a:solidFill>
                <a:latin typeface="Times New Roman" charset="0"/>
                <a:ea typeface="Geneva" charset="0"/>
              </a:defRPr>
            </a:lvl8pPr>
            <a:lvl9pPr marL="1828800" eaLnBrk="0" fontAlgn="base" hangingPunct="0">
              <a:spcBef>
                <a:spcPct val="0"/>
              </a:spcBef>
              <a:spcAft>
                <a:spcPct val="0"/>
              </a:spcAft>
              <a:defRPr sz="2400">
                <a:solidFill>
                  <a:schemeClr val="tx1"/>
                </a:solidFill>
                <a:latin typeface="Times New Roman" charset="0"/>
                <a:ea typeface="Geneva" charset="0"/>
              </a:defRPr>
            </a:lvl9pPr>
          </a:lstStyle>
          <a:p>
            <a:pPr algn="r" eaLnBrk="1" hangingPunct="1"/>
            <a:fld id="{F62EDED0-4C4D-4248-96D1-4FB099B1815F}" type="slidenum">
              <a:rPr lang="en-US" sz="1000">
                <a:solidFill>
                  <a:schemeClr val="bg2"/>
                </a:solidFill>
                <a:latin typeface="MS Reference Sans Serif" charset="0"/>
                <a:ea typeface="MS Reference Sans Serif" charset="0"/>
                <a:cs typeface="MS Reference Sans Serif" charset="0"/>
              </a:rPr>
              <a:pPr algn="r" eaLnBrk="1" hangingPunct="1"/>
              <a:t>‹#›</a:t>
            </a:fld>
            <a:endParaRPr lang="en-US" sz="1000" dirty="0">
              <a:solidFill>
                <a:schemeClr val="bg2"/>
              </a:solidFill>
              <a:latin typeface="MS Reference Sans Serif" charset="0"/>
              <a:ea typeface="MS Reference Sans Serif" charset="0"/>
              <a:cs typeface="MS Reference Sans Serif" charset="0"/>
            </a:endParaRPr>
          </a:p>
        </p:txBody>
      </p:sp>
      <p:sp>
        <p:nvSpPr>
          <p:cNvPr id="4" name="TextBox 4"/>
          <p:cNvSpPr txBox="1">
            <a:spLocks noChangeArrowheads="1"/>
          </p:cNvSpPr>
          <p:nvPr userDrawn="1"/>
        </p:nvSpPr>
        <p:spPr bwMode="auto">
          <a:xfrm>
            <a:off x="222250" y="6396038"/>
            <a:ext cx="4176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Geneva" charset="0"/>
                <a:cs typeface="Geneva" charset="0"/>
              </a:defRPr>
            </a:lvl1pPr>
            <a:lvl2pPr marL="37931725" indent="-37474525" eaLnBrk="0" hangingPunct="0">
              <a:defRPr sz="2400">
                <a:solidFill>
                  <a:schemeClr val="tx1"/>
                </a:solidFill>
                <a:latin typeface="Times New Roman" charset="0"/>
                <a:ea typeface="Geneva" charset="0"/>
              </a:defRPr>
            </a:lvl2pPr>
            <a:lvl3pPr eaLnBrk="0" hangingPunct="0">
              <a:defRPr sz="2400">
                <a:solidFill>
                  <a:schemeClr val="tx1"/>
                </a:solidFill>
                <a:latin typeface="Times New Roman" charset="0"/>
                <a:ea typeface="Geneva" charset="0"/>
              </a:defRPr>
            </a:lvl3pPr>
            <a:lvl4pPr eaLnBrk="0" hangingPunct="0">
              <a:defRPr sz="2400">
                <a:solidFill>
                  <a:schemeClr val="tx1"/>
                </a:solidFill>
                <a:latin typeface="Times New Roman" charset="0"/>
                <a:ea typeface="Geneva" charset="0"/>
              </a:defRPr>
            </a:lvl4pPr>
            <a:lvl5pPr eaLnBrk="0" hangingPunct="0">
              <a:defRPr sz="2400">
                <a:solidFill>
                  <a:schemeClr val="tx1"/>
                </a:solidFill>
                <a:latin typeface="Times New Roman" charset="0"/>
                <a:ea typeface="Geneva" charset="0"/>
              </a:defRPr>
            </a:lvl5pPr>
            <a:lvl6pPr marL="457200" eaLnBrk="0" fontAlgn="base" hangingPunct="0">
              <a:spcBef>
                <a:spcPct val="0"/>
              </a:spcBef>
              <a:spcAft>
                <a:spcPct val="0"/>
              </a:spcAft>
              <a:defRPr sz="2400">
                <a:solidFill>
                  <a:schemeClr val="tx1"/>
                </a:solidFill>
                <a:latin typeface="Times New Roman" charset="0"/>
                <a:ea typeface="Geneva" charset="0"/>
              </a:defRPr>
            </a:lvl6pPr>
            <a:lvl7pPr marL="914400" eaLnBrk="0" fontAlgn="base" hangingPunct="0">
              <a:spcBef>
                <a:spcPct val="0"/>
              </a:spcBef>
              <a:spcAft>
                <a:spcPct val="0"/>
              </a:spcAft>
              <a:defRPr sz="2400">
                <a:solidFill>
                  <a:schemeClr val="tx1"/>
                </a:solidFill>
                <a:latin typeface="Times New Roman" charset="0"/>
                <a:ea typeface="Geneva" charset="0"/>
              </a:defRPr>
            </a:lvl7pPr>
            <a:lvl8pPr marL="1371600" eaLnBrk="0" fontAlgn="base" hangingPunct="0">
              <a:spcBef>
                <a:spcPct val="0"/>
              </a:spcBef>
              <a:spcAft>
                <a:spcPct val="0"/>
              </a:spcAft>
              <a:defRPr sz="2400">
                <a:solidFill>
                  <a:schemeClr val="tx1"/>
                </a:solidFill>
                <a:latin typeface="Times New Roman" charset="0"/>
                <a:ea typeface="Geneva" charset="0"/>
              </a:defRPr>
            </a:lvl8pPr>
            <a:lvl9pPr marL="1828800" eaLnBrk="0" fontAlgn="base" hangingPunct="0">
              <a:spcBef>
                <a:spcPct val="0"/>
              </a:spcBef>
              <a:spcAft>
                <a:spcPct val="0"/>
              </a:spcAft>
              <a:defRPr sz="2400">
                <a:solidFill>
                  <a:schemeClr val="tx1"/>
                </a:solidFill>
                <a:latin typeface="Times New Roman" charset="0"/>
                <a:ea typeface="Geneva" charset="0"/>
              </a:defRPr>
            </a:lvl9pPr>
          </a:lstStyle>
          <a:p>
            <a:pPr eaLnBrk="1" hangingPunct="1"/>
            <a:r>
              <a:rPr lang="en-US" sz="800" i="1" dirty="0">
                <a:solidFill>
                  <a:srgbClr val="7F7F7F"/>
                </a:solidFill>
                <a:latin typeface="Arial" charset="0"/>
                <a:cs typeface="Arial" charset="0"/>
              </a:rPr>
              <a:t>Proprietary &amp; Confidential © 2017 BrightSource Energy, Inc. </a:t>
            </a:r>
          </a:p>
          <a:p>
            <a:pPr eaLnBrk="1" hangingPunct="1"/>
            <a:r>
              <a:rPr lang="en-US" sz="800" i="1" dirty="0">
                <a:solidFill>
                  <a:srgbClr val="7F7F7F"/>
                </a:solidFill>
                <a:latin typeface="Arial" charset="0"/>
                <a:cs typeface="Arial" charset="0"/>
              </a:rPr>
              <a:t>All rights reserved.</a:t>
            </a:r>
          </a:p>
          <a:p>
            <a:pPr eaLnBrk="1" hangingPunct="1"/>
            <a:endParaRPr lang="en-US" sz="800" i="1" dirty="0">
              <a:solidFill>
                <a:srgbClr val="7F7F7F"/>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48" r:id="rId1"/>
    <p:sldLayoutId id="2147483755" r:id="rId2"/>
    <p:sldLayoutId id="2147483753" r:id="rId3"/>
    <p:sldLayoutId id="2147483758" r:id="rId4"/>
    <p:sldLayoutId id="2147483759" r:id="rId5"/>
    <p:sldLayoutId id="2147483754" r:id="rId6"/>
  </p:sldLayoutIdLst>
  <p:transition spd="slow">
    <p:fade/>
  </p:transition>
  <p:hf sldNum="0" hdr="0" ftr="0" dt="0"/>
  <p:txStyles>
    <p:titleStyle>
      <a:lvl1pPr algn="l" defTabSz="457200" rtl="0" eaLnBrk="0" fontAlgn="base" hangingPunct="0">
        <a:lnSpc>
          <a:spcPts val="3200"/>
        </a:lnSpc>
        <a:spcBef>
          <a:spcPct val="0"/>
        </a:spcBef>
        <a:spcAft>
          <a:spcPct val="0"/>
        </a:spcAft>
        <a:defRPr sz="3200" kern="1200">
          <a:solidFill>
            <a:srgbClr val="005C99"/>
          </a:solidFill>
          <a:latin typeface="DINOT" pitchFamily="34" charset="0"/>
          <a:ea typeface="Geneva" pitchFamily="-109" charset="0"/>
          <a:cs typeface="Arial"/>
        </a:defRPr>
      </a:lvl1pPr>
      <a:lvl2pPr algn="l" defTabSz="457200" rtl="0" eaLnBrk="0" fontAlgn="base" hangingPunct="0">
        <a:lnSpc>
          <a:spcPts val="3200"/>
        </a:lnSpc>
        <a:spcBef>
          <a:spcPct val="0"/>
        </a:spcBef>
        <a:spcAft>
          <a:spcPct val="0"/>
        </a:spcAft>
        <a:defRPr sz="3200">
          <a:solidFill>
            <a:srgbClr val="005C99"/>
          </a:solidFill>
          <a:latin typeface="DINOT" pitchFamily="-109" charset="0"/>
          <a:ea typeface="Geneva" pitchFamily="-109" charset="0"/>
        </a:defRPr>
      </a:lvl2pPr>
      <a:lvl3pPr algn="l" defTabSz="457200" rtl="0" eaLnBrk="0" fontAlgn="base" hangingPunct="0">
        <a:lnSpc>
          <a:spcPts val="3200"/>
        </a:lnSpc>
        <a:spcBef>
          <a:spcPct val="0"/>
        </a:spcBef>
        <a:spcAft>
          <a:spcPct val="0"/>
        </a:spcAft>
        <a:defRPr sz="3200">
          <a:solidFill>
            <a:srgbClr val="005C99"/>
          </a:solidFill>
          <a:latin typeface="DINOT" pitchFamily="-109" charset="0"/>
          <a:ea typeface="Geneva" pitchFamily="-109" charset="0"/>
        </a:defRPr>
      </a:lvl3pPr>
      <a:lvl4pPr algn="l" defTabSz="457200" rtl="0" eaLnBrk="0" fontAlgn="base" hangingPunct="0">
        <a:lnSpc>
          <a:spcPts val="3200"/>
        </a:lnSpc>
        <a:spcBef>
          <a:spcPct val="0"/>
        </a:spcBef>
        <a:spcAft>
          <a:spcPct val="0"/>
        </a:spcAft>
        <a:defRPr sz="3200">
          <a:solidFill>
            <a:srgbClr val="005C99"/>
          </a:solidFill>
          <a:latin typeface="DINOT" pitchFamily="-109" charset="0"/>
          <a:ea typeface="Geneva" pitchFamily="-109" charset="0"/>
        </a:defRPr>
      </a:lvl4pPr>
      <a:lvl5pPr algn="l" defTabSz="457200" rtl="0" eaLnBrk="0" fontAlgn="base" hangingPunct="0">
        <a:lnSpc>
          <a:spcPts val="3200"/>
        </a:lnSpc>
        <a:spcBef>
          <a:spcPct val="0"/>
        </a:spcBef>
        <a:spcAft>
          <a:spcPct val="0"/>
        </a:spcAft>
        <a:defRPr sz="3200">
          <a:solidFill>
            <a:srgbClr val="005C99"/>
          </a:solidFill>
          <a:latin typeface="DINOT" pitchFamily="-109" charset="0"/>
          <a:ea typeface="Geneva" pitchFamily="-109" charset="0"/>
        </a:defRPr>
      </a:lvl5pPr>
      <a:lvl6pPr marL="457200" algn="l" defTabSz="457200" rtl="0" fontAlgn="base">
        <a:lnSpc>
          <a:spcPts val="3200"/>
        </a:lnSpc>
        <a:spcBef>
          <a:spcPct val="0"/>
        </a:spcBef>
        <a:spcAft>
          <a:spcPct val="0"/>
        </a:spcAft>
        <a:defRPr sz="3200">
          <a:solidFill>
            <a:srgbClr val="005C99"/>
          </a:solidFill>
          <a:latin typeface="DINOT" pitchFamily="-109" charset="0"/>
          <a:ea typeface="Geneva" pitchFamily="-109" charset="0"/>
        </a:defRPr>
      </a:lvl6pPr>
      <a:lvl7pPr marL="914400" algn="l" defTabSz="457200" rtl="0" fontAlgn="base">
        <a:lnSpc>
          <a:spcPts val="3200"/>
        </a:lnSpc>
        <a:spcBef>
          <a:spcPct val="0"/>
        </a:spcBef>
        <a:spcAft>
          <a:spcPct val="0"/>
        </a:spcAft>
        <a:defRPr sz="3200">
          <a:solidFill>
            <a:srgbClr val="005C99"/>
          </a:solidFill>
          <a:latin typeface="DINOT" pitchFamily="-109" charset="0"/>
          <a:ea typeface="Geneva" pitchFamily="-109" charset="0"/>
        </a:defRPr>
      </a:lvl7pPr>
      <a:lvl8pPr marL="1371600" algn="l" defTabSz="457200" rtl="0" fontAlgn="base">
        <a:lnSpc>
          <a:spcPts val="3200"/>
        </a:lnSpc>
        <a:spcBef>
          <a:spcPct val="0"/>
        </a:spcBef>
        <a:spcAft>
          <a:spcPct val="0"/>
        </a:spcAft>
        <a:defRPr sz="3200">
          <a:solidFill>
            <a:srgbClr val="005C99"/>
          </a:solidFill>
          <a:latin typeface="DINOT" pitchFamily="-109" charset="0"/>
          <a:ea typeface="Geneva" pitchFamily="-109" charset="0"/>
        </a:defRPr>
      </a:lvl8pPr>
      <a:lvl9pPr marL="1828800" algn="l" defTabSz="457200" rtl="0" fontAlgn="base">
        <a:lnSpc>
          <a:spcPts val="3200"/>
        </a:lnSpc>
        <a:spcBef>
          <a:spcPct val="0"/>
        </a:spcBef>
        <a:spcAft>
          <a:spcPct val="0"/>
        </a:spcAft>
        <a:defRPr sz="3200">
          <a:solidFill>
            <a:srgbClr val="005C99"/>
          </a:solidFill>
          <a:latin typeface="DINOT" pitchFamily="-109" charset="0"/>
          <a:ea typeface="Geneva" pitchFamily="-109" charset="0"/>
        </a:defRPr>
      </a:lvl9pPr>
    </p:titleStyle>
    <p:bodyStyle>
      <a:lvl1pPr marL="339725" indent="-279400" algn="l" defTabSz="457200" rtl="0" eaLnBrk="0" fontAlgn="base" hangingPunct="0">
        <a:spcBef>
          <a:spcPct val="20000"/>
        </a:spcBef>
        <a:spcAft>
          <a:spcPct val="0"/>
        </a:spcAft>
        <a:buFont typeface="Wingdings" charset="0"/>
        <a:buChar char="§"/>
        <a:defRPr sz="2800" kern="1200">
          <a:solidFill>
            <a:schemeClr val="tx1"/>
          </a:solidFill>
          <a:latin typeface="Whitney Book" pitchFamily="50" charset="0"/>
          <a:ea typeface="Geneva" pitchFamily="-109" charset="0"/>
          <a:cs typeface="Arial"/>
        </a:defRPr>
      </a:lvl1pPr>
      <a:lvl2pPr marL="742950" indent="-285750" algn="l" defTabSz="457200" rtl="0" eaLnBrk="0" fontAlgn="base" hangingPunct="0">
        <a:spcBef>
          <a:spcPct val="20000"/>
        </a:spcBef>
        <a:spcAft>
          <a:spcPct val="0"/>
        </a:spcAft>
        <a:buFont typeface="Wingdings" charset="0"/>
        <a:buChar char="§"/>
        <a:defRPr sz="2400" kern="1200">
          <a:solidFill>
            <a:schemeClr val="tx1"/>
          </a:solidFill>
          <a:latin typeface="Whitney Book" pitchFamily="50" charset="0"/>
          <a:ea typeface="Geneva" pitchFamily="-109" charset="0"/>
          <a:cs typeface="Arial"/>
        </a:defRPr>
      </a:lvl2pPr>
      <a:lvl3pPr marL="1143000" indent="-228600" algn="l" defTabSz="457200" rtl="0" eaLnBrk="0" fontAlgn="base" hangingPunct="0">
        <a:spcBef>
          <a:spcPct val="20000"/>
        </a:spcBef>
        <a:spcAft>
          <a:spcPct val="0"/>
        </a:spcAft>
        <a:buFont typeface="Wingdings" charset="0"/>
        <a:buChar char="§"/>
        <a:defRPr sz="2000" kern="1200">
          <a:solidFill>
            <a:schemeClr val="tx1"/>
          </a:solidFill>
          <a:latin typeface="Whitney Book" pitchFamily="50" charset="0"/>
          <a:ea typeface="Geneva" pitchFamily="-109" charset="0"/>
          <a:cs typeface="Arial"/>
        </a:defRPr>
      </a:lvl3pPr>
      <a:lvl4pPr marL="1600200" indent="-228600" algn="l" defTabSz="457200" rtl="0" eaLnBrk="0" fontAlgn="base" hangingPunct="0">
        <a:spcBef>
          <a:spcPct val="20000"/>
        </a:spcBef>
        <a:spcAft>
          <a:spcPct val="0"/>
        </a:spcAft>
        <a:buFont typeface="Wingdings" charset="0"/>
        <a:buChar char="§"/>
        <a:defRPr kern="1200">
          <a:solidFill>
            <a:schemeClr val="tx1"/>
          </a:solidFill>
          <a:latin typeface="Whitney Book" pitchFamily="50" charset="0"/>
          <a:ea typeface="Geneva" pitchFamily="-109" charset="0"/>
          <a:cs typeface="Arial"/>
        </a:defRPr>
      </a:lvl4pPr>
      <a:lvl5pPr marL="2057400" indent="-228600" algn="l" defTabSz="457200" rtl="0" eaLnBrk="0" fontAlgn="base" hangingPunct="0">
        <a:spcBef>
          <a:spcPct val="20000"/>
        </a:spcBef>
        <a:spcAft>
          <a:spcPct val="0"/>
        </a:spcAft>
        <a:buFont typeface="Wingdings" charset="0"/>
        <a:buChar char="§"/>
        <a:defRPr sz="1400" kern="1200">
          <a:solidFill>
            <a:schemeClr val="tx1"/>
          </a:solidFill>
          <a:latin typeface="Whitney Book" pitchFamily="50" charset="0"/>
          <a:ea typeface="Geneva" pitchFamily="-109"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xml"/><Relationship Id="rId4" Type="http://schemas.openxmlformats.org/officeDocument/2006/relationships/hyperlink" Target="https://github.com/boostorg/comput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3.jpeg"/><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hyperlink" Target="http://en.cppreference.com/w/cpp/language/alignas" TargetMode="External"/><Relationship Id="rId2" Type="http://schemas.openxmlformats.org/officeDocument/2006/relationships/hyperlink" Target="http://en.cppreference.com/w/cpp/language/alignof" TargetMode="External"/><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ermig1979.github.io/Simd/help/index.html" TargetMode="External"/><Relationship Id="rId7" Type="http://schemas.openxmlformats.org/officeDocument/2006/relationships/image" Target="../media/image17.png"/><Relationship Id="rId2" Type="http://schemas.openxmlformats.org/officeDocument/2006/relationships/hyperlink" Target="https://github.com/NumScale/boost.simd" TargetMode="External"/><Relationship Id="rId1" Type="http://schemas.openxmlformats.org/officeDocument/2006/relationships/slideLayout" Target="../slideLayouts/slideLayout4.xml"/><Relationship Id="rId6" Type="http://schemas.openxmlformats.org/officeDocument/2006/relationships/hyperlink" Target="https://opencv.org/" TargetMode="External"/><Relationship Id="rId5" Type="http://schemas.openxmlformats.org/officeDocument/2006/relationships/hyperlink" Target="http://eigen.tuxfamily.org/" TargetMode="External"/><Relationship Id="rId4" Type="http://schemas.openxmlformats.org/officeDocument/2006/relationships/hyperlink" Target="https://software.intel.com/en-us/intel-ip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st.github.com/jboner/2841832" TargetMode="External"/><Relationship Id="rId2" Type="http://schemas.openxmlformats.org/officeDocument/2006/relationships/hyperlink" Target="http://www.overbyte.com.au/misc/Lesson3/CacheFun.html" TargetMode="External"/><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p:cNvSpPr txBox="1">
            <a:spLocks/>
          </p:cNvSpPr>
          <p:nvPr/>
        </p:nvSpPr>
        <p:spPr bwMode="auto">
          <a:xfrm>
            <a:off x="190500" y="1328103"/>
            <a:ext cx="44323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325" eaLnBrk="0" hangingPunct="0">
              <a:defRPr sz="2400">
                <a:solidFill>
                  <a:schemeClr val="tx1"/>
                </a:solidFill>
                <a:latin typeface="Times New Roman" charset="0"/>
                <a:ea typeface="Geneva" charset="0"/>
                <a:cs typeface="Geneva" charset="0"/>
              </a:defRPr>
            </a:lvl1pPr>
            <a:lvl2pPr marL="37931725" indent="-37474525" eaLnBrk="0" hangingPunct="0">
              <a:defRPr sz="2400">
                <a:solidFill>
                  <a:schemeClr val="tx1"/>
                </a:solidFill>
                <a:latin typeface="Times New Roman" charset="0"/>
                <a:ea typeface="Geneva" charset="0"/>
              </a:defRPr>
            </a:lvl2pPr>
            <a:lvl3pPr eaLnBrk="0" hangingPunct="0">
              <a:defRPr sz="2400">
                <a:solidFill>
                  <a:schemeClr val="tx1"/>
                </a:solidFill>
                <a:latin typeface="Times New Roman" charset="0"/>
                <a:ea typeface="Geneva" charset="0"/>
              </a:defRPr>
            </a:lvl3pPr>
            <a:lvl4pPr eaLnBrk="0" hangingPunct="0">
              <a:defRPr sz="2400">
                <a:solidFill>
                  <a:schemeClr val="tx1"/>
                </a:solidFill>
                <a:latin typeface="Times New Roman" charset="0"/>
                <a:ea typeface="Geneva" charset="0"/>
              </a:defRPr>
            </a:lvl4pPr>
            <a:lvl5pPr eaLnBrk="0" hangingPunct="0">
              <a:defRPr sz="2400">
                <a:solidFill>
                  <a:schemeClr val="tx1"/>
                </a:solidFill>
                <a:latin typeface="Times New Roman" charset="0"/>
                <a:ea typeface="Geneva" charset="0"/>
              </a:defRPr>
            </a:lvl5pPr>
            <a:lvl6pPr marL="457200" eaLnBrk="0" fontAlgn="base" hangingPunct="0">
              <a:spcBef>
                <a:spcPct val="0"/>
              </a:spcBef>
              <a:spcAft>
                <a:spcPct val="0"/>
              </a:spcAft>
              <a:defRPr sz="2400">
                <a:solidFill>
                  <a:schemeClr val="tx1"/>
                </a:solidFill>
                <a:latin typeface="Times New Roman" charset="0"/>
                <a:ea typeface="Geneva" charset="0"/>
              </a:defRPr>
            </a:lvl6pPr>
            <a:lvl7pPr marL="914400" eaLnBrk="0" fontAlgn="base" hangingPunct="0">
              <a:spcBef>
                <a:spcPct val="0"/>
              </a:spcBef>
              <a:spcAft>
                <a:spcPct val="0"/>
              </a:spcAft>
              <a:defRPr sz="2400">
                <a:solidFill>
                  <a:schemeClr val="tx1"/>
                </a:solidFill>
                <a:latin typeface="Times New Roman" charset="0"/>
                <a:ea typeface="Geneva" charset="0"/>
              </a:defRPr>
            </a:lvl7pPr>
            <a:lvl8pPr marL="1371600" eaLnBrk="0" fontAlgn="base" hangingPunct="0">
              <a:spcBef>
                <a:spcPct val="0"/>
              </a:spcBef>
              <a:spcAft>
                <a:spcPct val="0"/>
              </a:spcAft>
              <a:defRPr sz="2400">
                <a:solidFill>
                  <a:schemeClr val="tx1"/>
                </a:solidFill>
                <a:latin typeface="Times New Roman" charset="0"/>
                <a:ea typeface="Geneva" charset="0"/>
              </a:defRPr>
            </a:lvl8pPr>
            <a:lvl9pPr marL="1828800" eaLnBrk="0" fontAlgn="base" hangingPunct="0">
              <a:spcBef>
                <a:spcPct val="0"/>
              </a:spcBef>
              <a:spcAft>
                <a:spcPct val="0"/>
              </a:spcAft>
              <a:defRPr sz="2400">
                <a:solidFill>
                  <a:schemeClr val="tx1"/>
                </a:solidFill>
                <a:latin typeface="Times New Roman" charset="0"/>
                <a:ea typeface="Geneva" charset="0"/>
              </a:defRPr>
            </a:lvl9pPr>
          </a:lstStyle>
          <a:p>
            <a:pPr eaLnBrk="1" hangingPunct="1">
              <a:spcBef>
                <a:spcPts val="0"/>
              </a:spcBef>
              <a:buFont typeface="Wingdings" charset="0"/>
              <a:buNone/>
            </a:pPr>
            <a:r>
              <a:rPr lang="en-US" sz="3600" b="1" i="1" dirty="0">
                <a:solidFill>
                  <a:srgbClr val="00639B"/>
                </a:solidFill>
                <a:latin typeface="Arial"/>
                <a:cs typeface="Arial"/>
              </a:rPr>
              <a:t>SIMD in C++</a:t>
            </a:r>
            <a:endParaRPr lang="en-US" sz="3400" b="1" dirty="0">
              <a:latin typeface="Arial" charset="0"/>
              <a:cs typeface="Arial" charset="0"/>
            </a:endParaRPr>
          </a:p>
        </p:txBody>
      </p:sp>
      <p:sp>
        <p:nvSpPr>
          <p:cNvPr id="3" name="TextBox 3"/>
          <p:cNvSpPr txBox="1">
            <a:spLocks noChangeArrowheads="1"/>
          </p:cNvSpPr>
          <p:nvPr/>
        </p:nvSpPr>
        <p:spPr bwMode="auto">
          <a:xfrm>
            <a:off x="285750" y="3725638"/>
            <a:ext cx="4133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Geneva" charset="0"/>
                <a:cs typeface="Geneva" charset="0"/>
              </a:defRPr>
            </a:lvl1pPr>
            <a:lvl2pPr marL="37931725" indent="-37474525" eaLnBrk="0" hangingPunct="0">
              <a:defRPr sz="2400">
                <a:solidFill>
                  <a:schemeClr val="tx1"/>
                </a:solidFill>
                <a:latin typeface="Times New Roman" charset="0"/>
                <a:ea typeface="Geneva" charset="0"/>
              </a:defRPr>
            </a:lvl2pPr>
            <a:lvl3pPr eaLnBrk="0" hangingPunct="0">
              <a:defRPr sz="2400">
                <a:solidFill>
                  <a:schemeClr val="tx1"/>
                </a:solidFill>
                <a:latin typeface="Times New Roman" charset="0"/>
                <a:ea typeface="Geneva" charset="0"/>
              </a:defRPr>
            </a:lvl3pPr>
            <a:lvl4pPr eaLnBrk="0" hangingPunct="0">
              <a:defRPr sz="2400">
                <a:solidFill>
                  <a:schemeClr val="tx1"/>
                </a:solidFill>
                <a:latin typeface="Times New Roman" charset="0"/>
                <a:ea typeface="Geneva" charset="0"/>
              </a:defRPr>
            </a:lvl4pPr>
            <a:lvl5pPr eaLnBrk="0" hangingPunct="0">
              <a:defRPr sz="2400">
                <a:solidFill>
                  <a:schemeClr val="tx1"/>
                </a:solidFill>
                <a:latin typeface="Times New Roman" charset="0"/>
                <a:ea typeface="Geneva" charset="0"/>
              </a:defRPr>
            </a:lvl5pPr>
            <a:lvl6pPr marL="457200" eaLnBrk="0" fontAlgn="base" hangingPunct="0">
              <a:spcBef>
                <a:spcPct val="0"/>
              </a:spcBef>
              <a:spcAft>
                <a:spcPct val="0"/>
              </a:spcAft>
              <a:defRPr sz="2400">
                <a:solidFill>
                  <a:schemeClr val="tx1"/>
                </a:solidFill>
                <a:latin typeface="Times New Roman" charset="0"/>
                <a:ea typeface="Geneva" charset="0"/>
              </a:defRPr>
            </a:lvl6pPr>
            <a:lvl7pPr marL="914400" eaLnBrk="0" fontAlgn="base" hangingPunct="0">
              <a:spcBef>
                <a:spcPct val="0"/>
              </a:spcBef>
              <a:spcAft>
                <a:spcPct val="0"/>
              </a:spcAft>
              <a:defRPr sz="2400">
                <a:solidFill>
                  <a:schemeClr val="tx1"/>
                </a:solidFill>
                <a:latin typeface="Times New Roman" charset="0"/>
                <a:ea typeface="Geneva" charset="0"/>
              </a:defRPr>
            </a:lvl7pPr>
            <a:lvl8pPr marL="1371600" eaLnBrk="0" fontAlgn="base" hangingPunct="0">
              <a:spcBef>
                <a:spcPct val="0"/>
              </a:spcBef>
              <a:spcAft>
                <a:spcPct val="0"/>
              </a:spcAft>
              <a:defRPr sz="2400">
                <a:solidFill>
                  <a:schemeClr val="tx1"/>
                </a:solidFill>
                <a:latin typeface="Times New Roman" charset="0"/>
                <a:ea typeface="Geneva" charset="0"/>
              </a:defRPr>
            </a:lvl8pPr>
            <a:lvl9pPr marL="1828800" eaLnBrk="0" fontAlgn="base" hangingPunct="0">
              <a:spcBef>
                <a:spcPct val="0"/>
              </a:spcBef>
              <a:spcAft>
                <a:spcPct val="0"/>
              </a:spcAft>
              <a:defRPr sz="2400">
                <a:solidFill>
                  <a:schemeClr val="tx1"/>
                </a:solidFill>
                <a:latin typeface="Times New Roman" charset="0"/>
                <a:ea typeface="Geneva" charset="0"/>
              </a:defRPr>
            </a:lvl9pPr>
          </a:lstStyle>
          <a:p>
            <a:pPr eaLnBrk="1" hangingPunct="1"/>
            <a:r>
              <a:rPr lang="en-US" sz="2000" dirty="0">
                <a:solidFill>
                  <a:srgbClr val="00639B"/>
                </a:solidFill>
                <a:latin typeface="Arial" charset="0"/>
                <a:cs typeface="Arial" charset="0"/>
              </a:rPr>
              <a:t>Presented </a:t>
            </a:r>
            <a:br>
              <a:rPr lang="en-US" sz="2000" dirty="0">
                <a:solidFill>
                  <a:srgbClr val="00639B"/>
                </a:solidFill>
                <a:latin typeface="Arial" charset="0"/>
                <a:cs typeface="Arial" charset="0"/>
              </a:rPr>
            </a:br>
            <a:r>
              <a:rPr lang="en-US" sz="2000" dirty="0">
                <a:solidFill>
                  <a:srgbClr val="00639B"/>
                </a:solidFill>
                <a:latin typeface="Arial" charset="0"/>
                <a:cs typeface="Arial" charset="0"/>
              </a:rPr>
              <a:t>January, 2017</a:t>
            </a:r>
            <a:endParaRPr lang="en-US" sz="2000" dirty="0">
              <a:solidFill>
                <a:srgbClr val="00639B"/>
              </a:solidFill>
            </a:endParaRPr>
          </a:p>
        </p:txBody>
      </p:sp>
      <p:sp>
        <p:nvSpPr>
          <p:cNvPr id="4" name="TextBox 3"/>
          <p:cNvSpPr txBox="1"/>
          <p:nvPr/>
        </p:nvSpPr>
        <p:spPr>
          <a:xfrm>
            <a:off x="285750" y="5496942"/>
            <a:ext cx="2819400" cy="215444"/>
          </a:xfrm>
          <a:prstGeom prst="rect">
            <a:avLst/>
          </a:prstGeom>
          <a:noFill/>
        </p:spPr>
        <p:txBody>
          <a:bodyPr wrap="square" rtlCol="0">
            <a:spAutoFit/>
          </a:bodyPr>
          <a:lstStyle/>
          <a:p>
            <a:r>
              <a:rPr lang="en-US" sz="800" dirty="0">
                <a:solidFill>
                  <a:schemeClr val="bg2"/>
                </a:solidFill>
                <a:latin typeface="Arial" pitchFamily="34" charset="0"/>
                <a:cs typeface="Arial" pitchFamily="34" charset="0"/>
              </a:rPr>
              <a:t>Doc ID: </a:t>
            </a:r>
          </a:p>
        </p:txBody>
      </p:sp>
      <p:sp>
        <p:nvSpPr>
          <p:cNvPr id="5" name="TextBox 4"/>
          <p:cNvSpPr txBox="1"/>
          <p:nvPr/>
        </p:nvSpPr>
        <p:spPr>
          <a:xfrm>
            <a:off x="213638" y="6573100"/>
            <a:ext cx="2819400" cy="215444"/>
          </a:xfrm>
          <a:prstGeom prst="rect">
            <a:avLst/>
          </a:prstGeom>
          <a:noFill/>
        </p:spPr>
        <p:txBody>
          <a:bodyPr wrap="square" rtlCol="0">
            <a:spAutoFit/>
          </a:bodyPr>
          <a:lstStyle/>
          <a:p>
            <a:r>
              <a:rPr lang="en-US" sz="800" i="1" dirty="0">
                <a:solidFill>
                  <a:schemeClr val="bg2"/>
                </a:solidFill>
                <a:latin typeface="Arial" panose="020B0604020202020204" pitchFamily="34" charset="0"/>
                <a:cs typeface="Arial" panose="020B0604020202020204" pitchFamily="34" charset="0"/>
              </a:rPr>
              <a:t>  </a:t>
            </a:r>
            <a:endParaRPr lang="en-US" sz="700" i="1" dirty="0">
              <a:solidFill>
                <a:schemeClr val="bg2"/>
              </a:solidFill>
              <a:latin typeface="Arial" pitchFamily="34" charset="0"/>
              <a:cs typeface="Arial" pitchFamily="34"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Another option to gain performance on dedicated hardware is using the GPU processor abilities for General Purpose</a:t>
            </a:r>
          </a:p>
          <a:p>
            <a:endParaRPr lang="he-IL" dirty="0"/>
          </a:p>
        </p:txBody>
      </p:sp>
      <p:sp>
        <p:nvSpPr>
          <p:cNvPr id="3" name="Title 2"/>
          <p:cNvSpPr>
            <a:spLocks noGrp="1"/>
          </p:cNvSpPr>
          <p:nvPr>
            <p:ph type="title"/>
          </p:nvPr>
        </p:nvSpPr>
        <p:spPr/>
        <p:txBody>
          <a:bodyPr/>
          <a:lstStyle/>
          <a:p>
            <a:r>
              <a:rPr lang="en-US" dirty="0"/>
              <a:t>GP-GPU Parallelization Alternative</a:t>
            </a:r>
            <a:endParaRPr lang="he-IL" dirty="0"/>
          </a:p>
        </p:txBody>
      </p:sp>
      <p:pic>
        <p:nvPicPr>
          <p:cNvPr id="3074" name="Picture 2" descr="http://www.frontiersin.org/files/Articles/70265/fgene-04-00266-HTML/image_m/fgene-04-00266-g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382" y="3059856"/>
            <a:ext cx="4324350" cy="20955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73772" y="2442838"/>
            <a:ext cx="3406037" cy="4024836"/>
          </a:xfrm>
          <a:prstGeom prst="rect">
            <a:avLst/>
          </a:prstGeom>
        </p:spPr>
      </p:pic>
      <p:sp>
        <p:nvSpPr>
          <p:cNvPr id="5" name="TextBox 4"/>
          <p:cNvSpPr txBox="1"/>
          <p:nvPr/>
        </p:nvSpPr>
        <p:spPr>
          <a:xfrm>
            <a:off x="4313190" y="5332982"/>
            <a:ext cx="3993160" cy="954107"/>
          </a:xfrm>
          <a:prstGeom prst="rect">
            <a:avLst/>
          </a:prstGeom>
          <a:noFill/>
        </p:spPr>
        <p:txBody>
          <a:bodyPr wrap="square" rtlCol="1">
            <a:spAutoFit/>
          </a:bodyPr>
          <a:lstStyle/>
          <a:p>
            <a:pPr marL="285750" indent="-285750">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Very low level, separate area of expertise</a:t>
            </a:r>
          </a:p>
          <a:p>
            <a:pPr marL="285750" indent="-285750">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High latency for data transfer to/from GPU</a:t>
            </a:r>
          </a:p>
          <a:p>
            <a:pPr marL="285750" indent="-285750">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Lots of primitive CPUs</a:t>
            </a:r>
            <a:endParaRPr lang="he-IL" sz="1400" dirty="0">
              <a:solidFill>
                <a:schemeClr val="bg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hlinkClick r:id="rId4"/>
              </a:rPr>
              <a:t>https://github.com/boostorg/compute</a:t>
            </a:r>
            <a:endParaRPr lang="en-US" sz="14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319594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C++?</a:t>
            </a:r>
            <a:endParaRPr lang="he-IL" dirty="0"/>
          </a:p>
        </p:txBody>
      </p:sp>
      <p:pic>
        <p:nvPicPr>
          <p:cNvPr id="2052" name="Picture 4" descr="Image result for core i7 lithograp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3950"/>
            <a:ext cx="9144000" cy="460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052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SIMD	</a:t>
            </a:r>
          </a:p>
        </p:txBody>
      </p:sp>
      <p:pic>
        <p:nvPicPr>
          <p:cNvPr id="1026" name="Picture 2" descr="Image result for sim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1" y="952950"/>
            <a:ext cx="3748035" cy="27292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6/6b/Non-SIMD_cpu_diagram1.svg/429px-Non-SIMD_cpu_diagram1.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636" y="3536224"/>
            <a:ext cx="2919506" cy="31985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9/9b/SIMD_cpu_diagram1.svg/429px-SIMD_cpu_diagram1.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425" y="3428737"/>
            <a:ext cx="3017615" cy="3306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0084" y="1324606"/>
            <a:ext cx="8229600" cy="4831702"/>
          </a:xfrm>
        </p:spPr>
        <p:txBody>
          <a:bodyPr/>
          <a:lstStyle/>
          <a:p>
            <a:r>
              <a:rPr lang="en-US" dirty="0"/>
              <a:t>Intel</a:t>
            </a:r>
          </a:p>
          <a:p>
            <a:pPr lvl="1"/>
            <a:r>
              <a:rPr lang="en-US" dirty="0"/>
              <a:t>SSE – Streaming SIMD Extensions</a:t>
            </a:r>
          </a:p>
          <a:p>
            <a:pPr lvl="1"/>
            <a:r>
              <a:rPr lang="en-US" dirty="0"/>
              <a:t>128 bit registers, XMM</a:t>
            </a:r>
          </a:p>
          <a:p>
            <a:pPr lvl="2"/>
            <a:r>
              <a:rPr lang="en-US" dirty="0"/>
              <a:t>1999 – Version1</a:t>
            </a:r>
          </a:p>
          <a:p>
            <a:pPr lvl="2"/>
            <a:r>
              <a:rPr lang="en-US" dirty="0"/>
              <a:t>2001 – Version2</a:t>
            </a:r>
          </a:p>
          <a:p>
            <a:pPr lvl="2"/>
            <a:r>
              <a:rPr lang="en-US" dirty="0"/>
              <a:t>2003 – Version3</a:t>
            </a:r>
          </a:p>
          <a:p>
            <a:pPr lvl="2"/>
            <a:r>
              <a:rPr lang="en-US" dirty="0"/>
              <a:t>2006 – Version4</a:t>
            </a:r>
          </a:p>
          <a:p>
            <a:pPr lvl="1"/>
            <a:r>
              <a:rPr lang="en-US" dirty="0"/>
              <a:t>AVX - Advanced Vector Extensions</a:t>
            </a:r>
          </a:p>
          <a:p>
            <a:pPr lvl="1"/>
            <a:r>
              <a:rPr lang="en-US" dirty="0"/>
              <a:t>256 bit registers, YMM</a:t>
            </a:r>
          </a:p>
          <a:p>
            <a:pPr lvl="2"/>
            <a:r>
              <a:rPr lang="en-US" dirty="0"/>
              <a:t>2011 – Version1</a:t>
            </a:r>
          </a:p>
          <a:p>
            <a:pPr lvl="2"/>
            <a:r>
              <a:rPr lang="en-US" dirty="0"/>
              <a:t>2013 – Version2</a:t>
            </a:r>
          </a:p>
          <a:p>
            <a:pPr lvl="1"/>
            <a:r>
              <a:rPr lang="en-US" dirty="0"/>
              <a:t>AVX-512</a:t>
            </a:r>
          </a:p>
          <a:p>
            <a:pPr lvl="2"/>
            <a:r>
              <a:rPr lang="en-US" dirty="0"/>
              <a:t>2015 – AVX 512</a:t>
            </a:r>
          </a:p>
          <a:p>
            <a:pPr lvl="1"/>
            <a:r>
              <a:rPr lang="en-US" dirty="0"/>
              <a:t>…</a:t>
            </a:r>
            <a:endParaRPr lang="he-IL" dirty="0"/>
          </a:p>
        </p:txBody>
      </p:sp>
      <p:sp>
        <p:nvSpPr>
          <p:cNvPr id="3" name="Title 2"/>
          <p:cNvSpPr>
            <a:spLocks noGrp="1"/>
          </p:cNvSpPr>
          <p:nvPr>
            <p:ph type="title"/>
          </p:nvPr>
        </p:nvSpPr>
        <p:spPr/>
        <p:txBody>
          <a:bodyPr/>
          <a:lstStyle/>
          <a:p>
            <a:r>
              <a:rPr lang="en-US" dirty="0"/>
              <a:t>History</a:t>
            </a:r>
            <a:endParaRPr lang="he-IL" dirty="0"/>
          </a:p>
        </p:txBody>
      </p:sp>
      <p:pic>
        <p:nvPicPr>
          <p:cNvPr id="4" name="Picture 3"/>
          <p:cNvPicPr>
            <a:picLocks noChangeAspect="1"/>
          </p:cNvPicPr>
          <p:nvPr/>
        </p:nvPicPr>
        <p:blipFill>
          <a:blip r:embed="rId3"/>
          <a:stretch>
            <a:fillRect/>
          </a:stretch>
        </p:blipFill>
        <p:spPr>
          <a:xfrm>
            <a:off x="6877678" y="692457"/>
            <a:ext cx="2362200" cy="6096000"/>
          </a:xfrm>
          <a:prstGeom prst="rect">
            <a:avLst/>
          </a:prstGeom>
        </p:spPr>
      </p:pic>
    </p:spTree>
    <p:extLst>
      <p:ext uri="{BB962C8B-B14F-4D97-AF65-F5344CB8AC3E}">
        <p14:creationId xmlns:p14="http://schemas.microsoft.com/office/powerpoint/2010/main" val="121538621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a:t>
            </a:r>
            <a:endParaRPr lang="he-IL" dirty="0"/>
          </a:p>
        </p:txBody>
      </p:sp>
      <p:graphicFrame>
        <p:nvGraphicFramePr>
          <p:cNvPr id="10" name="Object 9"/>
          <p:cNvGraphicFramePr>
            <a:graphicFrameLocks noChangeAspect="1"/>
          </p:cNvGraphicFramePr>
          <p:nvPr>
            <p:extLst>
              <p:ext uri="{D42A27DB-BD31-4B8C-83A1-F6EECF244321}">
                <p14:modId xmlns:p14="http://schemas.microsoft.com/office/powerpoint/2010/main" val="2506979516"/>
              </p:ext>
            </p:extLst>
          </p:nvPr>
        </p:nvGraphicFramePr>
        <p:xfrm>
          <a:off x="7229444" y="6201566"/>
          <a:ext cx="665944" cy="359586"/>
        </p:xfrm>
        <a:graphic>
          <a:graphicData uri="http://schemas.openxmlformats.org/presentationml/2006/ole">
            <mc:AlternateContent xmlns:mc="http://schemas.openxmlformats.org/markup-compatibility/2006">
              <mc:Choice xmlns:v="urn:schemas-microsoft-com:vml" Requires="v">
                <p:oleObj spid="_x0000_s1056" name="Packager Shell Object" showAsIcon="1" r:id="rId3" imgW="894240" imgH="482400" progId="Package">
                  <p:embed/>
                </p:oleObj>
              </mc:Choice>
              <mc:Fallback>
                <p:oleObj name="Packager Shell Object" showAsIcon="1" r:id="rId3" imgW="894240" imgH="482400" progId="Package">
                  <p:embed/>
                  <p:pic>
                    <p:nvPicPr>
                      <p:cNvPr id="0" name=""/>
                      <p:cNvPicPr/>
                      <p:nvPr/>
                    </p:nvPicPr>
                    <p:blipFill>
                      <a:blip r:embed="rId4"/>
                      <a:stretch>
                        <a:fillRect/>
                      </a:stretch>
                    </p:blipFill>
                    <p:spPr>
                      <a:xfrm>
                        <a:off x="7229444" y="6201566"/>
                        <a:ext cx="665944" cy="359586"/>
                      </a:xfrm>
                      <a:prstGeom prst="rect">
                        <a:avLst/>
                      </a:prstGeom>
                    </p:spPr>
                  </p:pic>
                </p:oleObj>
              </mc:Fallback>
            </mc:AlternateContent>
          </a:graphicData>
        </a:graphic>
      </p:graphicFrame>
      <p:pic>
        <p:nvPicPr>
          <p:cNvPr id="1036" name="Picture 12" descr="Image result for computer gee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179" y="1215109"/>
            <a:ext cx="6813209" cy="472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67830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1743" y="1112341"/>
            <a:ext cx="8229600" cy="5299286"/>
          </a:xfrm>
        </p:spPr>
        <p:txBody>
          <a:bodyPr/>
          <a:lstStyle/>
          <a:p>
            <a:r>
              <a:rPr lang="en-US" dirty="0"/>
              <a:t>Data alignment</a:t>
            </a:r>
          </a:p>
          <a:p>
            <a:pPr lvl="1"/>
            <a:r>
              <a:rPr lang="en-US" dirty="0"/>
              <a:t>For optimal performance SIMD data needs to be aligned in memory</a:t>
            </a:r>
          </a:p>
          <a:p>
            <a:pPr lvl="1"/>
            <a:r>
              <a:rPr lang="en-US" dirty="0"/>
              <a:t>In order to load to a register of size 128, the data needs to be aligned to 128</a:t>
            </a:r>
          </a:p>
          <a:p>
            <a:pPr lvl="1"/>
            <a:r>
              <a:rPr lang="en-US" dirty="0"/>
              <a:t>It’s possible to load/store unaligned data, you might pay performance penalty, depending on hardware</a:t>
            </a:r>
          </a:p>
          <a:p>
            <a:pPr lvl="1"/>
            <a:r>
              <a:rPr lang="en-US" sz="1400" dirty="0">
                <a:hlinkClick r:id="rId2"/>
              </a:rPr>
              <a:t>http://en.cppreference.com/w/cpp/language/alignof</a:t>
            </a:r>
            <a:r>
              <a:rPr lang="en-US" sz="1400" dirty="0"/>
              <a:t> </a:t>
            </a:r>
          </a:p>
          <a:p>
            <a:pPr lvl="1"/>
            <a:r>
              <a:rPr lang="en-US" sz="1400" dirty="0">
                <a:hlinkClick r:id="rId3"/>
              </a:rPr>
              <a:t>http://en.cppreference.com/w/cpp/language/alignas</a:t>
            </a:r>
            <a:endParaRPr lang="en-US" sz="1400" dirty="0"/>
          </a:p>
        </p:txBody>
      </p:sp>
      <p:sp>
        <p:nvSpPr>
          <p:cNvPr id="3" name="Title 2"/>
          <p:cNvSpPr>
            <a:spLocks noGrp="1"/>
          </p:cNvSpPr>
          <p:nvPr>
            <p:ph type="title"/>
          </p:nvPr>
        </p:nvSpPr>
        <p:spPr/>
        <p:txBody>
          <a:bodyPr/>
          <a:lstStyle/>
          <a:p>
            <a:r>
              <a:rPr lang="en-US" dirty="0"/>
              <a:t>Issues</a:t>
            </a:r>
            <a:endParaRPr lang="he-IL" dirty="0"/>
          </a:p>
        </p:txBody>
      </p:sp>
      <p:pic>
        <p:nvPicPr>
          <p:cNvPr id="3074" name="Picture 2" descr="Image result for data align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275" y="4085019"/>
            <a:ext cx="4065515" cy="26764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ccessing Misaligned 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175" y="4213882"/>
            <a:ext cx="3974547" cy="208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25603"/>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10132" y="1294461"/>
            <a:ext cx="5336327" cy="4831702"/>
          </a:xfrm>
        </p:spPr>
        <p:txBody>
          <a:bodyPr/>
          <a:lstStyle/>
          <a:p>
            <a:r>
              <a:rPr lang="en-US" dirty="0"/>
              <a:t>Data arranging, reorg</a:t>
            </a:r>
          </a:p>
          <a:p>
            <a:pPr lvl="1"/>
            <a:r>
              <a:rPr lang="en-US" dirty="0"/>
              <a:t>In order for SIMD to be efficient you might want to arrange the data “by properties”</a:t>
            </a:r>
          </a:p>
          <a:p>
            <a:pPr lvl="1"/>
            <a:r>
              <a:rPr lang="en-US" dirty="0"/>
              <a:t>Not so good (Array of Structures): </a:t>
            </a:r>
          </a:p>
          <a:p>
            <a:pPr lvl="2"/>
            <a:r>
              <a:rPr lang="en-US" dirty="0" err="1"/>
              <a:t>std</a:t>
            </a:r>
            <a:r>
              <a:rPr lang="en-US" dirty="0"/>
              <a:t>::vector&lt;Point3&gt; points</a:t>
            </a:r>
          </a:p>
          <a:p>
            <a:pPr lvl="1"/>
            <a:r>
              <a:rPr lang="en-US" dirty="0"/>
              <a:t>Better (Structure </a:t>
            </a:r>
            <a:r>
              <a:rPr lang="en-US"/>
              <a:t>of Arrays)</a:t>
            </a:r>
            <a:endParaRPr lang="en-US" dirty="0"/>
          </a:p>
          <a:p>
            <a:pPr lvl="2"/>
            <a:r>
              <a:rPr lang="en-US" dirty="0"/>
              <a:t>struct Points { </a:t>
            </a:r>
            <a:r>
              <a:rPr lang="en-US" dirty="0" err="1"/>
              <a:t>std</a:t>
            </a:r>
            <a:r>
              <a:rPr lang="en-US" dirty="0"/>
              <a:t>::vector&lt;float&gt; </a:t>
            </a:r>
            <a:r>
              <a:rPr lang="en-US" dirty="0" err="1"/>
              <a:t>Xs</a:t>
            </a:r>
            <a:r>
              <a:rPr lang="en-US" dirty="0"/>
              <a:t>, Ys, </a:t>
            </a:r>
            <a:r>
              <a:rPr lang="en-US" dirty="0" err="1"/>
              <a:t>Zs</a:t>
            </a:r>
            <a:r>
              <a:rPr lang="en-US" dirty="0"/>
              <a:t>; }</a:t>
            </a:r>
          </a:p>
          <a:p>
            <a:pPr lvl="1"/>
            <a:r>
              <a:rPr lang="en-US" dirty="0"/>
              <a:t>Though there are operations you can do within the register…</a:t>
            </a:r>
            <a:endParaRPr lang="he-IL" dirty="0"/>
          </a:p>
        </p:txBody>
      </p:sp>
      <p:sp>
        <p:nvSpPr>
          <p:cNvPr id="3" name="Title 2"/>
          <p:cNvSpPr>
            <a:spLocks noGrp="1"/>
          </p:cNvSpPr>
          <p:nvPr>
            <p:ph type="title"/>
          </p:nvPr>
        </p:nvSpPr>
        <p:spPr/>
        <p:txBody>
          <a:bodyPr/>
          <a:lstStyle/>
          <a:p>
            <a:r>
              <a:rPr lang="en-US" dirty="0"/>
              <a:t>Issues - continued</a:t>
            </a:r>
            <a:endParaRPr lang="he-IL" dirty="0"/>
          </a:p>
        </p:txBody>
      </p:sp>
      <p:pic>
        <p:nvPicPr>
          <p:cNvPr id="4" name="Picture 3"/>
          <p:cNvPicPr>
            <a:picLocks noChangeAspect="1"/>
          </p:cNvPicPr>
          <p:nvPr/>
        </p:nvPicPr>
        <p:blipFill>
          <a:blip r:embed="rId3"/>
          <a:stretch>
            <a:fillRect/>
          </a:stretch>
        </p:blipFill>
        <p:spPr>
          <a:xfrm>
            <a:off x="6082018" y="672344"/>
            <a:ext cx="2836601" cy="6034653"/>
          </a:xfrm>
          <a:prstGeom prst="rect">
            <a:avLst/>
          </a:prstGeom>
        </p:spPr>
      </p:pic>
    </p:spTree>
    <p:extLst>
      <p:ext uri="{BB962C8B-B14F-4D97-AF65-F5344CB8AC3E}">
        <p14:creationId xmlns:p14="http://schemas.microsoft.com/office/powerpoint/2010/main" val="107951173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We have libraries! </a:t>
            </a:r>
          </a:p>
          <a:p>
            <a:pPr lvl="1"/>
            <a:r>
              <a:rPr lang="en-US" dirty="0"/>
              <a:t>Some are Low level:</a:t>
            </a:r>
            <a:endParaRPr lang="en-US" dirty="0">
              <a:hlinkClick r:id="rId2"/>
            </a:endParaRPr>
          </a:p>
          <a:p>
            <a:pPr lvl="2"/>
            <a:r>
              <a:rPr lang="en-US" dirty="0">
                <a:hlinkClick r:id="rId2"/>
              </a:rPr>
              <a:t>https://github.com/NumScale/boost.simd</a:t>
            </a:r>
            <a:endParaRPr lang="en-US" dirty="0"/>
          </a:p>
          <a:p>
            <a:pPr lvl="2"/>
            <a:r>
              <a:rPr lang="en-US" dirty="0">
                <a:hlinkClick r:id="rId3"/>
              </a:rPr>
              <a:t>http://ermig1979.github.io/Simd/help/index.html</a:t>
            </a:r>
            <a:endParaRPr lang="en-US" dirty="0"/>
          </a:p>
          <a:p>
            <a:pPr lvl="2"/>
            <a:r>
              <a:rPr lang="en-US" dirty="0">
                <a:hlinkClick r:id="rId4"/>
              </a:rPr>
              <a:t>https://software.intel.com/en-us/intel-ipp</a:t>
            </a:r>
            <a:r>
              <a:rPr lang="en-US" dirty="0"/>
              <a:t> </a:t>
            </a:r>
          </a:p>
          <a:p>
            <a:pPr lvl="1"/>
            <a:r>
              <a:rPr lang="en-US" dirty="0"/>
              <a:t>Some are High level</a:t>
            </a:r>
          </a:p>
          <a:p>
            <a:pPr lvl="2"/>
            <a:r>
              <a:rPr lang="en-US" dirty="0">
                <a:hlinkClick r:id="rId5"/>
              </a:rPr>
              <a:t>http://eigen.tuxfamily.org/</a:t>
            </a:r>
            <a:endParaRPr lang="en-US" dirty="0"/>
          </a:p>
          <a:p>
            <a:pPr lvl="2"/>
            <a:r>
              <a:rPr lang="en-US" dirty="0">
                <a:hlinkClick r:id="rId6"/>
              </a:rPr>
              <a:t>https://opencv.org/</a:t>
            </a:r>
            <a:endParaRPr lang="en-US" dirty="0"/>
          </a:p>
          <a:p>
            <a:pPr lvl="1"/>
            <a:r>
              <a:rPr lang="en-US" dirty="0"/>
              <a:t>Compilers usually do some of it for you, familiarize yourself with it:</a:t>
            </a:r>
          </a:p>
          <a:p>
            <a:pPr lvl="2"/>
            <a:endParaRPr lang="he-IL" dirty="0"/>
          </a:p>
        </p:txBody>
      </p:sp>
      <p:sp>
        <p:nvSpPr>
          <p:cNvPr id="3" name="Title 2"/>
          <p:cNvSpPr>
            <a:spLocks noGrp="1"/>
          </p:cNvSpPr>
          <p:nvPr>
            <p:ph type="title"/>
          </p:nvPr>
        </p:nvSpPr>
        <p:spPr/>
        <p:txBody>
          <a:bodyPr/>
          <a:lstStyle/>
          <a:p>
            <a:r>
              <a:rPr lang="en-US" dirty="0"/>
              <a:t>Don’t do it yourself</a:t>
            </a:r>
            <a:endParaRPr lang="he-IL" dirty="0"/>
          </a:p>
        </p:txBody>
      </p:sp>
      <p:pic>
        <p:nvPicPr>
          <p:cNvPr id="4" name="Picture 3"/>
          <p:cNvPicPr>
            <a:picLocks noChangeAspect="1"/>
          </p:cNvPicPr>
          <p:nvPr/>
        </p:nvPicPr>
        <p:blipFill rotWithShape="1">
          <a:blip r:embed="rId7"/>
          <a:srcRect t="3811" b="43481"/>
          <a:stretch/>
        </p:blipFill>
        <p:spPr>
          <a:xfrm>
            <a:off x="1149292" y="4410768"/>
            <a:ext cx="4522489" cy="1855570"/>
          </a:xfrm>
          <a:prstGeom prst="rect">
            <a:avLst/>
          </a:prstGeom>
        </p:spPr>
      </p:pic>
      <p:pic>
        <p:nvPicPr>
          <p:cNvPr id="6" name="Picture 5"/>
          <p:cNvPicPr>
            <a:picLocks noChangeAspect="1"/>
          </p:cNvPicPr>
          <p:nvPr/>
        </p:nvPicPr>
        <p:blipFill>
          <a:blip r:embed="rId8"/>
          <a:stretch>
            <a:fillRect/>
          </a:stretch>
        </p:blipFill>
        <p:spPr>
          <a:xfrm>
            <a:off x="5882343" y="1294461"/>
            <a:ext cx="3067050" cy="2266950"/>
          </a:xfrm>
          <a:prstGeom prst="rect">
            <a:avLst/>
          </a:prstGeom>
        </p:spPr>
      </p:pic>
    </p:spTree>
    <p:extLst>
      <p:ext uri="{BB962C8B-B14F-4D97-AF65-F5344CB8AC3E}">
        <p14:creationId xmlns:p14="http://schemas.microsoft.com/office/powerpoint/2010/main" val="175998851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000" dirty="0">
                <a:hlinkClick r:id="rId2"/>
              </a:rPr>
              <a:t>http://www.overbyte.com.au/misc/Lesson3/CacheFun.html</a:t>
            </a:r>
            <a:endParaRPr lang="en-US" sz="2000" dirty="0"/>
          </a:p>
          <a:p>
            <a:r>
              <a:rPr lang="en-US" sz="2000" dirty="0">
                <a:hlinkClick r:id="rId3"/>
              </a:rPr>
              <a:t>https://gist.github.com/jboner/2841832</a:t>
            </a:r>
            <a:endParaRPr lang="en-US" sz="2000" dirty="0"/>
          </a:p>
          <a:p>
            <a:endParaRPr lang="he-IL" sz="2000" dirty="0"/>
          </a:p>
        </p:txBody>
      </p:sp>
      <p:sp>
        <p:nvSpPr>
          <p:cNvPr id="3" name="Title 2"/>
          <p:cNvSpPr>
            <a:spLocks noGrp="1"/>
          </p:cNvSpPr>
          <p:nvPr>
            <p:ph type="title"/>
          </p:nvPr>
        </p:nvSpPr>
        <p:spPr/>
        <p:txBody>
          <a:bodyPr/>
          <a:lstStyle/>
          <a:p>
            <a:r>
              <a:rPr lang="en-US" dirty="0"/>
              <a:t>Is your software compute or data bound?</a:t>
            </a:r>
            <a:endParaRPr lang="he-IL" dirty="0"/>
          </a:p>
        </p:txBody>
      </p:sp>
      <p:pic>
        <p:nvPicPr>
          <p:cNvPr id="6" name="Picture 5"/>
          <p:cNvPicPr>
            <a:picLocks noChangeAspect="1"/>
          </p:cNvPicPr>
          <p:nvPr/>
        </p:nvPicPr>
        <p:blipFill>
          <a:blip r:embed="rId4"/>
          <a:stretch>
            <a:fillRect/>
          </a:stretch>
        </p:blipFill>
        <p:spPr>
          <a:xfrm>
            <a:off x="909069" y="2407640"/>
            <a:ext cx="7450558" cy="3548411"/>
          </a:xfrm>
          <a:prstGeom prst="rect">
            <a:avLst/>
          </a:prstGeom>
        </p:spPr>
      </p:pic>
    </p:spTree>
    <p:extLst>
      <p:ext uri="{BB962C8B-B14F-4D97-AF65-F5344CB8AC3E}">
        <p14:creationId xmlns:p14="http://schemas.microsoft.com/office/powerpoint/2010/main" val="326923212"/>
      </p:ext>
    </p:extLst>
  </p:cSld>
  <p:clrMapOvr>
    <a:masterClrMapping/>
  </p:clrMapOvr>
  <p:transition spd="slow">
    <p:fade/>
  </p:transition>
</p:sld>
</file>

<file path=ppt/theme/theme1.xml><?xml version="1.0" encoding="utf-8"?>
<a:theme xmlns:a="http://schemas.openxmlformats.org/drawingml/2006/main" name="2_Office Theme">
  <a:themeElements>
    <a:clrScheme name="Custom 2">
      <a:dk1>
        <a:srgbClr val="FFFFFF"/>
      </a:dk1>
      <a:lt1>
        <a:srgbClr val="FFFFFF"/>
      </a:lt1>
      <a:dk2>
        <a:srgbClr val="005B99"/>
      </a:dk2>
      <a:lt2>
        <a:srgbClr val="005B99"/>
      </a:lt2>
      <a:accent1>
        <a:srgbClr val="B9C9D0"/>
      </a:accent1>
      <a:accent2>
        <a:srgbClr val="93C6E0"/>
      </a:accent2>
      <a:accent3>
        <a:srgbClr val="0099B5"/>
      </a:accent3>
      <a:accent4>
        <a:srgbClr val="00334C"/>
      </a:accent4>
      <a:accent5>
        <a:srgbClr val="F3D311"/>
      </a:accent5>
      <a:accent6>
        <a:srgbClr val="F0AB00"/>
      </a:accent6>
      <a:hlink>
        <a:srgbClr val="339E35"/>
      </a:hlink>
      <a:folHlink>
        <a:srgbClr val="3A7728"/>
      </a:folHlink>
    </a:clrScheme>
    <a:fontScheme name="Custom 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dirty="0" smtClean="0">
            <a:solidFill>
              <a:schemeClr val="bg2"/>
            </a:solidFill>
            <a:latin typeface="Arial" panose="020B0604020202020204" pitchFamily="34" charset="0"/>
            <a:cs typeface="Arial" panose="020B0604020202020204" pitchFamily="34" charset="0"/>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bg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IMD_CPP_MEETUP.potx" id="{9106883C-D34E-4971-9F60-C0D9AAD86CCD}" vid="{3C788F8C-728E-48BF-9407-804D9E1348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27794</TotalTime>
  <Words>327</Words>
  <Application>Microsoft Office PowerPoint</Application>
  <PresentationFormat>On-screen Show (4:3)</PresentationFormat>
  <Paragraphs>70</Paragraphs>
  <Slides>11</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Arial</vt:lpstr>
      <vt:lpstr>Calibri</vt:lpstr>
      <vt:lpstr>DINOT</vt:lpstr>
      <vt:lpstr>Geneva</vt:lpstr>
      <vt:lpstr>MS Reference Sans Serif</vt:lpstr>
      <vt:lpstr>Times New Roman</vt:lpstr>
      <vt:lpstr>Whitney Book</vt:lpstr>
      <vt:lpstr>Wingdings</vt:lpstr>
      <vt:lpstr>2_Office Theme</vt:lpstr>
      <vt:lpstr>Packager Shell Object</vt:lpstr>
      <vt:lpstr>PowerPoint Presentation</vt:lpstr>
      <vt:lpstr>Why C++?</vt:lpstr>
      <vt:lpstr>What is SIMD </vt:lpstr>
      <vt:lpstr>History</vt:lpstr>
      <vt:lpstr>Intro</vt:lpstr>
      <vt:lpstr>Issues</vt:lpstr>
      <vt:lpstr>Issues - continued</vt:lpstr>
      <vt:lpstr>Don’t do it yourself</vt:lpstr>
      <vt:lpstr>Is your software compute or data bound?</vt:lpstr>
      <vt:lpstr>GP-GPU Parallelization Alternative</vt:lpstr>
      <vt:lpstr>PowerPoint Presentation</vt:lpstr>
    </vt:vector>
  </TitlesOfParts>
  <Company>BrightSource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BrightSource</dc:creator>
  <cp:lastModifiedBy>Gregory Ravikovich</cp:lastModifiedBy>
  <cp:revision>1692</cp:revision>
  <cp:lastPrinted>2012-05-15T12:41:48Z</cp:lastPrinted>
  <dcterms:created xsi:type="dcterms:W3CDTF">2012-05-15T15:17:23Z</dcterms:created>
  <dcterms:modified xsi:type="dcterms:W3CDTF">2018-01-31T13:27:35Z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ject">
    <vt:lpwstr>STEAMPUSHER</vt:lpwstr>
  </property>
  <property fmtid="{D5CDD505-2E9C-101B-9397-08002B2CF9AE}" pid="3" name="DocTopsCleaned">
    <vt:lpwstr>True</vt:lpwstr>
  </property>
  <property fmtid="{D5CDD505-2E9C-101B-9397-08002B2CF9AE}" pid="4" name="ShowHideDoctop">
    <vt:lpwstr>False</vt:lpwstr>
  </property>
</Properties>
</file>