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Corsi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siva-regular.fntdata"/><Relationship Id="rId10" Type="http://schemas.openxmlformats.org/officeDocument/2006/relationships/slide" Target="slides/slide6.xml"/><Relationship Id="rId13" Type="http://schemas.openxmlformats.org/officeDocument/2006/relationships/font" Target="fonts/Corsiva-italic.fntdata"/><Relationship Id="rId12" Type="http://schemas.openxmlformats.org/officeDocument/2006/relationships/font" Target="fonts/Corsi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orsi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cerveza hd" id="54" name="Shape 54"/>
          <p:cNvPicPr preferRelativeResize="0"/>
          <p:nvPr/>
        </p:nvPicPr>
        <p:blipFill rotWithShape="1">
          <a:blip r:embed="rId3">
            <a:alphaModFix/>
          </a:blip>
          <a:srcRect b="-4350" l="0" r="0" t="4350"/>
          <a:stretch/>
        </p:blipFill>
        <p:spPr>
          <a:xfrm>
            <a:off x="-524500" y="0"/>
            <a:ext cx="9668499" cy="62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769250" y="1360800"/>
            <a:ext cx="5280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0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Beer Corporation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cerveza hd" id="60" name="Shape 60"/>
          <p:cNvPicPr preferRelativeResize="0"/>
          <p:nvPr/>
        </p:nvPicPr>
        <p:blipFill rotWithShape="1">
          <a:blip r:embed="rId3">
            <a:alphaModFix/>
          </a:blip>
          <a:srcRect b="-4350" l="0" r="0" t="4350"/>
          <a:stretch/>
        </p:blipFill>
        <p:spPr>
          <a:xfrm>
            <a:off x="-524500" y="0"/>
            <a:ext cx="9668499" cy="62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1769250" y="1360800"/>
            <a:ext cx="5280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Beer 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cerveza hd" id="66" name="Shape 66"/>
          <p:cNvPicPr preferRelativeResize="0"/>
          <p:nvPr/>
        </p:nvPicPr>
        <p:blipFill rotWithShape="1">
          <a:blip r:embed="rId3">
            <a:alphaModFix/>
          </a:blip>
          <a:srcRect b="-4350" l="0" r="0" t="4350"/>
          <a:stretch/>
        </p:blipFill>
        <p:spPr>
          <a:xfrm>
            <a:off x="-524500" y="0"/>
            <a:ext cx="9668499" cy="62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769250" y="1360800"/>
            <a:ext cx="5280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Beer Corporation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cerveza hd" id="72" name="Shape 72"/>
          <p:cNvPicPr preferRelativeResize="0"/>
          <p:nvPr/>
        </p:nvPicPr>
        <p:blipFill rotWithShape="1">
          <a:blip r:embed="rId3">
            <a:alphaModFix/>
          </a:blip>
          <a:srcRect b="-4350" l="0" r="0" t="4350"/>
          <a:stretch/>
        </p:blipFill>
        <p:spPr>
          <a:xfrm>
            <a:off x="-524500" y="0"/>
            <a:ext cx="9668499" cy="62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769250" y="1360800"/>
            <a:ext cx="5280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Beer Corporation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cerveza hd" id="78" name="Shape 78"/>
          <p:cNvPicPr preferRelativeResize="0"/>
          <p:nvPr/>
        </p:nvPicPr>
        <p:blipFill rotWithShape="1">
          <a:blip r:embed="rId3">
            <a:alphaModFix/>
          </a:blip>
          <a:srcRect b="-4350" l="0" r="0" t="4350"/>
          <a:stretch/>
        </p:blipFill>
        <p:spPr>
          <a:xfrm>
            <a:off x="-524500" y="0"/>
            <a:ext cx="9668499" cy="62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769250" y="1360800"/>
            <a:ext cx="5280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Beer 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cerveza hd" id="84" name="Shape 84"/>
          <p:cNvPicPr preferRelativeResize="0"/>
          <p:nvPr/>
        </p:nvPicPr>
        <p:blipFill rotWithShape="1">
          <a:blip r:embed="rId3">
            <a:alphaModFix/>
          </a:blip>
          <a:srcRect b="-4350" l="0" r="0" t="4350"/>
          <a:stretch/>
        </p:blipFill>
        <p:spPr>
          <a:xfrm>
            <a:off x="-524500" y="0"/>
            <a:ext cx="9668499" cy="62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769250" y="1360800"/>
            <a:ext cx="5280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60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Beer 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