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997" r:id="rId2"/>
    <p:sldId id="1000" r:id="rId3"/>
    <p:sldId id="1002" r:id="rId4"/>
    <p:sldId id="1005" r:id="rId5"/>
    <p:sldId id="1001" r:id="rId6"/>
    <p:sldId id="1006" r:id="rId7"/>
    <p:sldId id="1008" r:id="rId8"/>
    <p:sldId id="1007" r:id="rId9"/>
    <p:sldId id="1004" r:id="rId10"/>
    <p:sldId id="101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0"/>
    <p:restoredTop sz="95065" autoAdjust="0"/>
  </p:normalViewPr>
  <p:slideViewPr>
    <p:cSldViewPr>
      <p:cViewPr varScale="1">
        <p:scale>
          <a:sx n="143" d="100"/>
          <a:sy n="143" d="100"/>
        </p:scale>
        <p:origin x="756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1AF7-2626-476B-B955-F94AD09ADA5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5D0E2-C17E-4991-B545-5CC8F5C5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C677-E85F-44A2-9887-E1AE543A86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344657"/>
            <a:ext cx="9144001" cy="4026899"/>
            <a:chOff x="-1" y="459543"/>
            <a:chExt cx="9144001" cy="5369198"/>
          </a:xfrm>
        </p:grpSpPr>
        <p:sp>
          <p:nvSpPr>
            <p:cNvPr id="36" name="Round Same Side Corner Rectangle 35"/>
            <p:cNvSpPr/>
            <p:nvPr userDrawn="1"/>
          </p:nvSpPr>
          <p:spPr>
            <a:xfrm rot="16200000">
              <a:off x="6306295" y="1051669"/>
              <a:ext cx="2746375" cy="2929035"/>
            </a:xfrm>
            <a:prstGeom prst="round2SameRect">
              <a:avLst>
                <a:gd name="adj1" fmla="val 2611"/>
                <a:gd name="adj2" fmla="val 0"/>
              </a:avLst>
            </a:prstGeom>
            <a:solidFill>
              <a:srgbClr val="A3DB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-1" y="1146174"/>
              <a:ext cx="8076795" cy="4682567"/>
              <a:chOff x="-1" y="1146174"/>
              <a:chExt cx="8076795" cy="4682567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7903181" y="5655128"/>
                <a:ext cx="173613" cy="173613"/>
              </a:xfrm>
              <a:prstGeom prst="roundRect">
                <a:avLst>
                  <a:gd name="adj" fmla="val 10866"/>
                </a:avLst>
              </a:prstGeom>
              <a:solidFill>
                <a:srgbClr val="E0E1D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0" name="Round Same Side Corner Rectangle 10"/>
              <p:cNvSpPr/>
              <p:nvPr/>
            </p:nvSpPr>
            <p:spPr>
              <a:xfrm rot="5400000">
                <a:off x="1690241" y="-544068"/>
                <a:ext cx="2743200" cy="6123683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6123683">
                    <a:moveTo>
                      <a:pt x="0" y="6123683"/>
                    </a:moveTo>
                    <a:lnTo>
                      <a:pt x="0" y="70061"/>
                    </a:lnTo>
                    <a:cubicBezTo>
                      <a:pt x="0" y="31367"/>
                      <a:pt x="31367" y="0"/>
                      <a:pt x="70061" y="0"/>
                    </a:cubicBezTo>
                    <a:lnTo>
                      <a:pt x="2673139" y="0"/>
                    </a:lnTo>
                    <a:cubicBezTo>
                      <a:pt x="2711833" y="0"/>
                      <a:pt x="2743200" y="31367"/>
                      <a:pt x="2743200" y="70061"/>
                    </a:cubicBezTo>
                    <a:lnTo>
                      <a:pt x="2743200" y="6123683"/>
                    </a:lnTo>
                    <a:close/>
                  </a:path>
                </a:pathLst>
              </a:custGeom>
              <a:solidFill>
                <a:srgbClr val="4599C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214964" y="3971120"/>
                <a:ext cx="1343070" cy="1343070"/>
              </a:xfrm>
              <a:prstGeom prst="roundRect">
                <a:avLst>
                  <a:gd name="adj" fmla="val 4829"/>
                </a:avLst>
              </a:prstGeom>
              <a:solidFill>
                <a:srgbClr val="7AB8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666324" y="3971120"/>
                <a:ext cx="457200" cy="457200"/>
              </a:xfrm>
              <a:prstGeom prst="roundRect">
                <a:avLst>
                  <a:gd name="adj" fmla="val 13021"/>
                </a:avLst>
              </a:prstGeom>
              <a:solidFill>
                <a:srgbClr val="8B8D8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7662764" y="5410200"/>
                <a:ext cx="349540" cy="349540"/>
              </a:xfrm>
              <a:prstGeom prst="roundRect">
                <a:avLst>
                  <a:gd name="adj" fmla="val 9388"/>
                </a:avLst>
              </a:prstGeom>
              <a:solidFill>
                <a:srgbClr val="FF79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7" name="Rounded Rectangle 9"/>
              <p:cNvSpPr/>
              <p:nvPr/>
            </p:nvSpPr>
            <p:spPr>
              <a:xfrm>
                <a:off x="7903269" y="5655128"/>
                <a:ext cx="109123" cy="104612"/>
              </a:xfrm>
              <a:custGeom>
                <a:avLst/>
                <a:gdLst/>
                <a:ahLst/>
                <a:cxnLst/>
                <a:rect l="l" t="t" r="r" b="b"/>
                <a:pathLst>
                  <a:path w="109123" h="104612">
                    <a:moveTo>
                      <a:pt x="18865" y="0"/>
                    </a:moveTo>
                    <a:lnTo>
                      <a:pt x="109123" y="0"/>
                    </a:lnTo>
                    <a:lnTo>
                      <a:pt x="109123" y="71797"/>
                    </a:lnTo>
                    <a:cubicBezTo>
                      <a:pt x="109123" y="89920"/>
                      <a:pt x="94431" y="104612"/>
                      <a:pt x="76308" y="104612"/>
                    </a:cubicBezTo>
                    <a:lnTo>
                      <a:pt x="0" y="104612"/>
                    </a:lnTo>
                    <a:lnTo>
                      <a:pt x="0" y="18865"/>
                    </a:lnTo>
                    <a:cubicBezTo>
                      <a:pt x="0" y="8446"/>
                      <a:pt x="8446" y="0"/>
                      <a:pt x="18865" y="0"/>
                    </a:cubicBezTo>
                    <a:close/>
                  </a:path>
                </a:pathLst>
              </a:custGeom>
              <a:solidFill>
                <a:srgbClr val="E06B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57615" y="459543"/>
              <a:ext cx="1596108" cy="402601"/>
              <a:chOff x="-12977813" y="-16503650"/>
              <a:chExt cx="35099626" cy="8853487"/>
            </a:xfrm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-12977813" y="-16503650"/>
                <a:ext cx="8875713" cy="8809037"/>
              </a:xfrm>
              <a:custGeom>
                <a:avLst/>
                <a:gdLst>
                  <a:gd name="T0" fmla="*/ 1531 w 2367"/>
                  <a:gd name="T1" fmla="*/ 328 h 2349"/>
                  <a:gd name="T2" fmla="*/ 486 w 2367"/>
                  <a:gd name="T3" fmla="*/ 327 h 2349"/>
                  <a:gd name="T4" fmla="*/ 324 w 2367"/>
                  <a:gd name="T5" fmla="*/ 491 h 2349"/>
                  <a:gd name="T6" fmla="*/ 1531 w 2367"/>
                  <a:gd name="T7" fmla="*/ 492 h 2349"/>
                  <a:gd name="T8" fmla="*/ 1865 w 2367"/>
                  <a:gd name="T9" fmla="*/ 818 h 2349"/>
                  <a:gd name="T10" fmla="*/ 1865 w 2367"/>
                  <a:gd name="T11" fmla="*/ 2349 h 2349"/>
                  <a:gd name="T12" fmla="*/ 2032 w 2367"/>
                  <a:gd name="T13" fmla="*/ 2349 h 2349"/>
                  <a:gd name="T14" fmla="*/ 2033 w 2367"/>
                  <a:gd name="T15" fmla="*/ 818 h 2349"/>
                  <a:gd name="T16" fmla="*/ 1531 w 2367"/>
                  <a:gd name="T17" fmla="*/ 328 h 2349"/>
                  <a:gd name="T18" fmla="*/ 2367 w 2367"/>
                  <a:gd name="T19" fmla="*/ 2349 h 2349"/>
                  <a:gd name="T20" fmla="*/ 2367 w 2367"/>
                  <a:gd name="T21" fmla="*/ 818 h 2349"/>
                  <a:gd name="T22" fmla="*/ 1531 w 2367"/>
                  <a:gd name="T23" fmla="*/ 0 h 2349"/>
                  <a:gd name="T24" fmla="*/ 809 w 2367"/>
                  <a:gd name="T25" fmla="*/ 0 h 2349"/>
                  <a:gd name="T26" fmla="*/ 647 w 2367"/>
                  <a:gd name="T27" fmla="*/ 164 h 2349"/>
                  <a:gd name="T28" fmla="*/ 1531 w 2367"/>
                  <a:gd name="T29" fmla="*/ 164 h 2349"/>
                  <a:gd name="T30" fmla="*/ 2200 w 2367"/>
                  <a:gd name="T31" fmla="*/ 818 h 2349"/>
                  <a:gd name="T32" fmla="*/ 2200 w 2367"/>
                  <a:gd name="T33" fmla="*/ 2349 h 2349"/>
                  <a:gd name="T34" fmla="*/ 2367 w 2367"/>
                  <a:gd name="T35" fmla="*/ 2349 h 2349"/>
                  <a:gd name="T36" fmla="*/ 1531 w 2367"/>
                  <a:gd name="T37" fmla="*/ 655 h 2349"/>
                  <a:gd name="T38" fmla="*/ 163 w 2367"/>
                  <a:gd name="T39" fmla="*/ 655 h 2349"/>
                  <a:gd name="T40" fmla="*/ 0 w 2367"/>
                  <a:gd name="T41" fmla="*/ 818 h 2349"/>
                  <a:gd name="T42" fmla="*/ 3 w 2367"/>
                  <a:gd name="T43" fmla="*/ 818 h 2349"/>
                  <a:gd name="T44" fmla="*/ 0 w 2367"/>
                  <a:gd name="T45" fmla="*/ 818 h 2349"/>
                  <a:gd name="T46" fmla="*/ 0 w 2367"/>
                  <a:gd name="T47" fmla="*/ 1531 h 2349"/>
                  <a:gd name="T48" fmla="*/ 729 w 2367"/>
                  <a:gd name="T49" fmla="*/ 2343 h 2349"/>
                  <a:gd name="T50" fmla="*/ 884 w 2367"/>
                  <a:gd name="T51" fmla="*/ 2186 h 2349"/>
                  <a:gd name="T52" fmla="*/ 837 w 2367"/>
                  <a:gd name="T53" fmla="*/ 2186 h 2349"/>
                  <a:gd name="T54" fmla="*/ 168 w 2367"/>
                  <a:gd name="T55" fmla="*/ 1531 h 2349"/>
                  <a:gd name="T56" fmla="*/ 168 w 2367"/>
                  <a:gd name="T57" fmla="*/ 818 h 2349"/>
                  <a:gd name="T58" fmla="*/ 335 w 2367"/>
                  <a:gd name="T59" fmla="*/ 818 h 2349"/>
                  <a:gd name="T60" fmla="*/ 335 w 2367"/>
                  <a:gd name="T61" fmla="*/ 1531 h 2349"/>
                  <a:gd name="T62" fmla="*/ 837 w 2367"/>
                  <a:gd name="T63" fmla="*/ 2021 h 2349"/>
                  <a:gd name="T64" fmla="*/ 1047 w 2367"/>
                  <a:gd name="T65" fmla="*/ 2021 h 2349"/>
                  <a:gd name="T66" fmla="*/ 1208 w 2367"/>
                  <a:gd name="T67" fmla="*/ 1858 h 2349"/>
                  <a:gd name="T68" fmla="*/ 837 w 2367"/>
                  <a:gd name="T69" fmla="*/ 1858 h 2349"/>
                  <a:gd name="T70" fmla="*/ 503 w 2367"/>
                  <a:gd name="T71" fmla="*/ 1531 h 2349"/>
                  <a:gd name="T72" fmla="*/ 503 w 2367"/>
                  <a:gd name="T73" fmla="*/ 818 h 2349"/>
                  <a:gd name="T74" fmla="*/ 669 w 2367"/>
                  <a:gd name="T75" fmla="*/ 818 h 2349"/>
                  <a:gd name="T76" fmla="*/ 669 w 2367"/>
                  <a:gd name="T77" fmla="*/ 1531 h 2349"/>
                  <a:gd name="T78" fmla="*/ 837 w 2367"/>
                  <a:gd name="T79" fmla="*/ 1694 h 2349"/>
                  <a:gd name="T80" fmla="*/ 1370 w 2367"/>
                  <a:gd name="T81" fmla="*/ 1694 h 2349"/>
                  <a:gd name="T82" fmla="*/ 1531 w 2367"/>
                  <a:gd name="T83" fmla="*/ 1532 h 2349"/>
                  <a:gd name="T84" fmla="*/ 837 w 2367"/>
                  <a:gd name="T85" fmla="*/ 1531 h 2349"/>
                  <a:gd name="T86" fmla="*/ 837 w 2367"/>
                  <a:gd name="T87" fmla="*/ 818 h 2349"/>
                  <a:gd name="T88" fmla="*/ 1531 w 2367"/>
                  <a:gd name="T89" fmla="*/ 818 h 2349"/>
                  <a:gd name="T90" fmla="*/ 1531 w 2367"/>
                  <a:gd name="T91" fmla="*/ 2349 h 2349"/>
                  <a:gd name="T92" fmla="*/ 1699 w 2367"/>
                  <a:gd name="T93" fmla="*/ 2349 h 2349"/>
                  <a:gd name="T94" fmla="*/ 1699 w 2367"/>
                  <a:gd name="T95" fmla="*/ 818 h 2349"/>
                  <a:gd name="T96" fmla="*/ 1531 w 2367"/>
                  <a:gd name="T97" fmla="*/ 655 h 2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67" h="2349">
                    <a:moveTo>
                      <a:pt x="1531" y="328"/>
                    </a:moveTo>
                    <a:cubicBezTo>
                      <a:pt x="486" y="327"/>
                      <a:pt x="486" y="327"/>
                      <a:pt x="486" y="327"/>
                    </a:cubicBezTo>
                    <a:cubicBezTo>
                      <a:pt x="324" y="491"/>
                      <a:pt x="324" y="491"/>
                      <a:pt x="324" y="491"/>
                    </a:cubicBezTo>
                    <a:cubicBezTo>
                      <a:pt x="1531" y="492"/>
                      <a:pt x="1531" y="492"/>
                      <a:pt x="1531" y="492"/>
                    </a:cubicBezTo>
                    <a:cubicBezTo>
                      <a:pt x="1716" y="492"/>
                      <a:pt x="1865" y="638"/>
                      <a:pt x="1865" y="818"/>
                    </a:cubicBezTo>
                    <a:cubicBezTo>
                      <a:pt x="1865" y="2349"/>
                      <a:pt x="1865" y="2349"/>
                      <a:pt x="1865" y="2349"/>
                    </a:cubicBezTo>
                    <a:cubicBezTo>
                      <a:pt x="2032" y="2349"/>
                      <a:pt x="2032" y="2349"/>
                      <a:pt x="2032" y="2349"/>
                    </a:cubicBezTo>
                    <a:cubicBezTo>
                      <a:pt x="2033" y="818"/>
                      <a:pt x="2033" y="818"/>
                      <a:pt x="2033" y="818"/>
                    </a:cubicBezTo>
                    <a:cubicBezTo>
                      <a:pt x="2033" y="548"/>
                      <a:pt x="1808" y="328"/>
                      <a:pt x="1531" y="328"/>
                    </a:cubicBezTo>
                    <a:close/>
                    <a:moveTo>
                      <a:pt x="2367" y="2349"/>
                    </a:moveTo>
                    <a:cubicBezTo>
                      <a:pt x="2367" y="818"/>
                      <a:pt x="2367" y="818"/>
                      <a:pt x="2367" y="818"/>
                    </a:cubicBezTo>
                    <a:cubicBezTo>
                      <a:pt x="2367" y="367"/>
                      <a:pt x="1993" y="0"/>
                      <a:pt x="1531" y="0"/>
                    </a:cubicBezTo>
                    <a:cubicBezTo>
                      <a:pt x="809" y="0"/>
                      <a:pt x="809" y="0"/>
                      <a:pt x="809" y="0"/>
                    </a:cubicBezTo>
                    <a:cubicBezTo>
                      <a:pt x="647" y="164"/>
                      <a:pt x="647" y="164"/>
                      <a:pt x="647" y="164"/>
                    </a:cubicBezTo>
                    <a:cubicBezTo>
                      <a:pt x="1531" y="164"/>
                      <a:pt x="1531" y="164"/>
                      <a:pt x="1531" y="164"/>
                    </a:cubicBezTo>
                    <a:cubicBezTo>
                      <a:pt x="1900" y="164"/>
                      <a:pt x="2200" y="457"/>
                      <a:pt x="2200" y="818"/>
                    </a:cubicBezTo>
                    <a:cubicBezTo>
                      <a:pt x="2200" y="2349"/>
                      <a:pt x="2200" y="2349"/>
                      <a:pt x="2200" y="2349"/>
                    </a:cubicBezTo>
                    <a:lnTo>
                      <a:pt x="2367" y="2349"/>
                    </a:lnTo>
                    <a:close/>
                    <a:moveTo>
                      <a:pt x="1531" y="655"/>
                    </a:moveTo>
                    <a:cubicBezTo>
                      <a:pt x="163" y="655"/>
                      <a:pt x="163" y="655"/>
                      <a:pt x="163" y="655"/>
                    </a:cubicBezTo>
                    <a:cubicBezTo>
                      <a:pt x="0" y="818"/>
                      <a:pt x="0" y="818"/>
                      <a:pt x="0" y="818"/>
                    </a:cubicBezTo>
                    <a:cubicBezTo>
                      <a:pt x="3" y="818"/>
                      <a:pt x="3" y="818"/>
                      <a:pt x="3" y="818"/>
                    </a:cubicBezTo>
                    <a:cubicBezTo>
                      <a:pt x="0" y="818"/>
                      <a:pt x="0" y="818"/>
                      <a:pt x="0" y="818"/>
                    </a:cubicBezTo>
                    <a:cubicBezTo>
                      <a:pt x="0" y="1531"/>
                      <a:pt x="0" y="1531"/>
                      <a:pt x="0" y="1531"/>
                    </a:cubicBezTo>
                    <a:cubicBezTo>
                      <a:pt x="0" y="1947"/>
                      <a:pt x="317" y="2291"/>
                      <a:pt x="729" y="2343"/>
                    </a:cubicBezTo>
                    <a:cubicBezTo>
                      <a:pt x="884" y="2186"/>
                      <a:pt x="884" y="2186"/>
                      <a:pt x="884" y="2186"/>
                    </a:cubicBezTo>
                    <a:cubicBezTo>
                      <a:pt x="837" y="2186"/>
                      <a:pt x="837" y="2186"/>
                      <a:pt x="837" y="2186"/>
                    </a:cubicBezTo>
                    <a:cubicBezTo>
                      <a:pt x="467" y="2186"/>
                      <a:pt x="168" y="1892"/>
                      <a:pt x="168" y="1531"/>
                    </a:cubicBezTo>
                    <a:cubicBezTo>
                      <a:pt x="168" y="818"/>
                      <a:pt x="168" y="818"/>
                      <a:pt x="168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5" y="1531"/>
                      <a:pt x="335" y="1531"/>
                      <a:pt x="335" y="1531"/>
                    </a:cubicBezTo>
                    <a:cubicBezTo>
                      <a:pt x="335" y="1802"/>
                      <a:pt x="560" y="2021"/>
                      <a:pt x="837" y="2021"/>
                    </a:cubicBezTo>
                    <a:cubicBezTo>
                      <a:pt x="1047" y="2021"/>
                      <a:pt x="1047" y="2021"/>
                      <a:pt x="1047" y="2021"/>
                    </a:cubicBezTo>
                    <a:cubicBezTo>
                      <a:pt x="1208" y="1858"/>
                      <a:pt x="1208" y="1858"/>
                      <a:pt x="1208" y="1858"/>
                    </a:cubicBezTo>
                    <a:cubicBezTo>
                      <a:pt x="837" y="1858"/>
                      <a:pt x="837" y="1858"/>
                      <a:pt x="837" y="1858"/>
                    </a:cubicBezTo>
                    <a:cubicBezTo>
                      <a:pt x="652" y="1858"/>
                      <a:pt x="503" y="1712"/>
                      <a:pt x="503" y="1531"/>
                    </a:cubicBezTo>
                    <a:cubicBezTo>
                      <a:pt x="503" y="818"/>
                      <a:pt x="503" y="818"/>
                      <a:pt x="503" y="818"/>
                    </a:cubicBezTo>
                    <a:cubicBezTo>
                      <a:pt x="669" y="818"/>
                      <a:pt x="669" y="818"/>
                      <a:pt x="669" y="818"/>
                    </a:cubicBezTo>
                    <a:cubicBezTo>
                      <a:pt x="669" y="1531"/>
                      <a:pt x="669" y="1531"/>
                      <a:pt x="669" y="1531"/>
                    </a:cubicBezTo>
                    <a:cubicBezTo>
                      <a:pt x="670" y="1621"/>
                      <a:pt x="744" y="1694"/>
                      <a:pt x="837" y="1694"/>
                    </a:cubicBezTo>
                    <a:cubicBezTo>
                      <a:pt x="1370" y="1694"/>
                      <a:pt x="1370" y="1694"/>
                      <a:pt x="1370" y="1694"/>
                    </a:cubicBezTo>
                    <a:cubicBezTo>
                      <a:pt x="1531" y="1532"/>
                      <a:pt x="1531" y="1532"/>
                      <a:pt x="1531" y="1532"/>
                    </a:cubicBezTo>
                    <a:cubicBezTo>
                      <a:pt x="837" y="1531"/>
                      <a:pt x="837" y="1531"/>
                      <a:pt x="837" y="1531"/>
                    </a:cubicBezTo>
                    <a:cubicBezTo>
                      <a:pt x="837" y="818"/>
                      <a:pt x="837" y="818"/>
                      <a:pt x="837" y="818"/>
                    </a:cubicBezTo>
                    <a:cubicBezTo>
                      <a:pt x="1531" y="818"/>
                      <a:pt x="1531" y="818"/>
                      <a:pt x="1531" y="818"/>
                    </a:cubicBezTo>
                    <a:cubicBezTo>
                      <a:pt x="1531" y="2349"/>
                      <a:pt x="1531" y="2349"/>
                      <a:pt x="1531" y="2349"/>
                    </a:cubicBezTo>
                    <a:cubicBezTo>
                      <a:pt x="1699" y="2349"/>
                      <a:pt x="1699" y="2349"/>
                      <a:pt x="1699" y="2349"/>
                    </a:cubicBezTo>
                    <a:cubicBezTo>
                      <a:pt x="1699" y="818"/>
                      <a:pt x="1699" y="818"/>
                      <a:pt x="1699" y="818"/>
                    </a:cubicBezTo>
                    <a:cubicBezTo>
                      <a:pt x="1698" y="728"/>
                      <a:pt x="1624" y="655"/>
                      <a:pt x="1531" y="655"/>
                    </a:cubicBezTo>
                    <a:close/>
                  </a:path>
                </a:pathLst>
              </a:custGeom>
              <a:solidFill>
                <a:srgbClr val="4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-2266950" y="-15278100"/>
                <a:ext cx="22367876" cy="7627937"/>
              </a:xfrm>
              <a:custGeom>
                <a:avLst/>
                <a:gdLst>
                  <a:gd name="T0" fmla="*/ 4813 w 5965"/>
                  <a:gd name="T1" fmla="*/ 463 h 2034"/>
                  <a:gd name="T2" fmla="*/ 4877 w 5965"/>
                  <a:gd name="T3" fmla="*/ 138 h 2034"/>
                  <a:gd name="T4" fmla="*/ 4129 w 5965"/>
                  <a:gd name="T5" fmla="*/ 7 h 2034"/>
                  <a:gd name="T6" fmla="*/ 4884 w 5965"/>
                  <a:gd name="T7" fmla="*/ 1030 h 2034"/>
                  <a:gd name="T8" fmla="*/ 697 w 5965"/>
                  <a:gd name="T9" fmla="*/ 1253 h 2034"/>
                  <a:gd name="T10" fmla="*/ 157 w 5965"/>
                  <a:gd name="T11" fmla="*/ 1253 h 2034"/>
                  <a:gd name="T12" fmla="*/ 72 w 5965"/>
                  <a:gd name="T13" fmla="*/ 2023 h 2034"/>
                  <a:gd name="T14" fmla="*/ 416 w 5965"/>
                  <a:gd name="T15" fmla="*/ 1820 h 2034"/>
                  <a:gd name="T16" fmla="*/ 684 w 5965"/>
                  <a:gd name="T17" fmla="*/ 2009 h 2034"/>
                  <a:gd name="T18" fmla="*/ 796 w 5965"/>
                  <a:gd name="T19" fmla="*/ 1267 h 2034"/>
                  <a:gd name="T20" fmla="*/ 5012 w 5965"/>
                  <a:gd name="T21" fmla="*/ 1253 h 2034"/>
                  <a:gd name="T22" fmla="*/ 4900 w 5965"/>
                  <a:gd name="T23" fmla="*/ 2023 h 2034"/>
                  <a:gd name="T24" fmla="*/ 5305 w 5965"/>
                  <a:gd name="T25" fmla="*/ 1917 h 2034"/>
                  <a:gd name="T26" fmla="*/ 787 w 5965"/>
                  <a:gd name="T27" fmla="*/ 767 h 2034"/>
                  <a:gd name="T28" fmla="*/ 1047 w 5965"/>
                  <a:gd name="T29" fmla="*/ 1010 h 2034"/>
                  <a:gd name="T30" fmla="*/ 462 w 5965"/>
                  <a:gd name="T31" fmla="*/ 9 h 2034"/>
                  <a:gd name="T32" fmla="*/ 527 w 5965"/>
                  <a:gd name="T33" fmla="*/ 180 h 2034"/>
                  <a:gd name="T34" fmla="*/ 1328 w 5965"/>
                  <a:gd name="T35" fmla="*/ 1016 h 2034"/>
                  <a:gd name="T36" fmla="*/ 1201 w 5965"/>
                  <a:gd name="T37" fmla="*/ 7 h 2034"/>
                  <a:gd name="T38" fmla="*/ 1314 w 5965"/>
                  <a:gd name="T39" fmla="*/ 1030 h 2034"/>
                  <a:gd name="T40" fmla="*/ 1328 w 5965"/>
                  <a:gd name="T41" fmla="*/ 548 h 2034"/>
                  <a:gd name="T42" fmla="*/ 3894 w 5965"/>
                  <a:gd name="T43" fmla="*/ 7 h 2034"/>
                  <a:gd name="T44" fmla="*/ 3782 w 5965"/>
                  <a:gd name="T45" fmla="*/ 1030 h 2034"/>
                  <a:gd name="T46" fmla="*/ 5666 w 5965"/>
                  <a:gd name="T47" fmla="*/ 1346 h 2034"/>
                  <a:gd name="T48" fmla="*/ 5937 w 5965"/>
                  <a:gd name="T49" fmla="*/ 1337 h 2034"/>
                  <a:gd name="T50" fmla="*/ 5852 w 5965"/>
                  <a:gd name="T51" fmla="*/ 1818 h 2034"/>
                  <a:gd name="T52" fmla="*/ 5375 w 5965"/>
                  <a:gd name="T53" fmla="*/ 1902 h 2034"/>
                  <a:gd name="T54" fmla="*/ 5417 w 5965"/>
                  <a:gd name="T55" fmla="*/ 1030 h 2034"/>
                  <a:gd name="T56" fmla="*/ 5057 w 5965"/>
                  <a:gd name="T57" fmla="*/ 21 h 2034"/>
                  <a:gd name="T58" fmla="*/ 5417 w 5965"/>
                  <a:gd name="T59" fmla="*/ 139 h 2034"/>
                  <a:gd name="T60" fmla="*/ 1349 w 5965"/>
                  <a:gd name="T61" fmla="*/ 1256 h 2034"/>
                  <a:gd name="T62" fmla="*/ 906 w 5965"/>
                  <a:gd name="T63" fmla="*/ 2003 h 2034"/>
                  <a:gd name="T64" fmla="*/ 1103 w 5965"/>
                  <a:gd name="T65" fmla="*/ 1827 h 2034"/>
                  <a:gd name="T66" fmla="*/ 1696 w 5965"/>
                  <a:gd name="T67" fmla="*/ 2023 h 2034"/>
                  <a:gd name="T68" fmla="*/ 1148 w 5965"/>
                  <a:gd name="T69" fmla="*/ 1723 h 2034"/>
                  <a:gd name="T70" fmla="*/ 3158 w 5965"/>
                  <a:gd name="T71" fmla="*/ 898 h 2034"/>
                  <a:gd name="T72" fmla="*/ 3017 w 5965"/>
                  <a:gd name="T73" fmla="*/ 21 h 2034"/>
                  <a:gd name="T74" fmla="*/ 3438 w 5965"/>
                  <a:gd name="T75" fmla="*/ 1714 h 2034"/>
                  <a:gd name="T76" fmla="*/ 3013 w 5965"/>
                  <a:gd name="T77" fmla="*/ 1253 h 2034"/>
                  <a:gd name="T78" fmla="*/ 3126 w 5965"/>
                  <a:gd name="T79" fmla="*/ 2023 h 2034"/>
                  <a:gd name="T80" fmla="*/ 3538 w 5965"/>
                  <a:gd name="T81" fmla="*/ 2023 h 2034"/>
                  <a:gd name="T82" fmla="*/ 3126 w 5965"/>
                  <a:gd name="T83" fmla="*/ 1359 h 2034"/>
                  <a:gd name="T84" fmla="*/ 2415 w 5965"/>
                  <a:gd name="T85" fmla="*/ 1918 h 2034"/>
                  <a:gd name="T86" fmla="*/ 2819 w 5965"/>
                  <a:gd name="T87" fmla="*/ 1582 h 2034"/>
                  <a:gd name="T88" fmla="*/ 2867 w 5965"/>
                  <a:gd name="T89" fmla="*/ 1343 h 2034"/>
                  <a:gd name="T90" fmla="*/ 2302 w 5965"/>
                  <a:gd name="T91" fmla="*/ 1267 h 2034"/>
                  <a:gd name="T92" fmla="*/ 2872 w 5965"/>
                  <a:gd name="T93" fmla="*/ 2009 h 2034"/>
                  <a:gd name="T94" fmla="*/ 3783 w 5965"/>
                  <a:gd name="T95" fmla="*/ 1253 h 2034"/>
                  <a:gd name="T96" fmla="*/ 3895 w 5965"/>
                  <a:gd name="T97" fmla="*/ 2023 h 2034"/>
                  <a:gd name="T98" fmla="*/ 2877 w 5965"/>
                  <a:gd name="T99" fmla="*/ 340 h 2034"/>
                  <a:gd name="T100" fmla="*/ 2104 w 5965"/>
                  <a:gd name="T101" fmla="*/ 1016 h 2034"/>
                  <a:gd name="T102" fmla="*/ 2245 w 5965"/>
                  <a:gd name="T103" fmla="*/ 679 h 2034"/>
                  <a:gd name="T104" fmla="*/ 2735 w 5965"/>
                  <a:gd name="T105" fmla="*/ 344 h 2034"/>
                  <a:gd name="T106" fmla="*/ 1576 w 5965"/>
                  <a:gd name="T107" fmla="*/ 1267 h 2034"/>
                  <a:gd name="T108" fmla="*/ 1825 w 5965"/>
                  <a:gd name="T109" fmla="*/ 2023 h 2034"/>
                  <a:gd name="T110" fmla="*/ 2174 w 5965"/>
                  <a:gd name="T111" fmla="*/ 1359 h 2034"/>
                  <a:gd name="T112" fmla="*/ 1591 w 5965"/>
                  <a:gd name="T113" fmla="*/ 1253 h 2034"/>
                  <a:gd name="T114" fmla="*/ 4347 w 5965"/>
                  <a:gd name="T115" fmla="*/ 1256 h 2034"/>
                  <a:gd name="T116" fmla="*/ 4121 w 5965"/>
                  <a:gd name="T117" fmla="*/ 2015 h 2034"/>
                  <a:gd name="T118" fmla="*/ 4777 w 5965"/>
                  <a:gd name="T119" fmla="*/ 2023 h 2034"/>
                  <a:gd name="T120" fmla="*/ 4545 w 5965"/>
                  <a:gd name="T121" fmla="*/ 172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65" h="2034">
                    <a:moveTo>
                      <a:pt x="4270" y="899"/>
                    </a:moveTo>
                    <a:cubicBezTo>
                      <a:pt x="4270" y="580"/>
                      <a:pt x="4270" y="580"/>
                      <a:pt x="4270" y="580"/>
                    </a:cubicBezTo>
                    <a:cubicBezTo>
                      <a:pt x="4798" y="580"/>
                      <a:pt x="4798" y="580"/>
                      <a:pt x="4798" y="580"/>
                    </a:cubicBezTo>
                    <a:cubicBezTo>
                      <a:pt x="4813" y="580"/>
                      <a:pt x="4813" y="580"/>
                      <a:pt x="4813" y="580"/>
                    </a:cubicBezTo>
                    <a:cubicBezTo>
                      <a:pt x="4813" y="566"/>
                      <a:pt x="4813" y="566"/>
                      <a:pt x="4813" y="566"/>
                    </a:cubicBezTo>
                    <a:cubicBezTo>
                      <a:pt x="4813" y="463"/>
                      <a:pt x="4813" y="463"/>
                      <a:pt x="4813" y="463"/>
                    </a:cubicBezTo>
                    <a:cubicBezTo>
                      <a:pt x="4813" y="449"/>
                      <a:pt x="4813" y="449"/>
                      <a:pt x="4813" y="449"/>
                    </a:cubicBezTo>
                    <a:cubicBezTo>
                      <a:pt x="4798" y="449"/>
                      <a:pt x="4798" y="449"/>
                      <a:pt x="4798" y="449"/>
                    </a:cubicBezTo>
                    <a:cubicBezTo>
                      <a:pt x="4270" y="449"/>
                      <a:pt x="4270" y="449"/>
                      <a:pt x="4270" y="449"/>
                    </a:cubicBezTo>
                    <a:cubicBezTo>
                      <a:pt x="4270" y="138"/>
                      <a:pt x="4270" y="138"/>
                      <a:pt x="4270" y="138"/>
                    </a:cubicBezTo>
                    <a:cubicBezTo>
                      <a:pt x="4862" y="138"/>
                      <a:pt x="4862" y="138"/>
                      <a:pt x="4862" y="138"/>
                    </a:cubicBezTo>
                    <a:cubicBezTo>
                      <a:pt x="4877" y="138"/>
                      <a:pt x="4877" y="138"/>
                      <a:pt x="4877" y="138"/>
                    </a:cubicBezTo>
                    <a:cubicBezTo>
                      <a:pt x="4877" y="124"/>
                      <a:pt x="4877" y="124"/>
                      <a:pt x="4877" y="124"/>
                    </a:cubicBezTo>
                    <a:cubicBezTo>
                      <a:pt x="4877" y="21"/>
                      <a:pt x="4877" y="21"/>
                      <a:pt x="4877" y="21"/>
                    </a:cubicBezTo>
                    <a:cubicBezTo>
                      <a:pt x="4877" y="7"/>
                      <a:pt x="4877" y="7"/>
                      <a:pt x="4877" y="7"/>
                    </a:cubicBezTo>
                    <a:cubicBezTo>
                      <a:pt x="4862" y="7"/>
                      <a:pt x="4862" y="7"/>
                      <a:pt x="4862" y="7"/>
                    </a:cubicBezTo>
                    <a:cubicBezTo>
                      <a:pt x="4143" y="7"/>
                      <a:pt x="4143" y="7"/>
                      <a:pt x="4143" y="7"/>
                    </a:cubicBezTo>
                    <a:cubicBezTo>
                      <a:pt x="4129" y="7"/>
                      <a:pt x="4129" y="7"/>
                      <a:pt x="4129" y="7"/>
                    </a:cubicBezTo>
                    <a:cubicBezTo>
                      <a:pt x="4129" y="21"/>
                      <a:pt x="4129" y="21"/>
                      <a:pt x="4129" y="21"/>
                    </a:cubicBezTo>
                    <a:cubicBezTo>
                      <a:pt x="4129" y="1016"/>
                      <a:pt x="4129" y="1016"/>
                      <a:pt x="4129" y="1016"/>
                    </a:cubicBezTo>
                    <a:cubicBezTo>
                      <a:pt x="4129" y="1030"/>
                      <a:pt x="4129" y="1030"/>
                      <a:pt x="4129" y="1030"/>
                    </a:cubicBezTo>
                    <a:cubicBezTo>
                      <a:pt x="4143" y="1030"/>
                      <a:pt x="4143" y="1030"/>
                      <a:pt x="4143" y="1030"/>
                    </a:cubicBezTo>
                    <a:cubicBezTo>
                      <a:pt x="4869" y="1030"/>
                      <a:pt x="4869" y="1030"/>
                      <a:pt x="4869" y="1030"/>
                    </a:cubicBezTo>
                    <a:cubicBezTo>
                      <a:pt x="4884" y="1030"/>
                      <a:pt x="4884" y="1030"/>
                      <a:pt x="4884" y="1030"/>
                    </a:cubicBezTo>
                    <a:cubicBezTo>
                      <a:pt x="4884" y="1016"/>
                      <a:pt x="4884" y="1016"/>
                      <a:pt x="4884" y="1016"/>
                    </a:cubicBezTo>
                    <a:cubicBezTo>
                      <a:pt x="4884" y="914"/>
                      <a:pt x="4884" y="914"/>
                      <a:pt x="4884" y="914"/>
                    </a:cubicBezTo>
                    <a:cubicBezTo>
                      <a:pt x="4884" y="899"/>
                      <a:pt x="4884" y="899"/>
                      <a:pt x="4884" y="899"/>
                    </a:cubicBezTo>
                    <a:cubicBezTo>
                      <a:pt x="4869" y="899"/>
                      <a:pt x="4869" y="899"/>
                      <a:pt x="4869" y="899"/>
                    </a:cubicBezTo>
                    <a:lnTo>
                      <a:pt x="4270" y="899"/>
                    </a:lnTo>
                    <a:close/>
                    <a:moveTo>
                      <a:pt x="697" y="1253"/>
                    </a:moveTo>
                    <a:cubicBezTo>
                      <a:pt x="689" y="1253"/>
                      <a:pt x="689" y="1253"/>
                      <a:pt x="689" y="1253"/>
                    </a:cubicBezTo>
                    <a:cubicBezTo>
                      <a:pt x="685" y="1259"/>
                      <a:pt x="685" y="1259"/>
                      <a:pt x="685" y="1259"/>
                    </a:cubicBezTo>
                    <a:cubicBezTo>
                      <a:pt x="427" y="1646"/>
                      <a:pt x="427" y="1646"/>
                      <a:pt x="427" y="1646"/>
                    </a:cubicBezTo>
                    <a:cubicBezTo>
                      <a:pt x="168" y="1259"/>
                      <a:pt x="168" y="1259"/>
                      <a:pt x="168" y="1259"/>
                    </a:cubicBezTo>
                    <a:cubicBezTo>
                      <a:pt x="164" y="1253"/>
                      <a:pt x="164" y="1253"/>
                      <a:pt x="164" y="1253"/>
                    </a:cubicBezTo>
                    <a:cubicBezTo>
                      <a:pt x="157" y="1253"/>
                      <a:pt x="157" y="1253"/>
                      <a:pt x="157" y="1253"/>
                    </a:cubicBezTo>
                    <a:cubicBezTo>
                      <a:pt x="72" y="1253"/>
                      <a:pt x="72" y="1253"/>
                      <a:pt x="72" y="1253"/>
                    </a:cubicBezTo>
                    <a:cubicBezTo>
                      <a:pt x="57" y="1253"/>
                      <a:pt x="57" y="1253"/>
                      <a:pt x="57" y="1253"/>
                    </a:cubicBezTo>
                    <a:cubicBezTo>
                      <a:pt x="57" y="1267"/>
                      <a:pt x="57" y="1267"/>
                      <a:pt x="57" y="1267"/>
                    </a:cubicBezTo>
                    <a:cubicBezTo>
                      <a:pt x="57" y="2009"/>
                      <a:pt x="57" y="2009"/>
                      <a:pt x="57" y="2009"/>
                    </a:cubicBezTo>
                    <a:cubicBezTo>
                      <a:pt x="57" y="2023"/>
                      <a:pt x="57" y="2023"/>
                      <a:pt x="57" y="2023"/>
                    </a:cubicBezTo>
                    <a:cubicBezTo>
                      <a:pt x="72" y="2023"/>
                      <a:pt x="72" y="2023"/>
                      <a:pt x="72" y="2023"/>
                    </a:cubicBezTo>
                    <a:cubicBezTo>
                      <a:pt x="153" y="2023"/>
                      <a:pt x="153" y="2023"/>
                      <a:pt x="153" y="2023"/>
                    </a:cubicBezTo>
                    <a:cubicBezTo>
                      <a:pt x="168" y="2023"/>
                      <a:pt x="168" y="2023"/>
                      <a:pt x="168" y="2023"/>
                    </a:cubicBezTo>
                    <a:cubicBezTo>
                      <a:pt x="168" y="2009"/>
                      <a:pt x="168" y="2009"/>
                      <a:pt x="168" y="2009"/>
                    </a:cubicBezTo>
                    <a:cubicBezTo>
                      <a:pt x="168" y="1456"/>
                      <a:pt x="168" y="1456"/>
                      <a:pt x="168" y="1456"/>
                    </a:cubicBezTo>
                    <a:cubicBezTo>
                      <a:pt x="412" y="1814"/>
                      <a:pt x="412" y="1814"/>
                      <a:pt x="412" y="1814"/>
                    </a:cubicBezTo>
                    <a:cubicBezTo>
                      <a:pt x="416" y="1820"/>
                      <a:pt x="416" y="1820"/>
                      <a:pt x="416" y="1820"/>
                    </a:cubicBezTo>
                    <a:cubicBezTo>
                      <a:pt x="424" y="1820"/>
                      <a:pt x="424" y="1820"/>
                      <a:pt x="424" y="1820"/>
                    </a:cubicBezTo>
                    <a:cubicBezTo>
                      <a:pt x="428" y="1820"/>
                      <a:pt x="428" y="1820"/>
                      <a:pt x="428" y="1820"/>
                    </a:cubicBezTo>
                    <a:cubicBezTo>
                      <a:pt x="435" y="1820"/>
                      <a:pt x="435" y="1820"/>
                      <a:pt x="435" y="1820"/>
                    </a:cubicBezTo>
                    <a:cubicBezTo>
                      <a:pt x="440" y="1814"/>
                      <a:pt x="440" y="1814"/>
                      <a:pt x="440" y="1814"/>
                    </a:cubicBezTo>
                    <a:cubicBezTo>
                      <a:pt x="684" y="1455"/>
                      <a:pt x="684" y="1455"/>
                      <a:pt x="684" y="1455"/>
                    </a:cubicBezTo>
                    <a:cubicBezTo>
                      <a:pt x="684" y="2009"/>
                      <a:pt x="684" y="2009"/>
                      <a:pt x="684" y="2009"/>
                    </a:cubicBezTo>
                    <a:cubicBezTo>
                      <a:pt x="684" y="2023"/>
                      <a:pt x="684" y="2023"/>
                      <a:pt x="684" y="2023"/>
                    </a:cubicBezTo>
                    <a:cubicBezTo>
                      <a:pt x="698" y="2023"/>
                      <a:pt x="698" y="2023"/>
                      <a:pt x="698" y="2023"/>
                    </a:cubicBezTo>
                    <a:cubicBezTo>
                      <a:pt x="782" y="2023"/>
                      <a:pt x="782" y="2023"/>
                      <a:pt x="782" y="2023"/>
                    </a:cubicBezTo>
                    <a:cubicBezTo>
                      <a:pt x="796" y="2023"/>
                      <a:pt x="796" y="2023"/>
                      <a:pt x="796" y="2023"/>
                    </a:cubicBezTo>
                    <a:cubicBezTo>
                      <a:pt x="796" y="2009"/>
                      <a:pt x="796" y="2009"/>
                      <a:pt x="796" y="2009"/>
                    </a:cubicBezTo>
                    <a:cubicBezTo>
                      <a:pt x="796" y="1267"/>
                      <a:pt x="796" y="1267"/>
                      <a:pt x="796" y="1267"/>
                    </a:cubicBezTo>
                    <a:cubicBezTo>
                      <a:pt x="796" y="1253"/>
                      <a:pt x="796" y="1253"/>
                      <a:pt x="796" y="1253"/>
                    </a:cubicBezTo>
                    <a:cubicBezTo>
                      <a:pt x="782" y="1253"/>
                      <a:pt x="782" y="1253"/>
                      <a:pt x="782" y="1253"/>
                    </a:cubicBezTo>
                    <a:lnTo>
                      <a:pt x="697" y="1253"/>
                    </a:lnTo>
                    <a:close/>
                    <a:moveTo>
                      <a:pt x="5012" y="1917"/>
                    </a:moveTo>
                    <a:cubicBezTo>
                      <a:pt x="5012" y="1267"/>
                      <a:pt x="5012" y="1267"/>
                      <a:pt x="5012" y="1267"/>
                    </a:cubicBezTo>
                    <a:cubicBezTo>
                      <a:pt x="5012" y="1253"/>
                      <a:pt x="5012" y="1253"/>
                      <a:pt x="5012" y="1253"/>
                    </a:cubicBezTo>
                    <a:cubicBezTo>
                      <a:pt x="4998" y="1253"/>
                      <a:pt x="4998" y="1253"/>
                      <a:pt x="4998" y="1253"/>
                    </a:cubicBezTo>
                    <a:cubicBezTo>
                      <a:pt x="4914" y="1253"/>
                      <a:pt x="4914" y="1253"/>
                      <a:pt x="4914" y="1253"/>
                    </a:cubicBezTo>
                    <a:cubicBezTo>
                      <a:pt x="4900" y="1253"/>
                      <a:pt x="4900" y="1253"/>
                      <a:pt x="4900" y="1253"/>
                    </a:cubicBezTo>
                    <a:cubicBezTo>
                      <a:pt x="4900" y="1267"/>
                      <a:pt x="4900" y="1267"/>
                      <a:pt x="4900" y="1267"/>
                    </a:cubicBezTo>
                    <a:cubicBezTo>
                      <a:pt x="4900" y="2009"/>
                      <a:pt x="4900" y="2009"/>
                      <a:pt x="4900" y="2009"/>
                    </a:cubicBezTo>
                    <a:cubicBezTo>
                      <a:pt x="4900" y="2023"/>
                      <a:pt x="4900" y="2023"/>
                      <a:pt x="4900" y="2023"/>
                    </a:cubicBezTo>
                    <a:cubicBezTo>
                      <a:pt x="4914" y="2023"/>
                      <a:pt x="4914" y="2023"/>
                      <a:pt x="4914" y="2023"/>
                    </a:cubicBezTo>
                    <a:cubicBezTo>
                      <a:pt x="5291" y="2023"/>
                      <a:pt x="5291" y="2023"/>
                      <a:pt x="5291" y="2023"/>
                    </a:cubicBezTo>
                    <a:cubicBezTo>
                      <a:pt x="5305" y="2023"/>
                      <a:pt x="5305" y="2023"/>
                      <a:pt x="5305" y="2023"/>
                    </a:cubicBezTo>
                    <a:cubicBezTo>
                      <a:pt x="5305" y="2009"/>
                      <a:pt x="5305" y="2009"/>
                      <a:pt x="5305" y="2009"/>
                    </a:cubicBezTo>
                    <a:cubicBezTo>
                      <a:pt x="5305" y="1932"/>
                      <a:pt x="5305" y="1932"/>
                      <a:pt x="5305" y="1932"/>
                    </a:cubicBezTo>
                    <a:cubicBezTo>
                      <a:pt x="5305" y="1917"/>
                      <a:pt x="5305" y="1917"/>
                      <a:pt x="5305" y="1917"/>
                    </a:cubicBezTo>
                    <a:cubicBezTo>
                      <a:pt x="5291" y="1917"/>
                      <a:pt x="5291" y="1917"/>
                      <a:pt x="5291" y="1917"/>
                    </a:cubicBezTo>
                    <a:lnTo>
                      <a:pt x="5012" y="1917"/>
                    </a:lnTo>
                    <a:close/>
                    <a:moveTo>
                      <a:pt x="146" y="1030"/>
                    </a:moveTo>
                    <a:cubicBezTo>
                      <a:pt x="150" y="1022"/>
                      <a:pt x="150" y="1022"/>
                      <a:pt x="150" y="1022"/>
                    </a:cubicBezTo>
                    <a:cubicBezTo>
                      <a:pt x="264" y="767"/>
                      <a:pt x="264" y="767"/>
                      <a:pt x="264" y="767"/>
                    </a:cubicBezTo>
                    <a:cubicBezTo>
                      <a:pt x="787" y="767"/>
                      <a:pt x="787" y="767"/>
                      <a:pt x="787" y="767"/>
                    </a:cubicBezTo>
                    <a:cubicBezTo>
                      <a:pt x="900" y="1022"/>
                      <a:pt x="900" y="1022"/>
                      <a:pt x="900" y="1022"/>
                    </a:cubicBezTo>
                    <a:cubicBezTo>
                      <a:pt x="904" y="1030"/>
                      <a:pt x="904" y="1030"/>
                      <a:pt x="904" y="1030"/>
                    </a:cubicBezTo>
                    <a:cubicBezTo>
                      <a:pt x="913" y="1030"/>
                      <a:pt x="913" y="1030"/>
                      <a:pt x="913" y="1030"/>
                    </a:cubicBezTo>
                    <a:cubicBezTo>
                      <a:pt x="1034" y="1030"/>
                      <a:pt x="1034" y="1030"/>
                      <a:pt x="1034" y="1030"/>
                    </a:cubicBezTo>
                    <a:cubicBezTo>
                      <a:pt x="1056" y="1030"/>
                      <a:pt x="1056" y="1030"/>
                      <a:pt x="1056" y="1030"/>
                    </a:cubicBezTo>
                    <a:cubicBezTo>
                      <a:pt x="1047" y="1010"/>
                      <a:pt x="1047" y="1010"/>
                      <a:pt x="1047" y="101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0" y="0"/>
                      <a:pt x="590" y="0"/>
                      <a:pt x="590" y="0"/>
                    </a:cubicBezTo>
                    <a:cubicBezTo>
                      <a:pt x="581" y="0"/>
                      <a:pt x="581" y="0"/>
                      <a:pt x="581" y="0"/>
                    </a:cubicBezTo>
                    <a:cubicBezTo>
                      <a:pt x="475" y="0"/>
                      <a:pt x="475" y="0"/>
                      <a:pt x="475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2" y="9"/>
                      <a:pt x="462" y="9"/>
                      <a:pt x="462" y="9"/>
                    </a:cubicBezTo>
                    <a:cubicBezTo>
                      <a:pt x="9" y="1010"/>
                      <a:pt x="9" y="1010"/>
                      <a:pt x="9" y="1010"/>
                    </a:cubicBezTo>
                    <a:cubicBezTo>
                      <a:pt x="0" y="1030"/>
                      <a:pt x="0" y="1030"/>
                      <a:pt x="0" y="1030"/>
                    </a:cubicBezTo>
                    <a:cubicBezTo>
                      <a:pt x="22" y="1030"/>
                      <a:pt x="22" y="1030"/>
                      <a:pt x="22" y="1030"/>
                    </a:cubicBezTo>
                    <a:cubicBezTo>
                      <a:pt x="137" y="1030"/>
                      <a:pt x="137" y="1030"/>
                      <a:pt x="137" y="1030"/>
                    </a:cubicBezTo>
                    <a:lnTo>
                      <a:pt x="146" y="1030"/>
                    </a:lnTo>
                    <a:close/>
                    <a:moveTo>
                      <a:pt x="527" y="180"/>
                    </a:moveTo>
                    <a:cubicBezTo>
                      <a:pt x="731" y="638"/>
                      <a:pt x="731" y="638"/>
                      <a:pt x="731" y="638"/>
                    </a:cubicBezTo>
                    <a:cubicBezTo>
                      <a:pt x="321" y="638"/>
                      <a:pt x="321" y="638"/>
                      <a:pt x="321" y="638"/>
                    </a:cubicBezTo>
                    <a:lnTo>
                      <a:pt x="527" y="180"/>
                    </a:lnTo>
                    <a:close/>
                    <a:moveTo>
                      <a:pt x="1314" y="1030"/>
                    </a:moveTo>
                    <a:cubicBezTo>
                      <a:pt x="1328" y="1030"/>
                      <a:pt x="1328" y="1030"/>
                      <a:pt x="1328" y="1030"/>
                    </a:cubicBezTo>
                    <a:cubicBezTo>
                      <a:pt x="1328" y="1016"/>
                      <a:pt x="1328" y="1016"/>
                      <a:pt x="1328" y="1016"/>
                    </a:cubicBezTo>
                    <a:cubicBezTo>
                      <a:pt x="1328" y="679"/>
                      <a:pt x="1328" y="679"/>
                      <a:pt x="1328" y="679"/>
                    </a:cubicBezTo>
                    <a:cubicBezTo>
                      <a:pt x="1555" y="679"/>
                      <a:pt x="1555" y="679"/>
                      <a:pt x="1555" y="679"/>
                    </a:cubicBezTo>
                    <a:cubicBezTo>
                      <a:pt x="1757" y="679"/>
                      <a:pt x="1960" y="574"/>
                      <a:pt x="1960" y="340"/>
                    </a:cubicBezTo>
                    <a:cubicBezTo>
                      <a:pt x="1960" y="337"/>
                      <a:pt x="1960" y="337"/>
                      <a:pt x="1960" y="337"/>
                    </a:cubicBezTo>
                    <a:cubicBezTo>
                      <a:pt x="1960" y="136"/>
                      <a:pt x="1808" y="7"/>
                      <a:pt x="1574" y="7"/>
                    </a:cubicBezTo>
                    <a:cubicBezTo>
                      <a:pt x="1201" y="7"/>
                      <a:pt x="1201" y="7"/>
                      <a:pt x="1201" y="7"/>
                    </a:cubicBezTo>
                    <a:cubicBezTo>
                      <a:pt x="1187" y="7"/>
                      <a:pt x="1187" y="7"/>
                      <a:pt x="1187" y="7"/>
                    </a:cubicBezTo>
                    <a:cubicBezTo>
                      <a:pt x="1187" y="21"/>
                      <a:pt x="1187" y="21"/>
                      <a:pt x="1187" y="21"/>
                    </a:cubicBezTo>
                    <a:cubicBezTo>
                      <a:pt x="1187" y="1016"/>
                      <a:pt x="1187" y="1016"/>
                      <a:pt x="1187" y="1016"/>
                    </a:cubicBezTo>
                    <a:cubicBezTo>
                      <a:pt x="1187" y="1030"/>
                      <a:pt x="1187" y="1030"/>
                      <a:pt x="1187" y="1030"/>
                    </a:cubicBezTo>
                    <a:cubicBezTo>
                      <a:pt x="1201" y="1030"/>
                      <a:pt x="1201" y="1030"/>
                      <a:pt x="1201" y="1030"/>
                    </a:cubicBezTo>
                    <a:lnTo>
                      <a:pt x="1314" y="1030"/>
                    </a:lnTo>
                    <a:close/>
                    <a:moveTo>
                      <a:pt x="1328" y="139"/>
                    </a:moveTo>
                    <a:cubicBezTo>
                      <a:pt x="1565" y="139"/>
                      <a:pt x="1565" y="139"/>
                      <a:pt x="1565" y="139"/>
                    </a:cubicBezTo>
                    <a:cubicBezTo>
                      <a:pt x="1726" y="139"/>
                      <a:pt x="1818" y="213"/>
                      <a:pt x="1818" y="341"/>
                    </a:cubicBezTo>
                    <a:cubicBezTo>
                      <a:pt x="1818" y="344"/>
                      <a:pt x="1818" y="344"/>
                      <a:pt x="1818" y="344"/>
                    </a:cubicBezTo>
                    <a:cubicBezTo>
                      <a:pt x="1818" y="468"/>
                      <a:pt x="1716" y="548"/>
                      <a:pt x="1559" y="548"/>
                    </a:cubicBezTo>
                    <a:cubicBezTo>
                      <a:pt x="1328" y="548"/>
                      <a:pt x="1328" y="548"/>
                      <a:pt x="1328" y="548"/>
                    </a:cubicBezTo>
                    <a:lnTo>
                      <a:pt x="1328" y="139"/>
                    </a:lnTo>
                    <a:close/>
                    <a:moveTo>
                      <a:pt x="3908" y="1030"/>
                    </a:moveTo>
                    <a:cubicBezTo>
                      <a:pt x="3908" y="1016"/>
                      <a:pt x="3908" y="1016"/>
                      <a:pt x="3908" y="1016"/>
                    </a:cubicBezTo>
                    <a:cubicBezTo>
                      <a:pt x="3908" y="21"/>
                      <a:pt x="3908" y="21"/>
                      <a:pt x="3908" y="21"/>
                    </a:cubicBezTo>
                    <a:cubicBezTo>
                      <a:pt x="3908" y="7"/>
                      <a:pt x="3908" y="7"/>
                      <a:pt x="3908" y="7"/>
                    </a:cubicBezTo>
                    <a:cubicBezTo>
                      <a:pt x="3894" y="7"/>
                      <a:pt x="3894" y="7"/>
                      <a:pt x="3894" y="7"/>
                    </a:cubicBezTo>
                    <a:cubicBezTo>
                      <a:pt x="3782" y="7"/>
                      <a:pt x="3782" y="7"/>
                      <a:pt x="3782" y="7"/>
                    </a:cubicBezTo>
                    <a:cubicBezTo>
                      <a:pt x="3768" y="7"/>
                      <a:pt x="3768" y="7"/>
                      <a:pt x="3768" y="7"/>
                    </a:cubicBezTo>
                    <a:cubicBezTo>
                      <a:pt x="3768" y="21"/>
                      <a:pt x="3768" y="21"/>
                      <a:pt x="3768" y="21"/>
                    </a:cubicBezTo>
                    <a:cubicBezTo>
                      <a:pt x="3768" y="1016"/>
                      <a:pt x="3768" y="1016"/>
                      <a:pt x="3768" y="1016"/>
                    </a:cubicBezTo>
                    <a:cubicBezTo>
                      <a:pt x="3768" y="1030"/>
                      <a:pt x="3768" y="1030"/>
                      <a:pt x="3768" y="1030"/>
                    </a:cubicBezTo>
                    <a:cubicBezTo>
                      <a:pt x="3782" y="1030"/>
                      <a:pt x="3782" y="1030"/>
                      <a:pt x="3782" y="1030"/>
                    </a:cubicBezTo>
                    <a:cubicBezTo>
                      <a:pt x="3894" y="1030"/>
                      <a:pt x="3894" y="1030"/>
                      <a:pt x="3894" y="1030"/>
                    </a:cubicBezTo>
                    <a:lnTo>
                      <a:pt x="3908" y="1030"/>
                    </a:lnTo>
                    <a:close/>
                    <a:moveTo>
                      <a:pt x="5712" y="1584"/>
                    </a:moveTo>
                    <a:cubicBezTo>
                      <a:pt x="5551" y="1549"/>
                      <a:pt x="5522" y="1513"/>
                      <a:pt x="5522" y="1454"/>
                    </a:cubicBezTo>
                    <a:cubicBezTo>
                      <a:pt x="5522" y="1451"/>
                      <a:pt x="5522" y="1451"/>
                      <a:pt x="5522" y="1451"/>
                    </a:cubicBezTo>
                    <a:cubicBezTo>
                      <a:pt x="5522" y="1389"/>
                      <a:pt x="5581" y="1346"/>
                      <a:pt x="5666" y="1346"/>
                    </a:cubicBezTo>
                    <a:cubicBezTo>
                      <a:pt x="5741" y="1346"/>
                      <a:pt x="5806" y="1371"/>
                      <a:pt x="5871" y="1423"/>
                    </a:cubicBezTo>
                    <a:cubicBezTo>
                      <a:pt x="5882" y="1433"/>
                      <a:pt x="5882" y="1433"/>
                      <a:pt x="5882" y="1433"/>
                    </a:cubicBezTo>
                    <a:cubicBezTo>
                      <a:pt x="5891" y="1421"/>
                      <a:pt x="5891" y="1421"/>
                      <a:pt x="5891" y="1421"/>
                    </a:cubicBezTo>
                    <a:cubicBezTo>
                      <a:pt x="5940" y="1356"/>
                      <a:pt x="5940" y="1356"/>
                      <a:pt x="5940" y="1356"/>
                    </a:cubicBezTo>
                    <a:cubicBezTo>
                      <a:pt x="5948" y="1345"/>
                      <a:pt x="5948" y="1345"/>
                      <a:pt x="5948" y="1345"/>
                    </a:cubicBezTo>
                    <a:cubicBezTo>
                      <a:pt x="5937" y="1337"/>
                      <a:pt x="5937" y="1337"/>
                      <a:pt x="5937" y="1337"/>
                    </a:cubicBezTo>
                    <a:cubicBezTo>
                      <a:pt x="5855" y="1270"/>
                      <a:pt x="5775" y="1242"/>
                      <a:pt x="5668" y="1242"/>
                    </a:cubicBezTo>
                    <a:cubicBezTo>
                      <a:pt x="5518" y="1242"/>
                      <a:pt x="5410" y="1333"/>
                      <a:pt x="5410" y="1459"/>
                    </a:cubicBezTo>
                    <a:cubicBezTo>
                      <a:pt x="5410" y="1461"/>
                      <a:pt x="5410" y="1461"/>
                      <a:pt x="5410" y="1461"/>
                    </a:cubicBezTo>
                    <a:cubicBezTo>
                      <a:pt x="5410" y="1603"/>
                      <a:pt x="5514" y="1655"/>
                      <a:pt x="5670" y="1689"/>
                    </a:cubicBezTo>
                    <a:cubicBezTo>
                      <a:pt x="5824" y="1721"/>
                      <a:pt x="5852" y="1757"/>
                      <a:pt x="5852" y="1816"/>
                    </a:cubicBezTo>
                    <a:cubicBezTo>
                      <a:pt x="5852" y="1818"/>
                      <a:pt x="5852" y="1818"/>
                      <a:pt x="5852" y="1818"/>
                    </a:cubicBezTo>
                    <a:cubicBezTo>
                      <a:pt x="5852" y="1885"/>
                      <a:pt x="5791" y="1930"/>
                      <a:pt x="5701" y="1930"/>
                    </a:cubicBezTo>
                    <a:cubicBezTo>
                      <a:pt x="5606" y="1930"/>
                      <a:pt x="5535" y="1901"/>
                      <a:pt x="5456" y="1829"/>
                    </a:cubicBezTo>
                    <a:cubicBezTo>
                      <a:pt x="5445" y="1819"/>
                      <a:pt x="5445" y="1819"/>
                      <a:pt x="5445" y="1819"/>
                    </a:cubicBezTo>
                    <a:cubicBezTo>
                      <a:pt x="5435" y="1830"/>
                      <a:pt x="5435" y="1830"/>
                      <a:pt x="5435" y="1830"/>
                    </a:cubicBezTo>
                    <a:cubicBezTo>
                      <a:pt x="5383" y="1892"/>
                      <a:pt x="5383" y="1892"/>
                      <a:pt x="5383" y="1892"/>
                    </a:cubicBezTo>
                    <a:cubicBezTo>
                      <a:pt x="5375" y="1902"/>
                      <a:pt x="5375" y="1902"/>
                      <a:pt x="5375" y="1902"/>
                    </a:cubicBezTo>
                    <a:cubicBezTo>
                      <a:pt x="5385" y="1912"/>
                      <a:pt x="5385" y="1912"/>
                      <a:pt x="5385" y="1912"/>
                    </a:cubicBezTo>
                    <a:cubicBezTo>
                      <a:pt x="5478" y="1995"/>
                      <a:pt x="5578" y="2034"/>
                      <a:pt x="5698" y="2034"/>
                    </a:cubicBezTo>
                    <a:cubicBezTo>
                      <a:pt x="5855" y="2034"/>
                      <a:pt x="5965" y="1942"/>
                      <a:pt x="5965" y="1810"/>
                    </a:cubicBezTo>
                    <a:cubicBezTo>
                      <a:pt x="5965" y="1807"/>
                      <a:pt x="5965" y="1807"/>
                      <a:pt x="5965" y="1807"/>
                    </a:cubicBezTo>
                    <a:cubicBezTo>
                      <a:pt x="5965" y="1689"/>
                      <a:pt x="5890" y="1622"/>
                      <a:pt x="5712" y="1584"/>
                    </a:cubicBezTo>
                    <a:close/>
                    <a:moveTo>
                      <a:pt x="5417" y="1030"/>
                    </a:moveTo>
                    <a:cubicBezTo>
                      <a:pt x="5731" y="1030"/>
                      <a:pt x="5959" y="815"/>
                      <a:pt x="5959" y="519"/>
                    </a:cubicBezTo>
                    <a:cubicBezTo>
                      <a:pt x="5959" y="516"/>
                      <a:pt x="5959" y="516"/>
                      <a:pt x="5959" y="516"/>
                    </a:cubicBezTo>
                    <a:cubicBezTo>
                      <a:pt x="5959" y="221"/>
                      <a:pt x="5731" y="7"/>
                      <a:pt x="5417" y="7"/>
                    </a:cubicBezTo>
                    <a:cubicBezTo>
                      <a:pt x="5071" y="7"/>
                      <a:pt x="5071" y="7"/>
                      <a:pt x="5071" y="7"/>
                    </a:cubicBezTo>
                    <a:cubicBezTo>
                      <a:pt x="5057" y="7"/>
                      <a:pt x="5057" y="7"/>
                      <a:pt x="5057" y="7"/>
                    </a:cubicBezTo>
                    <a:cubicBezTo>
                      <a:pt x="5057" y="21"/>
                      <a:pt x="5057" y="21"/>
                      <a:pt x="5057" y="21"/>
                    </a:cubicBezTo>
                    <a:cubicBezTo>
                      <a:pt x="5057" y="1016"/>
                      <a:pt x="5057" y="1016"/>
                      <a:pt x="5057" y="1016"/>
                    </a:cubicBezTo>
                    <a:cubicBezTo>
                      <a:pt x="5057" y="1030"/>
                      <a:pt x="5057" y="1030"/>
                      <a:pt x="5057" y="1030"/>
                    </a:cubicBezTo>
                    <a:cubicBezTo>
                      <a:pt x="5071" y="1030"/>
                      <a:pt x="5071" y="1030"/>
                      <a:pt x="5071" y="1030"/>
                    </a:cubicBezTo>
                    <a:lnTo>
                      <a:pt x="5417" y="1030"/>
                    </a:lnTo>
                    <a:close/>
                    <a:moveTo>
                      <a:pt x="5198" y="139"/>
                    </a:moveTo>
                    <a:cubicBezTo>
                      <a:pt x="5417" y="139"/>
                      <a:pt x="5417" y="139"/>
                      <a:pt x="5417" y="139"/>
                    </a:cubicBezTo>
                    <a:cubicBezTo>
                      <a:pt x="5651" y="139"/>
                      <a:pt x="5814" y="295"/>
                      <a:pt x="5814" y="519"/>
                    </a:cubicBezTo>
                    <a:cubicBezTo>
                      <a:pt x="5814" y="522"/>
                      <a:pt x="5814" y="522"/>
                      <a:pt x="5814" y="522"/>
                    </a:cubicBezTo>
                    <a:cubicBezTo>
                      <a:pt x="5814" y="743"/>
                      <a:pt x="5651" y="898"/>
                      <a:pt x="5417" y="898"/>
                    </a:cubicBezTo>
                    <a:cubicBezTo>
                      <a:pt x="5198" y="898"/>
                      <a:pt x="5198" y="898"/>
                      <a:pt x="5198" y="898"/>
                    </a:cubicBezTo>
                    <a:lnTo>
                      <a:pt x="5198" y="139"/>
                    </a:lnTo>
                    <a:close/>
                    <a:moveTo>
                      <a:pt x="1349" y="1256"/>
                    </a:moveTo>
                    <a:cubicBezTo>
                      <a:pt x="1345" y="1247"/>
                      <a:pt x="1345" y="1247"/>
                      <a:pt x="1345" y="1247"/>
                    </a:cubicBezTo>
                    <a:cubicBezTo>
                      <a:pt x="1336" y="1247"/>
                      <a:pt x="1336" y="1247"/>
                      <a:pt x="1336" y="1247"/>
                    </a:cubicBezTo>
                    <a:cubicBezTo>
                      <a:pt x="1258" y="1247"/>
                      <a:pt x="1258" y="1247"/>
                      <a:pt x="1258" y="1247"/>
                    </a:cubicBezTo>
                    <a:cubicBezTo>
                      <a:pt x="1248" y="1247"/>
                      <a:pt x="1248" y="1247"/>
                      <a:pt x="1248" y="1247"/>
                    </a:cubicBezTo>
                    <a:cubicBezTo>
                      <a:pt x="1245" y="1256"/>
                      <a:pt x="1245" y="1256"/>
                      <a:pt x="1245" y="1256"/>
                    </a:cubicBezTo>
                    <a:cubicBezTo>
                      <a:pt x="906" y="2003"/>
                      <a:pt x="906" y="2003"/>
                      <a:pt x="906" y="2003"/>
                    </a:cubicBezTo>
                    <a:cubicBezTo>
                      <a:pt x="897" y="2023"/>
                      <a:pt x="897" y="2023"/>
                      <a:pt x="897" y="2023"/>
                    </a:cubicBezTo>
                    <a:cubicBezTo>
                      <a:pt x="920" y="2023"/>
                      <a:pt x="920" y="2023"/>
                      <a:pt x="920" y="2023"/>
                    </a:cubicBezTo>
                    <a:cubicBezTo>
                      <a:pt x="1005" y="2023"/>
                      <a:pt x="1005" y="2023"/>
                      <a:pt x="1005" y="2023"/>
                    </a:cubicBezTo>
                    <a:cubicBezTo>
                      <a:pt x="1015" y="2023"/>
                      <a:pt x="1015" y="2023"/>
                      <a:pt x="1015" y="2023"/>
                    </a:cubicBezTo>
                    <a:cubicBezTo>
                      <a:pt x="1019" y="2015"/>
                      <a:pt x="1019" y="2015"/>
                      <a:pt x="1019" y="2015"/>
                    </a:cubicBezTo>
                    <a:cubicBezTo>
                      <a:pt x="1103" y="1827"/>
                      <a:pt x="1103" y="1827"/>
                      <a:pt x="1103" y="1827"/>
                    </a:cubicBezTo>
                    <a:cubicBezTo>
                      <a:pt x="1488" y="1827"/>
                      <a:pt x="1488" y="1827"/>
                      <a:pt x="1488" y="1827"/>
                    </a:cubicBezTo>
                    <a:cubicBezTo>
                      <a:pt x="1571" y="2015"/>
                      <a:pt x="1571" y="2015"/>
                      <a:pt x="1571" y="2015"/>
                    </a:cubicBezTo>
                    <a:cubicBezTo>
                      <a:pt x="1575" y="2023"/>
                      <a:pt x="1575" y="2023"/>
                      <a:pt x="1575" y="2023"/>
                    </a:cubicBezTo>
                    <a:cubicBezTo>
                      <a:pt x="1584" y="2023"/>
                      <a:pt x="1584" y="2023"/>
                      <a:pt x="1584" y="2023"/>
                    </a:cubicBezTo>
                    <a:cubicBezTo>
                      <a:pt x="1674" y="2023"/>
                      <a:pt x="1674" y="2023"/>
                      <a:pt x="1674" y="2023"/>
                    </a:cubicBezTo>
                    <a:cubicBezTo>
                      <a:pt x="1696" y="2023"/>
                      <a:pt x="1696" y="2023"/>
                      <a:pt x="1696" y="2023"/>
                    </a:cubicBezTo>
                    <a:cubicBezTo>
                      <a:pt x="1687" y="2003"/>
                      <a:pt x="1687" y="2003"/>
                      <a:pt x="1687" y="2003"/>
                    </a:cubicBezTo>
                    <a:lnTo>
                      <a:pt x="1349" y="1256"/>
                    </a:lnTo>
                    <a:close/>
                    <a:moveTo>
                      <a:pt x="1148" y="1723"/>
                    </a:moveTo>
                    <a:cubicBezTo>
                      <a:pt x="1296" y="1395"/>
                      <a:pt x="1296" y="1395"/>
                      <a:pt x="1296" y="1395"/>
                    </a:cubicBezTo>
                    <a:cubicBezTo>
                      <a:pt x="1442" y="1723"/>
                      <a:pt x="1442" y="1723"/>
                      <a:pt x="1442" y="1723"/>
                    </a:cubicBezTo>
                    <a:lnTo>
                      <a:pt x="1148" y="1723"/>
                    </a:lnTo>
                    <a:close/>
                    <a:moveTo>
                      <a:pt x="3608" y="1030"/>
                    </a:moveTo>
                    <a:cubicBezTo>
                      <a:pt x="3608" y="1016"/>
                      <a:pt x="3608" y="1016"/>
                      <a:pt x="3608" y="1016"/>
                    </a:cubicBezTo>
                    <a:cubicBezTo>
                      <a:pt x="3608" y="912"/>
                      <a:pt x="3608" y="912"/>
                      <a:pt x="3608" y="912"/>
                    </a:cubicBezTo>
                    <a:cubicBezTo>
                      <a:pt x="3608" y="898"/>
                      <a:pt x="3608" y="898"/>
                      <a:pt x="3608" y="898"/>
                    </a:cubicBezTo>
                    <a:cubicBezTo>
                      <a:pt x="3593" y="898"/>
                      <a:pt x="3593" y="898"/>
                      <a:pt x="3593" y="898"/>
                    </a:cubicBezTo>
                    <a:cubicBezTo>
                      <a:pt x="3158" y="898"/>
                      <a:pt x="3158" y="898"/>
                      <a:pt x="3158" y="898"/>
                    </a:cubicBezTo>
                    <a:cubicBezTo>
                      <a:pt x="3158" y="21"/>
                      <a:pt x="3158" y="21"/>
                      <a:pt x="3158" y="21"/>
                    </a:cubicBezTo>
                    <a:cubicBezTo>
                      <a:pt x="3158" y="7"/>
                      <a:pt x="3158" y="7"/>
                      <a:pt x="3158" y="7"/>
                    </a:cubicBezTo>
                    <a:cubicBezTo>
                      <a:pt x="3144" y="7"/>
                      <a:pt x="3144" y="7"/>
                      <a:pt x="3144" y="7"/>
                    </a:cubicBezTo>
                    <a:cubicBezTo>
                      <a:pt x="3032" y="7"/>
                      <a:pt x="3032" y="7"/>
                      <a:pt x="3032" y="7"/>
                    </a:cubicBezTo>
                    <a:cubicBezTo>
                      <a:pt x="3017" y="7"/>
                      <a:pt x="3017" y="7"/>
                      <a:pt x="3017" y="7"/>
                    </a:cubicBezTo>
                    <a:cubicBezTo>
                      <a:pt x="3017" y="21"/>
                      <a:pt x="3017" y="21"/>
                      <a:pt x="3017" y="21"/>
                    </a:cubicBezTo>
                    <a:cubicBezTo>
                      <a:pt x="3017" y="1016"/>
                      <a:pt x="3017" y="1016"/>
                      <a:pt x="3017" y="1016"/>
                    </a:cubicBezTo>
                    <a:cubicBezTo>
                      <a:pt x="3017" y="1030"/>
                      <a:pt x="3017" y="1030"/>
                      <a:pt x="3017" y="1030"/>
                    </a:cubicBezTo>
                    <a:cubicBezTo>
                      <a:pt x="3032" y="1030"/>
                      <a:pt x="3032" y="1030"/>
                      <a:pt x="3032" y="1030"/>
                    </a:cubicBezTo>
                    <a:cubicBezTo>
                      <a:pt x="3593" y="1030"/>
                      <a:pt x="3593" y="1030"/>
                      <a:pt x="3593" y="1030"/>
                    </a:cubicBezTo>
                    <a:lnTo>
                      <a:pt x="3608" y="1030"/>
                    </a:lnTo>
                    <a:close/>
                    <a:moveTo>
                      <a:pt x="3438" y="1714"/>
                    </a:moveTo>
                    <a:cubicBezTo>
                      <a:pt x="3558" y="1685"/>
                      <a:pt x="3629" y="1603"/>
                      <a:pt x="3629" y="1490"/>
                    </a:cubicBezTo>
                    <a:cubicBezTo>
                      <a:pt x="3629" y="1488"/>
                      <a:pt x="3629" y="1488"/>
                      <a:pt x="3629" y="1488"/>
                    </a:cubicBezTo>
                    <a:cubicBezTo>
                      <a:pt x="3629" y="1426"/>
                      <a:pt x="3607" y="1371"/>
                      <a:pt x="3568" y="1331"/>
                    </a:cubicBezTo>
                    <a:cubicBezTo>
                      <a:pt x="3517" y="1280"/>
                      <a:pt x="3439" y="1253"/>
                      <a:pt x="3347" y="1253"/>
                    </a:cubicBezTo>
                    <a:cubicBezTo>
                      <a:pt x="3028" y="1253"/>
                      <a:pt x="3028" y="1253"/>
                      <a:pt x="3028" y="1253"/>
                    </a:cubicBezTo>
                    <a:cubicBezTo>
                      <a:pt x="3013" y="1253"/>
                      <a:pt x="3013" y="1253"/>
                      <a:pt x="3013" y="1253"/>
                    </a:cubicBezTo>
                    <a:cubicBezTo>
                      <a:pt x="3013" y="1267"/>
                      <a:pt x="3013" y="1267"/>
                      <a:pt x="3013" y="1267"/>
                    </a:cubicBezTo>
                    <a:cubicBezTo>
                      <a:pt x="3013" y="2009"/>
                      <a:pt x="3013" y="2009"/>
                      <a:pt x="3013" y="2009"/>
                    </a:cubicBezTo>
                    <a:cubicBezTo>
                      <a:pt x="3013" y="2023"/>
                      <a:pt x="3013" y="2023"/>
                      <a:pt x="3013" y="2023"/>
                    </a:cubicBezTo>
                    <a:cubicBezTo>
                      <a:pt x="3028" y="2023"/>
                      <a:pt x="3028" y="2023"/>
                      <a:pt x="3028" y="2023"/>
                    </a:cubicBezTo>
                    <a:cubicBezTo>
                      <a:pt x="3111" y="2023"/>
                      <a:pt x="3111" y="2023"/>
                      <a:pt x="3111" y="2023"/>
                    </a:cubicBezTo>
                    <a:cubicBezTo>
                      <a:pt x="3126" y="2023"/>
                      <a:pt x="3126" y="2023"/>
                      <a:pt x="3126" y="2023"/>
                    </a:cubicBezTo>
                    <a:cubicBezTo>
                      <a:pt x="3126" y="2009"/>
                      <a:pt x="3126" y="2009"/>
                      <a:pt x="3126" y="2009"/>
                    </a:cubicBezTo>
                    <a:cubicBezTo>
                      <a:pt x="3126" y="1735"/>
                      <a:pt x="3126" y="1735"/>
                      <a:pt x="3126" y="1735"/>
                    </a:cubicBezTo>
                    <a:cubicBezTo>
                      <a:pt x="3316" y="1735"/>
                      <a:pt x="3316" y="1735"/>
                      <a:pt x="3316" y="1735"/>
                    </a:cubicBezTo>
                    <a:cubicBezTo>
                      <a:pt x="3527" y="2018"/>
                      <a:pt x="3527" y="2018"/>
                      <a:pt x="3527" y="2018"/>
                    </a:cubicBezTo>
                    <a:cubicBezTo>
                      <a:pt x="3531" y="2023"/>
                      <a:pt x="3531" y="2023"/>
                      <a:pt x="3531" y="2023"/>
                    </a:cubicBezTo>
                    <a:cubicBezTo>
                      <a:pt x="3538" y="2023"/>
                      <a:pt x="3538" y="2023"/>
                      <a:pt x="3538" y="2023"/>
                    </a:cubicBezTo>
                    <a:cubicBezTo>
                      <a:pt x="3641" y="2023"/>
                      <a:pt x="3641" y="2023"/>
                      <a:pt x="3641" y="2023"/>
                    </a:cubicBezTo>
                    <a:cubicBezTo>
                      <a:pt x="3670" y="2023"/>
                      <a:pt x="3670" y="2023"/>
                      <a:pt x="3670" y="2023"/>
                    </a:cubicBezTo>
                    <a:cubicBezTo>
                      <a:pt x="3653" y="2000"/>
                      <a:pt x="3653" y="2000"/>
                      <a:pt x="3653" y="2000"/>
                    </a:cubicBezTo>
                    <a:lnTo>
                      <a:pt x="3438" y="1714"/>
                    </a:lnTo>
                    <a:close/>
                    <a:moveTo>
                      <a:pt x="3126" y="1631"/>
                    </a:moveTo>
                    <a:cubicBezTo>
                      <a:pt x="3126" y="1359"/>
                      <a:pt x="3126" y="1359"/>
                      <a:pt x="3126" y="1359"/>
                    </a:cubicBezTo>
                    <a:cubicBezTo>
                      <a:pt x="3340" y="1359"/>
                      <a:pt x="3340" y="1359"/>
                      <a:pt x="3340" y="1359"/>
                    </a:cubicBezTo>
                    <a:cubicBezTo>
                      <a:pt x="3452" y="1359"/>
                      <a:pt x="3516" y="1407"/>
                      <a:pt x="3516" y="1491"/>
                    </a:cubicBezTo>
                    <a:cubicBezTo>
                      <a:pt x="3516" y="1493"/>
                      <a:pt x="3516" y="1493"/>
                      <a:pt x="3516" y="1493"/>
                    </a:cubicBezTo>
                    <a:cubicBezTo>
                      <a:pt x="3516" y="1577"/>
                      <a:pt x="3447" y="1631"/>
                      <a:pt x="3339" y="1631"/>
                    </a:cubicBezTo>
                    <a:lnTo>
                      <a:pt x="3126" y="1631"/>
                    </a:lnTo>
                    <a:close/>
                    <a:moveTo>
                      <a:pt x="2415" y="1918"/>
                    </a:moveTo>
                    <a:cubicBezTo>
                      <a:pt x="2415" y="1687"/>
                      <a:pt x="2415" y="1687"/>
                      <a:pt x="2415" y="1687"/>
                    </a:cubicBezTo>
                    <a:cubicBezTo>
                      <a:pt x="2805" y="1687"/>
                      <a:pt x="2805" y="1687"/>
                      <a:pt x="2805" y="1687"/>
                    </a:cubicBezTo>
                    <a:cubicBezTo>
                      <a:pt x="2819" y="1687"/>
                      <a:pt x="2819" y="1687"/>
                      <a:pt x="2819" y="1687"/>
                    </a:cubicBezTo>
                    <a:cubicBezTo>
                      <a:pt x="2819" y="1673"/>
                      <a:pt x="2819" y="1673"/>
                      <a:pt x="2819" y="1673"/>
                    </a:cubicBezTo>
                    <a:cubicBezTo>
                      <a:pt x="2819" y="1597"/>
                      <a:pt x="2819" y="1597"/>
                      <a:pt x="2819" y="1597"/>
                    </a:cubicBezTo>
                    <a:cubicBezTo>
                      <a:pt x="2819" y="1582"/>
                      <a:pt x="2819" y="1582"/>
                      <a:pt x="2819" y="1582"/>
                    </a:cubicBezTo>
                    <a:cubicBezTo>
                      <a:pt x="2805" y="1582"/>
                      <a:pt x="2805" y="1582"/>
                      <a:pt x="2805" y="1582"/>
                    </a:cubicBezTo>
                    <a:cubicBezTo>
                      <a:pt x="2415" y="1582"/>
                      <a:pt x="2415" y="1582"/>
                      <a:pt x="2415" y="1582"/>
                    </a:cubicBezTo>
                    <a:cubicBezTo>
                      <a:pt x="2415" y="1358"/>
                      <a:pt x="2415" y="1358"/>
                      <a:pt x="2415" y="1358"/>
                    </a:cubicBezTo>
                    <a:cubicBezTo>
                      <a:pt x="2853" y="1358"/>
                      <a:pt x="2853" y="1358"/>
                      <a:pt x="2853" y="1358"/>
                    </a:cubicBezTo>
                    <a:cubicBezTo>
                      <a:pt x="2867" y="1358"/>
                      <a:pt x="2867" y="1358"/>
                      <a:pt x="2867" y="1358"/>
                    </a:cubicBezTo>
                    <a:cubicBezTo>
                      <a:pt x="2867" y="1343"/>
                      <a:pt x="2867" y="1343"/>
                      <a:pt x="2867" y="1343"/>
                    </a:cubicBezTo>
                    <a:cubicBezTo>
                      <a:pt x="2867" y="1267"/>
                      <a:pt x="2867" y="1267"/>
                      <a:pt x="2867" y="1267"/>
                    </a:cubicBezTo>
                    <a:cubicBezTo>
                      <a:pt x="2867" y="1253"/>
                      <a:pt x="2867" y="1253"/>
                      <a:pt x="2867" y="1253"/>
                    </a:cubicBezTo>
                    <a:cubicBezTo>
                      <a:pt x="2853" y="1253"/>
                      <a:pt x="2853" y="1253"/>
                      <a:pt x="2853" y="1253"/>
                    </a:cubicBezTo>
                    <a:cubicBezTo>
                      <a:pt x="2317" y="1253"/>
                      <a:pt x="2317" y="1253"/>
                      <a:pt x="2317" y="1253"/>
                    </a:cubicBezTo>
                    <a:cubicBezTo>
                      <a:pt x="2302" y="1253"/>
                      <a:pt x="2302" y="1253"/>
                      <a:pt x="2302" y="1253"/>
                    </a:cubicBezTo>
                    <a:cubicBezTo>
                      <a:pt x="2302" y="1267"/>
                      <a:pt x="2302" y="1267"/>
                      <a:pt x="2302" y="1267"/>
                    </a:cubicBezTo>
                    <a:cubicBezTo>
                      <a:pt x="2302" y="2009"/>
                      <a:pt x="2302" y="2009"/>
                      <a:pt x="2302" y="2009"/>
                    </a:cubicBezTo>
                    <a:cubicBezTo>
                      <a:pt x="2302" y="2023"/>
                      <a:pt x="2302" y="2023"/>
                      <a:pt x="2302" y="2023"/>
                    </a:cubicBezTo>
                    <a:cubicBezTo>
                      <a:pt x="2317" y="2023"/>
                      <a:pt x="2317" y="2023"/>
                      <a:pt x="2317" y="2023"/>
                    </a:cubicBezTo>
                    <a:cubicBezTo>
                      <a:pt x="2858" y="2023"/>
                      <a:pt x="2858" y="2023"/>
                      <a:pt x="2858" y="2023"/>
                    </a:cubicBezTo>
                    <a:cubicBezTo>
                      <a:pt x="2872" y="2023"/>
                      <a:pt x="2872" y="2023"/>
                      <a:pt x="2872" y="2023"/>
                    </a:cubicBezTo>
                    <a:cubicBezTo>
                      <a:pt x="2872" y="2009"/>
                      <a:pt x="2872" y="2009"/>
                      <a:pt x="2872" y="2009"/>
                    </a:cubicBezTo>
                    <a:cubicBezTo>
                      <a:pt x="2872" y="1933"/>
                      <a:pt x="2872" y="1933"/>
                      <a:pt x="2872" y="1933"/>
                    </a:cubicBezTo>
                    <a:cubicBezTo>
                      <a:pt x="2872" y="1918"/>
                      <a:pt x="2872" y="1918"/>
                      <a:pt x="2872" y="1918"/>
                    </a:cubicBezTo>
                    <a:cubicBezTo>
                      <a:pt x="2858" y="1918"/>
                      <a:pt x="2858" y="1918"/>
                      <a:pt x="2858" y="1918"/>
                    </a:cubicBezTo>
                    <a:lnTo>
                      <a:pt x="2415" y="1918"/>
                    </a:lnTo>
                    <a:close/>
                    <a:moveTo>
                      <a:pt x="3797" y="1253"/>
                    </a:moveTo>
                    <a:cubicBezTo>
                      <a:pt x="3783" y="1253"/>
                      <a:pt x="3783" y="1253"/>
                      <a:pt x="3783" y="1253"/>
                    </a:cubicBezTo>
                    <a:cubicBezTo>
                      <a:pt x="3783" y="1267"/>
                      <a:pt x="3783" y="1267"/>
                      <a:pt x="3783" y="1267"/>
                    </a:cubicBezTo>
                    <a:cubicBezTo>
                      <a:pt x="3783" y="2009"/>
                      <a:pt x="3783" y="2009"/>
                      <a:pt x="3783" y="2009"/>
                    </a:cubicBezTo>
                    <a:cubicBezTo>
                      <a:pt x="3783" y="2023"/>
                      <a:pt x="3783" y="2023"/>
                      <a:pt x="3783" y="2023"/>
                    </a:cubicBezTo>
                    <a:cubicBezTo>
                      <a:pt x="3797" y="2023"/>
                      <a:pt x="3797" y="2023"/>
                      <a:pt x="3797" y="2023"/>
                    </a:cubicBezTo>
                    <a:cubicBezTo>
                      <a:pt x="3881" y="2023"/>
                      <a:pt x="3881" y="2023"/>
                      <a:pt x="3881" y="2023"/>
                    </a:cubicBezTo>
                    <a:cubicBezTo>
                      <a:pt x="3895" y="2023"/>
                      <a:pt x="3895" y="2023"/>
                      <a:pt x="3895" y="2023"/>
                    </a:cubicBezTo>
                    <a:cubicBezTo>
                      <a:pt x="3895" y="2009"/>
                      <a:pt x="3895" y="2009"/>
                      <a:pt x="3895" y="2009"/>
                    </a:cubicBezTo>
                    <a:cubicBezTo>
                      <a:pt x="3895" y="1267"/>
                      <a:pt x="3895" y="1267"/>
                      <a:pt x="3895" y="1267"/>
                    </a:cubicBezTo>
                    <a:cubicBezTo>
                      <a:pt x="3895" y="1253"/>
                      <a:pt x="3895" y="1253"/>
                      <a:pt x="3895" y="1253"/>
                    </a:cubicBezTo>
                    <a:cubicBezTo>
                      <a:pt x="3881" y="1253"/>
                      <a:pt x="3881" y="1253"/>
                      <a:pt x="3881" y="1253"/>
                    </a:cubicBezTo>
                    <a:lnTo>
                      <a:pt x="3797" y="1253"/>
                    </a:lnTo>
                    <a:close/>
                    <a:moveTo>
                      <a:pt x="2877" y="340"/>
                    </a:moveTo>
                    <a:cubicBezTo>
                      <a:pt x="2877" y="337"/>
                      <a:pt x="2877" y="337"/>
                      <a:pt x="2877" y="337"/>
                    </a:cubicBezTo>
                    <a:cubicBezTo>
                      <a:pt x="2877" y="136"/>
                      <a:pt x="2726" y="7"/>
                      <a:pt x="2491" y="7"/>
                    </a:cubicBezTo>
                    <a:cubicBezTo>
                      <a:pt x="2119" y="7"/>
                      <a:pt x="2119" y="7"/>
                      <a:pt x="2119" y="7"/>
                    </a:cubicBezTo>
                    <a:cubicBezTo>
                      <a:pt x="2104" y="7"/>
                      <a:pt x="2104" y="7"/>
                      <a:pt x="2104" y="7"/>
                    </a:cubicBezTo>
                    <a:cubicBezTo>
                      <a:pt x="2104" y="21"/>
                      <a:pt x="2104" y="21"/>
                      <a:pt x="2104" y="21"/>
                    </a:cubicBezTo>
                    <a:cubicBezTo>
                      <a:pt x="2104" y="1016"/>
                      <a:pt x="2104" y="1016"/>
                      <a:pt x="2104" y="1016"/>
                    </a:cubicBezTo>
                    <a:cubicBezTo>
                      <a:pt x="2104" y="1030"/>
                      <a:pt x="2104" y="1030"/>
                      <a:pt x="2104" y="1030"/>
                    </a:cubicBezTo>
                    <a:cubicBezTo>
                      <a:pt x="2119" y="1030"/>
                      <a:pt x="2119" y="1030"/>
                      <a:pt x="2119" y="1030"/>
                    </a:cubicBezTo>
                    <a:cubicBezTo>
                      <a:pt x="2231" y="1030"/>
                      <a:pt x="2231" y="1030"/>
                      <a:pt x="2231" y="1030"/>
                    </a:cubicBezTo>
                    <a:cubicBezTo>
                      <a:pt x="2245" y="1030"/>
                      <a:pt x="2245" y="1030"/>
                      <a:pt x="2245" y="1030"/>
                    </a:cubicBezTo>
                    <a:cubicBezTo>
                      <a:pt x="2245" y="1016"/>
                      <a:pt x="2245" y="1016"/>
                      <a:pt x="2245" y="1016"/>
                    </a:cubicBezTo>
                    <a:cubicBezTo>
                      <a:pt x="2245" y="679"/>
                      <a:pt x="2245" y="679"/>
                      <a:pt x="2245" y="679"/>
                    </a:cubicBezTo>
                    <a:cubicBezTo>
                      <a:pt x="2472" y="679"/>
                      <a:pt x="2472" y="679"/>
                      <a:pt x="2472" y="679"/>
                    </a:cubicBezTo>
                    <a:cubicBezTo>
                      <a:pt x="2674" y="679"/>
                      <a:pt x="2877" y="574"/>
                      <a:pt x="2877" y="340"/>
                    </a:cubicBezTo>
                    <a:close/>
                    <a:moveTo>
                      <a:pt x="2245" y="139"/>
                    </a:moveTo>
                    <a:cubicBezTo>
                      <a:pt x="2482" y="139"/>
                      <a:pt x="2482" y="139"/>
                      <a:pt x="2482" y="139"/>
                    </a:cubicBezTo>
                    <a:cubicBezTo>
                      <a:pt x="2643" y="139"/>
                      <a:pt x="2735" y="213"/>
                      <a:pt x="2735" y="341"/>
                    </a:cubicBezTo>
                    <a:cubicBezTo>
                      <a:pt x="2735" y="344"/>
                      <a:pt x="2735" y="344"/>
                      <a:pt x="2735" y="344"/>
                    </a:cubicBezTo>
                    <a:cubicBezTo>
                      <a:pt x="2735" y="468"/>
                      <a:pt x="2633" y="548"/>
                      <a:pt x="2476" y="548"/>
                    </a:cubicBezTo>
                    <a:cubicBezTo>
                      <a:pt x="2245" y="548"/>
                      <a:pt x="2245" y="548"/>
                      <a:pt x="2245" y="548"/>
                    </a:cubicBezTo>
                    <a:lnTo>
                      <a:pt x="2245" y="139"/>
                    </a:lnTo>
                    <a:close/>
                    <a:moveTo>
                      <a:pt x="1591" y="1253"/>
                    </a:moveTo>
                    <a:cubicBezTo>
                      <a:pt x="1576" y="1253"/>
                      <a:pt x="1576" y="1253"/>
                      <a:pt x="1576" y="1253"/>
                    </a:cubicBezTo>
                    <a:cubicBezTo>
                      <a:pt x="1576" y="1267"/>
                      <a:pt x="1576" y="1267"/>
                      <a:pt x="1576" y="1267"/>
                    </a:cubicBezTo>
                    <a:cubicBezTo>
                      <a:pt x="1576" y="1344"/>
                      <a:pt x="1576" y="1344"/>
                      <a:pt x="1576" y="1344"/>
                    </a:cubicBezTo>
                    <a:cubicBezTo>
                      <a:pt x="1576" y="1359"/>
                      <a:pt x="1576" y="1359"/>
                      <a:pt x="1576" y="1359"/>
                    </a:cubicBezTo>
                    <a:cubicBezTo>
                      <a:pt x="1591" y="1359"/>
                      <a:pt x="1591" y="1359"/>
                      <a:pt x="1591" y="1359"/>
                    </a:cubicBezTo>
                    <a:cubicBezTo>
                      <a:pt x="1825" y="1359"/>
                      <a:pt x="1825" y="1359"/>
                      <a:pt x="1825" y="1359"/>
                    </a:cubicBezTo>
                    <a:cubicBezTo>
                      <a:pt x="1825" y="2009"/>
                      <a:pt x="1825" y="2009"/>
                      <a:pt x="1825" y="2009"/>
                    </a:cubicBezTo>
                    <a:cubicBezTo>
                      <a:pt x="1825" y="2023"/>
                      <a:pt x="1825" y="2023"/>
                      <a:pt x="1825" y="2023"/>
                    </a:cubicBezTo>
                    <a:cubicBezTo>
                      <a:pt x="1839" y="2023"/>
                      <a:pt x="1839" y="2023"/>
                      <a:pt x="1839" y="2023"/>
                    </a:cubicBezTo>
                    <a:cubicBezTo>
                      <a:pt x="1924" y="2023"/>
                      <a:pt x="1924" y="2023"/>
                      <a:pt x="1924" y="2023"/>
                    </a:cubicBezTo>
                    <a:cubicBezTo>
                      <a:pt x="1939" y="2023"/>
                      <a:pt x="1939" y="2023"/>
                      <a:pt x="1939" y="2023"/>
                    </a:cubicBezTo>
                    <a:cubicBezTo>
                      <a:pt x="1939" y="2009"/>
                      <a:pt x="1939" y="2009"/>
                      <a:pt x="1939" y="2009"/>
                    </a:cubicBezTo>
                    <a:cubicBezTo>
                      <a:pt x="1939" y="1359"/>
                      <a:pt x="1939" y="1359"/>
                      <a:pt x="1939" y="1359"/>
                    </a:cubicBezTo>
                    <a:cubicBezTo>
                      <a:pt x="2174" y="1359"/>
                      <a:pt x="2174" y="1359"/>
                      <a:pt x="2174" y="1359"/>
                    </a:cubicBezTo>
                    <a:cubicBezTo>
                      <a:pt x="2188" y="1359"/>
                      <a:pt x="2188" y="1359"/>
                      <a:pt x="2188" y="1359"/>
                    </a:cubicBezTo>
                    <a:cubicBezTo>
                      <a:pt x="2188" y="1344"/>
                      <a:pt x="2188" y="1344"/>
                      <a:pt x="2188" y="1344"/>
                    </a:cubicBezTo>
                    <a:cubicBezTo>
                      <a:pt x="2188" y="1267"/>
                      <a:pt x="2188" y="1267"/>
                      <a:pt x="2188" y="1267"/>
                    </a:cubicBezTo>
                    <a:cubicBezTo>
                      <a:pt x="2188" y="1253"/>
                      <a:pt x="2188" y="1253"/>
                      <a:pt x="2188" y="1253"/>
                    </a:cubicBezTo>
                    <a:cubicBezTo>
                      <a:pt x="2174" y="1253"/>
                      <a:pt x="2174" y="1253"/>
                      <a:pt x="2174" y="1253"/>
                    </a:cubicBezTo>
                    <a:lnTo>
                      <a:pt x="1591" y="1253"/>
                    </a:lnTo>
                    <a:close/>
                    <a:moveTo>
                      <a:pt x="4452" y="1256"/>
                    </a:moveTo>
                    <a:cubicBezTo>
                      <a:pt x="4448" y="1247"/>
                      <a:pt x="4448" y="1247"/>
                      <a:pt x="4448" y="1247"/>
                    </a:cubicBezTo>
                    <a:cubicBezTo>
                      <a:pt x="4439" y="1247"/>
                      <a:pt x="4439" y="1247"/>
                      <a:pt x="4439" y="1247"/>
                    </a:cubicBezTo>
                    <a:cubicBezTo>
                      <a:pt x="4360" y="1247"/>
                      <a:pt x="4360" y="1247"/>
                      <a:pt x="4360" y="1247"/>
                    </a:cubicBezTo>
                    <a:cubicBezTo>
                      <a:pt x="4351" y="1247"/>
                      <a:pt x="4351" y="1247"/>
                      <a:pt x="4351" y="1247"/>
                    </a:cubicBezTo>
                    <a:cubicBezTo>
                      <a:pt x="4347" y="1256"/>
                      <a:pt x="4347" y="1256"/>
                      <a:pt x="4347" y="1256"/>
                    </a:cubicBezTo>
                    <a:cubicBezTo>
                      <a:pt x="4009" y="2003"/>
                      <a:pt x="4009" y="2003"/>
                      <a:pt x="4009" y="2003"/>
                    </a:cubicBezTo>
                    <a:cubicBezTo>
                      <a:pt x="4000" y="2023"/>
                      <a:pt x="4000" y="2023"/>
                      <a:pt x="4000" y="2023"/>
                    </a:cubicBezTo>
                    <a:cubicBezTo>
                      <a:pt x="4022" y="2023"/>
                      <a:pt x="4022" y="2023"/>
                      <a:pt x="4022" y="2023"/>
                    </a:cubicBezTo>
                    <a:cubicBezTo>
                      <a:pt x="4108" y="2023"/>
                      <a:pt x="4108" y="2023"/>
                      <a:pt x="4108" y="2023"/>
                    </a:cubicBezTo>
                    <a:cubicBezTo>
                      <a:pt x="4117" y="2023"/>
                      <a:pt x="4117" y="2023"/>
                      <a:pt x="4117" y="2023"/>
                    </a:cubicBezTo>
                    <a:cubicBezTo>
                      <a:pt x="4121" y="2015"/>
                      <a:pt x="4121" y="2015"/>
                      <a:pt x="4121" y="2015"/>
                    </a:cubicBezTo>
                    <a:cubicBezTo>
                      <a:pt x="4205" y="1827"/>
                      <a:pt x="4205" y="1827"/>
                      <a:pt x="4205" y="1827"/>
                    </a:cubicBezTo>
                    <a:cubicBezTo>
                      <a:pt x="4590" y="1827"/>
                      <a:pt x="4590" y="1827"/>
                      <a:pt x="4590" y="1827"/>
                    </a:cubicBezTo>
                    <a:cubicBezTo>
                      <a:pt x="4673" y="2015"/>
                      <a:pt x="4673" y="2015"/>
                      <a:pt x="4673" y="2015"/>
                    </a:cubicBezTo>
                    <a:cubicBezTo>
                      <a:pt x="4677" y="2023"/>
                      <a:pt x="4677" y="2023"/>
                      <a:pt x="4677" y="2023"/>
                    </a:cubicBezTo>
                    <a:cubicBezTo>
                      <a:pt x="4687" y="2023"/>
                      <a:pt x="4687" y="2023"/>
                      <a:pt x="4687" y="2023"/>
                    </a:cubicBezTo>
                    <a:cubicBezTo>
                      <a:pt x="4777" y="2023"/>
                      <a:pt x="4777" y="2023"/>
                      <a:pt x="4777" y="2023"/>
                    </a:cubicBezTo>
                    <a:cubicBezTo>
                      <a:pt x="4799" y="2023"/>
                      <a:pt x="4799" y="2023"/>
                      <a:pt x="4799" y="2023"/>
                    </a:cubicBezTo>
                    <a:cubicBezTo>
                      <a:pt x="4790" y="2003"/>
                      <a:pt x="4790" y="2003"/>
                      <a:pt x="4790" y="2003"/>
                    </a:cubicBezTo>
                    <a:lnTo>
                      <a:pt x="4452" y="1256"/>
                    </a:lnTo>
                    <a:close/>
                    <a:moveTo>
                      <a:pt x="4251" y="1723"/>
                    </a:moveTo>
                    <a:cubicBezTo>
                      <a:pt x="4398" y="1395"/>
                      <a:pt x="4398" y="1395"/>
                      <a:pt x="4398" y="1395"/>
                    </a:cubicBezTo>
                    <a:cubicBezTo>
                      <a:pt x="4545" y="1723"/>
                      <a:pt x="4545" y="1723"/>
                      <a:pt x="4545" y="1723"/>
                    </a:cubicBezTo>
                    <a:lnTo>
                      <a:pt x="4251" y="1723"/>
                    </a:lnTo>
                    <a:close/>
                  </a:path>
                </a:pathLst>
              </a:custGeom>
              <a:solidFill>
                <a:srgbClr val="4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20775613" y="-8999538"/>
                <a:ext cx="1346200" cy="1346200"/>
              </a:xfrm>
              <a:custGeom>
                <a:avLst/>
                <a:gdLst>
                  <a:gd name="T0" fmla="*/ 0 w 359"/>
                  <a:gd name="T1" fmla="*/ 180 h 359"/>
                  <a:gd name="T2" fmla="*/ 0 w 359"/>
                  <a:gd name="T3" fmla="*/ 179 h 359"/>
                  <a:gd name="T4" fmla="*/ 180 w 359"/>
                  <a:gd name="T5" fmla="*/ 0 h 359"/>
                  <a:gd name="T6" fmla="*/ 359 w 359"/>
                  <a:gd name="T7" fmla="*/ 178 h 359"/>
                  <a:gd name="T8" fmla="*/ 359 w 359"/>
                  <a:gd name="T9" fmla="*/ 179 h 359"/>
                  <a:gd name="T10" fmla="*/ 179 w 359"/>
                  <a:gd name="T11" fmla="*/ 359 h 359"/>
                  <a:gd name="T12" fmla="*/ 0 w 359"/>
                  <a:gd name="T13" fmla="*/ 180 h 359"/>
                  <a:gd name="T14" fmla="*/ 343 w 359"/>
                  <a:gd name="T15" fmla="*/ 179 h 359"/>
                  <a:gd name="T16" fmla="*/ 343 w 359"/>
                  <a:gd name="T17" fmla="*/ 178 h 359"/>
                  <a:gd name="T18" fmla="*/ 180 w 359"/>
                  <a:gd name="T19" fmla="*/ 15 h 359"/>
                  <a:gd name="T20" fmla="*/ 16 w 359"/>
                  <a:gd name="T21" fmla="*/ 179 h 359"/>
                  <a:gd name="T22" fmla="*/ 16 w 359"/>
                  <a:gd name="T23" fmla="*/ 180 h 359"/>
                  <a:gd name="T24" fmla="*/ 179 w 359"/>
                  <a:gd name="T25" fmla="*/ 344 h 359"/>
                  <a:gd name="T26" fmla="*/ 343 w 359"/>
                  <a:gd name="T27" fmla="*/ 179 h 359"/>
                  <a:gd name="T28" fmla="*/ 109 w 359"/>
                  <a:gd name="T29" fmla="*/ 82 h 359"/>
                  <a:gd name="T30" fmla="*/ 192 w 359"/>
                  <a:gd name="T31" fmla="*/ 82 h 359"/>
                  <a:gd name="T32" fmla="*/ 246 w 359"/>
                  <a:gd name="T33" fmla="*/ 101 h 359"/>
                  <a:gd name="T34" fmla="*/ 261 w 359"/>
                  <a:gd name="T35" fmla="*/ 137 h 359"/>
                  <a:gd name="T36" fmla="*/ 261 w 359"/>
                  <a:gd name="T37" fmla="*/ 138 h 359"/>
                  <a:gd name="T38" fmla="*/ 213 w 359"/>
                  <a:gd name="T39" fmla="*/ 192 h 359"/>
                  <a:gd name="T40" fmla="*/ 270 w 359"/>
                  <a:gd name="T41" fmla="*/ 266 h 359"/>
                  <a:gd name="T42" fmla="*/ 237 w 359"/>
                  <a:gd name="T43" fmla="*/ 266 h 359"/>
                  <a:gd name="T44" fmla="*/ 184 w 359"/>
                  <a:gd name="T45" fmla="*/ 197 h 359"/>
                  <a:gd name="T46" fmla="*/ 183 w 359"/>
                  <a:gd name="T47" fmla="*/ 197 h 359"/>
                  <a:gd name="T48" fmla="*/ 136 w 359"/>
                  <a:gd name="T49" fmla="*/ 197 h 359"/>
                  <a:gd name="T50" fmla="*/ 136 w 359"/>
                  <a:gd name="T51" fmla="*/ 266 h 359"/>
                  <a:gd name="T52" fmla="*/ 109 w 359"/>
                  <a:gd name="T53" fmla="*/ 266 h 359"/>
                  <a:gd name="T54" fmla="*/ 109 w 359"/>
                  <a:gd name="T55" fmla="*/ 82 h 359"/>
                  <a:gd name="T56" fmla="*/ 189 w 359"/>
                  <a:gd name="T57" fmla="*/ 172 h 359"/>
                  <a:gd name="T58" fmla="*/ 233 w 359"/>
                  <a:gd name="T59" fmla="*/ 140 h 359"/>
                  <a:gd name="T60" fmla="*/ 233 w 359"/>
                  <a:gd name="T61" fmla="*/ 139 h 359"/>
                  <a:gd name="T62" fmla="*/ 191 w 359"/>
                  <a:gd name="T63" fmla="*/ 107 h 359"/>
                  <a:gd name="T64" fmla="*/ 136 w 359"/>
                  <a:gd name="T65" fmla="*/ 107 h 359"/>
                  <a:gd name="T66" fmla="*/ 136 w 359"/>
                  <a:gd name="T67" fmla="*/ 172 h 359"/>
                  <a:gd name="T68" fmla="*/ 189 w 359"/>
                  <a:gd name="T69" fmla="*/ 172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9" h="359">
                    <a:moveTo>
                      <a:pt x="0" y="180"/>
                    </a:move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1"/>
                      <a:pt x="79" y="0"/>
                      <a:pt x="180" y="0"/>
                    </a:cubicBezTo>
                    <a:cubicBezTo>
                      <a:pt x="281" y="0"/>
                      <a:pt x="359" y="81"/>
                      <a:pt x="359" y="178"/>
                    </a:cubicBezTo>
                    <a:cubicBezTo>
                      <a:pt x="359" y="179"/>
                      <a:pt x="359" y="179"/>
                      <a:pt x="359" y="179"/>
                    </a:cubicBezTo>
                    <a:cubicBezTo>
                      <a:pt x="359" y="277"/>
                      <a:pt x="280" y="359"/>
                      <a:pt x="179" y="359"/>
                    </a:cubicBezTo>
                    <a:cubicBezTo>
                      <a:pt x="78" y="359"/>
                      <a:pt x="0" y="278"/>
                      <a:pt x="0" y="180"/>
                    </a:cubicBezTo>
                    <a:close/>
                    <a:moveTo>
                      <a:pt x="343" y="179"/>
                    </a:moveTo>
                    <a:cubicBezTo>
                      <a:pt x="343" y="178"/>
                      <a:pt x="343" y="178"/>
                      <a:pt x="343" y="178"/>
                    </a:cubicBezTo>
                    <a:cubicBezTo>
                      <a:pt x="343" y="88"/>
                      <a:pt x="273" y="15"/>
                      <a:pt x="180" y="15"/>
                    </a:cubicBezTo>
                    <a:cubicBezTo>
                      <a:pt x="87" y="15"/>
                      <a:pt x="16" y="89"/>
                      <a:pt x="16" y="179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270"/>
                      <a:pt x="86" y="344"/>
                      <a:pt x="179" y="344"/>
                    </a:cubicBezTo>
                    <a:cubicBezTo>
                      <a:pt x="272" y="344"/>
                      <a:pt x="343" y="269"/>
                      <a:pt x="343" y="179"/>
                    </a:cubicBezTo>
                    <a:close/>
                    <a:moveTo>
                      <a:pt x="109" y="82"/>
                    </a:moveTo>
                    <a:cubicBezTo>
                      <a:pt x="192" y="82"/>
                      <a:pt x="192" y="82"/>
                      <a:pt x="192" y="82"/>
                    </a:cubicBezTo>
                    <a:cubicBezTo>
                      <a:pt x="215" y="82"/>
                      <a:pt x="234" y="89"/>
                      <a:pt x="246" y="101"/>
                    </a:cubicBezTo>
                    <a:cubicBezTo>
                      <a:pt x="255" y="110"/>
                      <a:pt x="261" y="122"/>
                      <a:pt x="261" y="137"/>
                    </a:cubicBezTo>
                    <a:cubicBezTo>
                      <a:pt x="261" y="138"/>
                      <a:pt x="261" y="138"/>
                      <a:pt x="261" y="138"/>
                    </a:cubicBezTo>
                    <a:cubicBezTo>
                      <a:pt x="261" y="168"/>
                      <a:pt x="241" y="186"/>
                      <a:pt x="213" y="192"/>
                    </a:cubicBezTo>
                    <a:cubicBezTo>
                      <a:pt x="270" y="266"/>
                      <a:pt x="270" y="266"/>
                      <a:pt x="270" y="266"/>
                    </a:cubicBezTo>
                    <a:cubicBezTo>
                      <a:pt x="237" y="266"/>
                      <a:pt x="237" y="266"/>
                      <a:pt x="237" y="266"/>
                    </a:cubicBezTo>
                    <a:cubicBezTo>
                      <a:pt x="184" y="197"/>
                      <a:pt x="184" y="197"/>
                      <a:pt x="184" y="197"/>
                    </a:cubicBezTo>
                    <a:cubicBezTo>
                      <a:pt x="183" y="197"/>
                      <a:pt x="183" y="197"/>
                      <a:pt x="183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266"/>
                      <a:pt x="136" y="266"/>
                      <a:pt x="136" y="266"/>
                    </a:cubicBezTo>
                    <a:cubicBezTo>
                      <a:pt x="109" y="266"/>
                      <a:pt x="109" y="266"/>
                      <a:pt x="109" y="266"/>
                    </a:cubicBezTo>
                    <a:lnTo>
                      <a:pt x="109" y="82"/>
                    </a:lnTo>
                    <a:close/>
                    <a:moveTo>
                      <a:pt x="189" y="172"/>
                    </a:moveTo>
                    <a:cubicBezTo>
                      <a:pt x="215" y="172"/>
                      <a:pt x="233" y="160"/>
                      <a:pt x="233" y="140"/>
                    </a:cubicBezTo>
                    <a:cubicBezTo>
                      <a:pt x="233" y="139"/>
                      <a:pt x="233" y="139"/>
                      <a:pt x="233" y="139"/>
                    </a:cubicBezTo>
                    <a:cubicBezTo>
                      <a:pt x="233" y="119"/>
                      <a:pt x="217" y="107"/>
                      <a:pt x="191" y="107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6" y="172"/>
                      <a:pt x="136" y="172"/>
                      <a:pt x="136" y="172"/>
                    </a:cubicBezTo>
                    <a:lnTo>
                      <a:pt x="189" y="172"/>
                    </a:lnTo>
                    <a:close/>
                  </a:path>
                </a:pathLst>
              </a:custGeom>
              <a:solidFill>
                <a:srgbClr val="4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658" y="1100138"/>
            <a:ext cx="5727074" cy="957262"/>
          </a:xfrm>
        </p:spPr>
        <p:txBody>
          <a:bodyPr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658" y="2143899"/>
            <a:ext cx="5727074" cy="632485"/>
          </a:xfrm>
        </p:spPr>
        <p:txBody>
          <a:bodyPr tIns="0" bIns="0"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9658" y="2990088"/>
            <a:ext cx="4312342" cy="576072"/>
          </a:xfrm>
        </p:spPr>
        <p:txBody>
          <a:bodyPr wrap="square" tIns="0">
            <a:noAutofit/>
          </a:bodyPr>
          <a:lstStyle>
            <a:lvl1pPr>
              <a:spcAft>
                <a:spcPts val="0"/>
              </a:spcAft>
              <a:buFontTx/>
              <a:buNone/>
              <a:defRPr sz="2000"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9658" y="4025205"/>
            <a:ext cx="4312342" cy="637794"/>
          </a:xfrm>
        </p:spPr>
        <p:txBody>
          <a:bodyPr wrap="square">
            <a:noAutofit/>
          </a:bodyPr>
          <a:lstStyle>
            <a:lvl1pPr>
              <a:spcAft>
                <a:spcPts val="0"/>
              </a:spcAft>
              <a:buFontTx/>
              <a:buNone/>
              <a:defRPr sz="1400" b="0"/>
            </a:lvl1pPr>
            <a:lvl2pPr marL="0" indent="0">
              <a:spcAft>
                <a:spcPts val="0"/>
              </a:spcAft>
              <a:buFontTx/>
              <a:buNone/>
              <a:defRPr sz="1400" b="0"/>
            </a:lvl2pPr>
            <a:lvl3pPr marL="0" indent="0">
              <a:spcAft>
                <a:spcPts val="0"/>
              </a:spcAft>
              <a:buFontTx/>
              <a:buNone/>
              <a:defRPr sz="1400" b="0"/>
            </a:lvl3pPr>
            <a:lvl4pPr marL="0" indent="0">
              <a:spcAft>
                <a:spcPts val="0"/>
              </a:spcAft>
              <a:buFontTx/>
              <a:buNone/>
              <a:defRPr sz="1400" b="0"/>
            </a:lvl4pPr>
            <a:lvl5pPr marL="0" indent="0">
              <a:spcAft>
                <a:spcPts val="0"/>
              </a:spcAft>
              <a:buFontTx/>
              <a:buNone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721360" y="28320"/>
            <a:ext cx="594360" cy="4362675"/>
            <a:chOff x="-721360" y="37760"/>
            <a:chExt cx="594360" cy="5816900"/>
          </a:xfrm>
        </p:grpSpPr>
        <p:sp>
          <p:nvSpPr>
            <p:cNvPr id="59" name="Text Box 231"/>
            <p:cNvSpPr txBox="1">
              <a:spLocks noChangeArrowheads="1"/>
            </p:cNvSpPr>
            <p:nvPr/>
          </p:nvSpPr>
          <p:spPr bwMode="auto">
            <a:xfrm>
              <a:off x="-721360" y="1208484"/>
              <a:ext cx="594360" cy="548640"/>
            </a:xfrm>
            <a:prstGeom prst="rect">
              <a:avLst/>
            </a:prstGeom>
            <a:solidFill>
              <a:srgbClr val="8B8D8E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139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141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142</a:t>
              </a:r>
            </a:p>
          </p:txBody>
        </p:sp>
        <p:sp>
          <p:nvSpPr>
            <p:cNvPr id="60" name="Text Box 231"/>
            <p:cNvSpPr txBox="1">
              <a:spLocks noChangeArrowheads="1"/>
            </p:cNvSpPr>
            <p:nvPr/>
          </p:nvSpPr>
          <p:spPr bwMode="auto">
            <a:xfrm>
              <a:off x="-721360" y="623122"/>
              <a:ext cx="594360" cy="548640"/>
            </a:xfrm>
            <a:prstGeom prst="rect">
              <a:avLst/>
            </a:pr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/>
              </a:defPPr>
              <a:lvl1pPr>
                <a:defRPr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r>
                <a:rPr sz="1100">
                  <a:solidFill>
                    <a:srgbClr val="4D4F53"/>
                  </a:solidFill>
                </a:rPr>
                <a:t>R 224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G 225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B 221</a:t>
              </a: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-721360" y="37760"/>
              <a:ext cx="594360" cy="548640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195</a:t>
              </a:r>
            </a:p>
          </p:txBody>
        </p:sp>
        <p:sp>
          <p:nvSpPr>
            <p:cNvPr id="62" name="Text Box 235"/>
            <p:cNvSpPr txBox="1">
              <a:spLocks noChangeArrowheads="1"/>
            </p:cNvSpPr>
            <p:nvPr/>
          </p:nvSpPr>
          <p:spPr bwMode="auto">
            <a:xfrm>
              <a:off x="-721360" y="3549932"/>
              <a:ext cx="594360" cy="548640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B 0</a:t>
              </a:r>
            </a:p>
          </p:txBody>
        </p:sp>
        <p:sp>
          <p:nvSpPr>
            <p:cNvPr id="63" name="Text Box 235"/>
            <p:cNvSpPr txBox="1">
              <a:spLocks noChangeArrowheads="1"/>
            </p:cNvSpPr>
            <p:nvPr/>
          </p:nvSpPr>
          <p:spPr bwMode="auto">
            <a:xfrm>
              <a:off x="-721360" y="4135294"/>
              <a:ext cx="594360" cy="548640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</a:t>
              </a:r>
            </a:p>
          </p:txBody>
        </p:sp>
        <p:sp>
          <p:nvSpPr>
            <p:cNvPr id="64" name="Text Box 235"/>
            <p:cNvSpPr txBox="1">
              <a:spLocks noChangeArrowheads="1"/>
            </p:cNvSpPr>
            <p:nvPr/>
          </p:nvSpPr>
          <p:spPr bwMode="auto">
            <a:xfrm>
              <a:off x="-721360" y="4720656"/>
              <a:ext cx="594360" cy="548640"/>
            </a:xfrm>
            <a:prstGeom prst="rect">
              <a:avLst/>
            </a:prstGeom>
            <a:solidFill>
              <a:srgbClr val="CD202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205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44</a:t>
              </a: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-721360" y="2379208"/>
              <a:ext cx="594360" cy="548640"/>
            </a:xfrm>
            <a:prstGeom prst="rect">
              <a:avLst/>
            </a:prstGeom>
            <a:solidFill>
              <a:srgbClr val="A3DBE8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R 163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G 219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B 232</a:t>
              </a:r>
            </a:p>
          </p:txBody>
        </p:sp>
        <p:sp>
          <p:nvSpPr>
            <p:cNvPr id="66" name="Text Box 235"/>
            <p:cNvSpPr txBox="1">
              <a:spLocks noChangeArrowheads="1"/>
            </p:cNvSpPr>
            <p:nvPr/>
          </p:nvSpPr>
          <p:spPr bwMode="auto">
            <a:xfrm>
              <a:off x="-721360" y="2964570"/>
              <a:ext cx="594360" cy="548640"/>
            </a:xfrm>
            <a:prstGeom prst="rect">
              <a:avLst/>
            </a:prstGeom>
            <a:solidFill>
              <a:srgbClr val="7AB8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122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184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0</a:t>
              </a:r>
            </a:p>
          </p:txBody>
        </p:sp>
        <p:sp>
          <p:nvSpPr>
            <p:cNvPr id="67" name="Text Box 230"/>
            <p:cNvSpPr txBox="1">
              <a:spLocks noChangeArrowheads="1"/>
            </p:cNvSpPr>
            <p:nvPr/>
          </p:nvSpPr>
          <p:spPr bwMode="auto">
            <a:xfrm>
              <a:off x="-721360" y="1793846"/>
              <a:ext cx="594360" cy="548640"/>
            </a:xfrm>
            <a:prstGeom prst="rect">
              <a:avLst/>
            </a:prstGeom>
            <a:solidFill>
              <a:srgbClr val="4D4F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R 77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G 79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B 83</a:t>
              </a:r>
            </a:p>
          </p:txBody>
        </p:sp>
        <p:sp>
          <p:nvSpPr>
            <p:cNvPr id="68" name="Text Box 235"/>
            <p:cNvSpPr txBox="1">
              <a:spLocks noChangeArrowheads="1"/>
            </p:cNvSpPr>
            <p:nvPr/>
          </p:nvSpPr>
          <p:spPr bwMode="auto">
            <a:xfrm>
              <a:off x="-721360" y="5306020"/>
              <a:ext cx="594360" cy="548640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  <p:sp>
        <p:nvSpPr>
          <p:cNvPr id="39" name="Slide Number Placeholder 1"/>
          <p:cNvSpPr txBox="1">
            <a:spLocks/>
          </p:cNvSpPr>
          <p:nvPr/>
        </p:nvSpPr>
        <p:spPr>
          <a:xfrm>
            <a:off x="3657811" y="4934546"/>
            <a:ext cx="1828378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>
                <a:solidFill>
                  <a:srgbClr val="4D4F53"/>
                </a:solidFill>
              </a:rPr>
              <a:t>Applied Materials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2876423" y="-407277"/>
              <a:ext cx="1812300" cy="7565145"/>
            </a:xfrm>
            <a:prstGeom prst="round2SameRect">
              <a:avLst>
                <a:gd name="adj1" fmla="val 5672"/>
                <a:gd name="adj2" fmla="val 0"/>
              </a:avLst>
            </a:prstGeom>
            <a:solidFill>
              <a:srgbClr val="4599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2508906" y="2845038"/>
              <a:ext cx="1039272" cy="1038512"/>
            </a:xfrm>
            <a:custGeom>
              <a:avLst/>
              <a:gdLst>
                <a:gd name="T0" fmla="*/ 376 w 581"/>
                <a:gd name="T1" fmla="*/ 81 h 578"/>
                <a:gd name="T2" fmla="*/ 119 w 581"/>
                <a:gd name="T3" fmla="*/ 81 h 578"/>
                <a:gd name="T4" fmla="*/ 79 w 581"/>
                <a:gd name="T5" fmla="*/ 121 h 578"/>
                <a:gd name="T6" fmla="*/ 376 w 581"/>
                <a:gd name="T7" fmla="*/ 121 h 578"/>
                <a:gd name="T8" fmla="*/ 458 w 581"/>
                <a:gd name="T9" fmla="*/ 201 h 578"/>
                <a:gd name="T10" fmla="*/ 458 w 581"/>
                <a:gd name="T11" fmla="*/ 578 h 578"/>
                <a:gd name="T12" fmla="*/ 499 w 581"/>
                <a:gd name="T13" fmla="*/ 578 h 578"/>
                <a:gd name="T14" fmla="*/ 499 w 581"/>
                <a:gd name="T15" fmla="*/ 201 h 578"/>
                <a:gd name="T16" fmla="*/ 376 w 581"/>
                <a:gd name="T17" fmla="*/ 81 h 578"/>
                <a:gd name="T18" fmla="*/ 581 w 581"/>
                <a:gd name="T19" fmla="*/ 578 h 578"/>
                <a:gd name="T20" fmla="*/ 581 w 581"/>
                <a:gd name="T21" fmla="*/ 201 h 578"/>
                <a:gd name="T22" fmla="*/ 376 w 581"/>
                <a:gd name="T23" fmla="*/ 0 h 578"/>
                <a:gd name="T24" fmla="*/ 198 w 581"/>
                <a:gd name="T25" fmla="*/ 0 h 578"/>
                <a:gd name="T26" fmla="*/ 159 w 581"/>
                <a:gd name="T27" fmla="*/ 40 h 578"/>
                <a:gd name="T28" fmla="*/ 376 w 581"/>
                <a:gd name="T29" fmla="*/ 41 h 578"/>
                <a:gd name="T30" fmla="*/ 540 w 581"/>
                <a:gd name="T31" fmla="*/ 201 h 578"/>
                <a:gd name="T32" fmla="*/ 540 w 581"/>
                <a:gd name="T33" fmla="*/ 578 h 578"/>
                <a:gd name="T34" fmla="*/ 581 w 581"/>
                <a:gd name="T35" fmla="*/ 578 h 578"/>
                <a:gd name="T36" fmla="*/ 376 w 581"/>
                <a:gd name="T37" fmla="*/ 161 h 578"/>
                <a:gd name="T38" fmla="*/ 39 w 581"/>
                <a:gd name="T39" fmla="*/ 161 h 578"/>
                <a:gd name="T40" fmla="*/ 0 w 581"/>
                <a:gd name="T41" fmla="*/ 201 h 578"/>
                <a:gd name="T42" fmla="*/ 0 w 581"/>
                <a:gd name="T43" fmla="*/ 201 h 578"/>
                <a:gd name="T44" fmla="*/ 0 w 581"/>
                <a:gd name="T45" fmla="*/ 201 h 578"/>
                <a:gd name="T46" fmla="*/ 0 w 581"/>
                <a:gd name="T47" fmla="*/ 377 h 578"/>
                <a:gd name="T48" fmla="*/ 179 w 581"/>
                <a:gd name="T49" fmla="*/ 576 h 578"/>
                <a:gd name="T50" fmla="*/ 217 w 581"/>
                <a:gd name="T51" fmla="*/ 537 h 578"/>
                <a:gd name="T52" fmla="*/ 205 w 581"/>
                <a:gd name="T53" fmla="*/ 537 h 578"/>
                <a:gd name="T54" fmla="*/ 41 w 581"/>
                <a:gd name="T55" fmla="*/ 377 h 578"/>
                <a:gd name="T56" fmla="*/ 41 w 581"/>
                <a:gd name="T57" fmla="*/ 201 h 578"/>
                <a:gd name="T58" fmla="*/ 82 w 581"/>
                <a:gd name="T59" fmla="*/ 201 h 578"/>
                <a:gd name="T60" fmla="*/ 82 w 581"/>
                <a:gd name="T61" fmla="*/ 377 h 578"/>
                <a:gd name="T62" fmla="*/ 205 w 581"/>
                <a:gd name="T63" fmla="*/ 497 h 578"/>
                <a:gd name="T64" fmla="*/ 257 w 581"/>
                <a:gd name="T65" fmla="*/ 497 h 578"/>
                <a:gd name="T66" fmla="*/ 296 w 581"/>
                <a:gd name="T67" fmla="*/ 457 h 578"/>
                <a:gd name="T68" fmla="*/ 205 w 581"/>
                <a:gd name="T69" fmla="*/ 457 h 578"/>
                <a:gd name="T70" fmla="*/ 123 w 581"/>
                <a:gd name="T71" fmla="*/ 377 h 578"/>
                <a:gd name="T72" fmla="*/ 123 w 581"/>
                <a:gd name="T73" fmla="*/ 201 h 578"/>
                <a:gd name="T74" fmla="*/ 164 w 581"/>
                <a:gd name="T75" fmla="*/ 201 h 578"/>
                <a:gd name="T76" fmla="*/ 164 w 581"/>
                <a:gd name="T77" fmla="*/ 377 h 578"/>
                <a:gd name="T78" fmla="*/ 205 w 581"/>
                <a:gd name="T79" fmla="*/ 417 h 578"/>
                <a:gd name="T80" fmla="*/ 336 w 581"/>
                <a:gd name="T81" fmla="*/ 417 h 578"/>
                <a:gd name="T82" fmla="*/ 376 w 581"/>
                <a:gd name="T83" fmla="*/ 377 h 578"/>
                <a:gd name="T84" fmla="*/ 205 w 581"/>
                <a:gd name="T85" fmla="*/ 377 h 578"/>
                <a:gd name="T86" fmla="*/ 205 w 581"/>
                <a:gd name="T87" fmla="*/ 201 h 578"/>
                <a:gd name="T88" fmla="*/ 376 w 581"/>
                <a:gd name="T89" fmla="*/ 201 h 578"/>
                <a:gd name="T90" fmla="*/ 376 w 581"/>
                <a:gd name="T91" fmla="*/ 578 h 578"/>
                <a:gd name="T92" fmla="*/ 417 w 581"/>
                <a:gd name="T93" fmla="*/ 578 h 578"/>
                <a:gd name="T94" fmla="*/ 417 w 581"/>
                <a:gd name="T95" fmla="*/ 201 h 578"/>
                <a:gd name="T96" fmla="*/ 376 w 581"/>
                <a:gd name="T97" fmla="*/ 16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1" h="578">
                  <a:moveTo>
                    <a:pt x="376" y="81"/>
                  </a:moveTo>
                  <a:cubicBezTo>
                    <a:pt x="119" y="81"/>
                    <a:pt x="119" y="81"/>
                    <a:pt x="119" y="81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421" y="121"/>
                    <a:pt x="458" y="157"/>
                    <a:pt x="458" y="201"/>
                  </a:cubicBezTo>
                  <a:cubicBezTo>
                    <a:pt x="458" y="578"/>
                    <a:pt x="458" y="578"/>
                    <a:pt x="458" y="578"/>
                  </a:cubicBezTo>
                  <a:cubicBezTo>
                    <a:pt x="499" y="578"/>
                    <a:pt x="499" y="578"/>
                    <a:pt x="499" y="578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499" y="135"/>
                    <a:pt x="444" y="81"/>
                    <a:pt x="376" y="81"/>
                  </a:cubicBezTo>
                  <a:close/>
                  <a:moveTo>
                    <a:pt x="581" y="578"/>
                  </a:moveTo>
                  <a:cubicBezTo>
                    <a:pt x="581" y="201"/>
                    <a:pt x="581" y="201"/>
                    <a:pt x="581" y="201"/>
                  </a:cubicBezTo>
                  <a:cubicBezTo>
                    <a:pt x="581" y="91"/>
                    <a:pt x="489" y="0"/>
                    <a:pt x="37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376" y="41"/>
                    <a:pt x="376" y="41"/>
                    <a:pt x="376" y="41"/>
                  </a:cubicBezTo>
                  <a:cubicBezTo>
                    <a:pt x="467" y="41"/>
                    <a:pt x="540" y="113"/>
                    <a:pt x="540" y="201"/>
                  </a:cubicBezTo>
                  <a:cubicBezTo>
                    <a:pt x="540" y="578"/>
                    <a:pt x="540" y="578"/>
                    <a:pt x="540" y="578"/>
                  </a:cubicBezTo>
                  <a:lnTo>
                    <a:pt x="581" y="578"/>
                  </a:lnTo>
                  <a:close/>
                  <a:moveTo>
                    <a:pt x="376" y="161"/>
                  </a:moveTo>
                  <a:cubicBezTo>
                    <a:pt x="39" y="161"/>
                    <a:pt x="39" y="161"/>
                    <a:pt x="39" y="16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479"/>
                    <a:pt x="78" y="563"/>
                    <a:pt x="179" y="576"/>
                  </a:cubicBezTo>
                  <a:cubicBezTo>
                    <a:pt x="217" y="537"/>
                    <a:pt x="217" y="537"/>
                    <a:pt x="217" y="537"/>
                  </a:cubicBezTo>
                  <a:cubicBezTo>
                    <a:pt x="205" y="537"/>
                    <a:pt x="205" y="537"/>
                    <a:pt x="205" y="537"/>
                  </a:cubicBezTo>
                  <a:cubicBezTo>
                    <a:pt x="114" y="537"/>
                    <a:pt x="41" y="465"/>
                    <a:pt x="41" y="377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82" y="201"/>
                    <a:pt x="82" y="201"/>
                    <a:pt x="82" y="201"/>
                  </a:cubicBezTo>
                  <a:cubicBezTo>
                    <a:pt x="82" y="377"/>
                    <a:pt x="82" y="377"/>
                    <a:pt x="82" y="377"/>
                  </a:cubicBezTo>
                  <a:cubicBezTo>
                    <a:pt x="82" y="443"/>
                    <a:pt x="137" y="497"/>
                    <a:pt x="205" y="497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96" y="457"/>
                    <a:pt x="296" y="457"/>
                    <a:pt x="296" y="457"/>
                  </a:cubicBezTo>
                  <a:cubicBezTo>
                    <a:pt x="205" y="457"/>
                    <a:pt x="205" y="457"/>
                    <a:pt x="205" y="457"/>
                  </a:cubicBezTo>
                  <a:cubicBezTo>
                    <a:pt x="160" y="457"/>
                    <a:pt x="123" y="421"/>
                    <a:pt x="123" y="377"/>
                  </a:cubicBezTo>
                  <a:cubicBezTo>
                    <a:pt x="123" y="201"/>
                    <a:pt x="123" y="201"/>
                    <a:pt x="123" y="201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64" y="377"/>
                    <a:pt x="164" y="377"/>
                    <a:pt x="164" y="377"/>
                  </a:cubicBezTo>
                  <a:cubicBezTo>
                    <a:pt x="164" y="399"/>
                    <a:pt x="182" y="417"/>
                    <a:pt x="205" y="417"/>
                  </a:cubicBezTo>
                  <a:cubicBezTo>
                    <a:pt x="336" y="417"/>
                    <a:pt x="336" y="417"/>
                    <a:pt x="336" y="417"/>
                  </a:cubicBezTo>
                  <a:cubicBezTo>
                    <a:pt x="376" y="377"/>
                    <a:pt x="376" y="377"/>
                    <a:pt x="376" y="377"/>
                  </a:cubicBezTo>
                  <a:cubicBezTo>
                    <a:pt x="205" y="377"/>
                    <a:pt x="205" y="377"/>
                    <a:pt x="205" y="377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376" y="201"/>
                    <a:pt x="376" y="201"/>
                    <a:pt x="376" y="201"/>
                  </a:cubicBezTo>
                  <a:cubicBezTo>
                    <a:pt x="376" y="578"/>
                    <a:pt x="376" y="578"/>
                    <a:pt x="376" y="578"/>
                  </a:cubicBezTo>
                  <a:cubicBezTo>
                    <a:pt x="417" y="578"/>
                    <a:pt x="417" y="578"/>
                    <a:pt x="417" y="578"/>
                  </a:cubicBezTo>
                  <a:cubicBezTo>
                    <a:pt x="417" y="201"/>
                    <a:pt x="417" y="201"/>
                    <a:pt x="417" y="201"/>
                  </a:cubicBezTo>
                  <a:cubicBezTo>
                    <a:pt x="417" y="179"/>
                    <a:pt x="399" y="161"/>
                    <a:pt x="376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3762991" y="2990263"/>
              <a:ext cx="2623140" cy="896313"/>
            </a:xfrm>
            <a:custGeom>
              <a:avLst/>
              <a:gdLst>
                <a:gd name="T0" fmla="*/ 1183 w 1466"/>
                <a:gd name="T1" fmla="*/ 113 h 499"/>
                <a:gd name="T2" fmla="*/ 1199 w 1466"/>
                <a:gd name="T3" fmla="*/ 34 h 499"/>
                <a:gd name="T4" fmla="*/ 1015 w 1466"/>
                <a:gd name="T5" fmla="*/ 1 h 499"/>
                <a:gd name="T6" fmla="*/ 1201 w 1466"/>
                <a:gd name="T7" fmla="*/ 253 h 499"/>
                <a:gd name="T8" fmla="*/ 172 w 1466"/>
                <a:gd name="T9" fmla="*/ 308 h 499"/>
                <a:gd name="T10" fmla="*/ 39 w 1466"/>
                <a:gd name="T11" fmla="*/ 308 h 499"/>
                <a:gd name="T12" fmla="*/ 18 w 1466"/>
                <a:gd name="T13" fmla="*/ 497 h 499"/>
                <a:gd name="T14" fmla="*/ 103 w 1466"/>
                <a:gd name="T15" fmla="*/ 447 h 499"/>
                <a:gd name="T16" fmla="*/ 168 w 1466"/>
                <a:gd name="T17" fmla="*/ 493 h 499"/>
                <a:gd name="T18" fmla="*/ 196 w 1466"/>
                <a:gd name="T19" fmla="*/ 311 h 499"/>
                <a:gd name="T20" fmla="*/ 1232 w 1466"/>
                <a:gd name="T21" fmla="*/ 308 h 499"/>
                <a:gd name="T22" fmla="*/ 1205 w 1466"/>
                <a:gd name="T23" fmla="*/ 497 h 499"/>
                <a:gd name="T24" fmla="*/ 1304 w 1466"/>
                <a:gd name="T25" fmla="*/ 471 h 499"/>
                <a:gd name="T26" fmla="*/ 194 w 1466"/>
                <a:gd name="T27" fmla="*/ 188 h 499"/>
                <a:gd name="T28" fmla="*/ 258 w 1466"/>
                <a:gd name="T29" fmla="*/ 248 h 499"/>
                <a:gd name="T30" fmla="*/ 114 w 1466"/>
                <a:gd name="T31" fmla="*/ 2 h 499"/>
                <a:gd name="T32" fmla="*/ 130 w 1466"/>
                <a:gd name="T33" fmla="*/ 44 h 499"/>
                <a:gd name="T34" fmla="*/ 327 w 1466"/>
                <a:gd name="T35" fmla="*/ 249 h 499"/>
                <a:gd name="T36" fmla="*/ 296 w 1466"/>
                <a:gd name="T37" fmla="*/ 1 h 499"/>
                <a:gd name="T38" fmla="*/ 323 w 1466"/>
                <a:gd name="T39" fmla="*/ 253 h 499"/>
                <a:gd name="T40" fmla="*/ 327 w 1466"/>
                <a:gd name="T41" fmla="*/ 134 h 499"/>
                <a:gd name="T42" fmla="*/ 958 w 1466"/>
                <a:gd name="T43" fmla="*/ 1 h 499"/>
                <a:gd name="T44" fmla="*/ 930 w 1466"/>
                <a:gd name="T45" fmla="*/ 253 h 499"/>
                <a:gd name="T46" fmla="*/ 1393 w 1466"/>
                <a:gd name="T47" fmla="*/ 330 h 499"/>
                <a:gd name="T48" fmla="*/ 1460 w 1466"/>
                <a:gd name="T49" fmla="*/ 328 h 499"/>
                <a:gd name="T50" fmla="*/ 1439 w 1466"/>
                <a:gd name="T51" fmla="*/ 446 h 499"/>
                <a:gd name="T52" fmla="*/ 1321 w 1466"/>
                <a:gd name="T53" fmla="*/ 467 h 499"/>
                <a:gd name="T54" fmla="*/ 1332 w 1466"/>
                <a:gd name="T55" fmla="*/ 253 h 499"/>
                <a:gd name="T56" fmla="*/ 1243 w 1466"/>
                <a:gd name="T57" fmla="*/ 5 h 499"/>
                <a:gd name="T58" fmla="*/ 1332 w 1466"/>
                <a:gd name="T59" fmla="*/ 34 h 499"/>
                <a:gd name="T60" fmla="*/ 332 w 1466"/>
                <a:gd name="T61" fmla="*/ 308 h 499"/>
                <a:gd name="T62" fmla="*/ 223 w 1466"/>
                <a:gd name="T63" fmla="*/ 492 h 499"/>
                <a:gd name="T64" fmla="*/ 271 w 1466"/>
                <a:gd name="T65" fmla="*/ 449 h 499"/>
                <a:gd name="T66" fmla="*/ 417 w 1466"/>
                <a:gd name="T67" fmla="*/ 497 h 499"/>
                <a:gd name="T68" fmla="*/ 283 w 1466"/>
                <a:gd name="T69" fmla="*/ 423 h 499"/>
                <a:gd name="T70" fmla="*/ 777 w 1466"/>
                <a:gd name="T71" fmla="*/ 220 h 499"/>
                <a:gd name="T72" fmla="*/ 742 w 1466"/>
                <a:gd name="T73" fmla="*/ 5 h 499"/>
                <a:gd name="T74" fmla="*/ 845 w 1466"/>
                <a:gd name="T75" fmla="*/ 421 h 499"/>
                <a:gd name="T76" fmla="*/ 741 w 1466"/>
                <a:gd name="T77" fmla="*/ 308 h 499"/>
                <a:gd name="T78" fmla="*/ 769 w 1466"/>
                <a:gd name="T79" fmla="*/ 497 h 499"/>
                <a:gd name="T80" fmla="*/ 870 w 1466"/>
                <a:gd name="T81" fmla="*/ 497 h 499"/>
                <a:gd name="T82" fmla="*/ 769 w 1466"/>
                <a:gd name="T83" fmla="*/ 334 h 499"/>
                <a:gd name="T84" fmla="*/ 594 w 1466"/>
                <a:gd name="T85" fmla="*/ 471 h 499"/>
                <a:gd name="T86" fmla="*/ 693 w 1466"/>
                <a:gd name="T87" fmla="*/ 388 h 499"/>
                <a:gd name="T88" fmla="*/ 705 w 1466"/>
                <a:gd name="T89" fmla="*/ 330 h 499"/>
                <a:gd name="T90" fmla="*/ 566 w 1466"/>
                <a:gd name="T91" fmla="*/ 311 h 499"/>
                <a:gd name="T92" fmla="*/ 706 w 1466"/>
                <a:gd name="T93" fmla="*/ 493 h 499"/>
                <a:gd name="T94" fmla="*/ 930 w 1466"/>
                <a:gd name="T95" fmla="*/ 308 h 499"/>
                <a:gd name="T96" fmla="*/ 958 w 1466"/>
                <a:gd name="T97" fmla="*/ 497 h 499"/>
                <a:gd name="T98" fmla="*/ 708 w 1466"/>
                <a:gd name="T99" fmla="*/ 83 h 499"/>
                <a:gd name="T100" fmla="*/ 518 w 1466"/>
                <a:gd name="T101" fmla="*/ 249 h 499"/>
                <a:gd name="T102" fmla="*/ 552 w 1466"/>
                <a:gd name="T103" fmla="*/ 167 h 499"/>
                <a:gd name="T104" fmla="*/ 673 w 1466"/>
                <a:gd name="T105" fmla="*/ 84 h 499"/>
                <a:gd name="T106" fmla="*/ 388 w 1466"/>
                <a:gd name="T107" fmla="*/ 311 h 499"/>
                <a:gd name="T108" fmla="*/ 449 w 1466"/>
                <a:gd name="T109" fmla="*/ 497 h 499"/>
                <a:gd name="T110" fmla="*/ 535 w 1466"/>
                <a:gd name="T111" fmla="*/ 334 h 499"/>
                <a:gd name="T112" fmla="*/ 391 w 1466"/>
                <a:gd name="T113" fmla="*/ 308 h 499"/>
                <a:gd name="T114" fmla="*/ 1069 w 1466"/>
                <a:gd name="T115" fmla="*/ 308 h 499"/>
                <a:gd name="T116" fmla="*/ 1013 w 1466"/>
                <a:gd name="T117" fmla="*/ 495 h 499"/>
                <a:gd name="T118" fmla="*/ 1174 w 1466"/>
                <a:gd name="T119" fmla="*/ 497 h 499"/>
                <a:gd name="T120" fmla="*/ 1117 w 1466"/>
                <a:gd name="T121" fmla="*/ 42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6" h="499">
                  <a:moveTo>
                    <a:pt x="1050" y="221"/>
                  </a:moveTo>
                  <a:cubicBezTo>
                    <a:pt x="1050" y="142"/>
                    <a:pt x="1050" y="142"/>
                    <a:pt x="1050" y="142"/>
                  </a:cubicBezTo>
                  <a:cubicBezTo>
                    <a:pt x="1180" y="142"/>
                    <a:pt x="1180" y="142"/>
                    <a:pt x="1180" y="142"/>
                  </a:cubicBezTo>
                  <a:cubicBezTo>
                    <a:pt x="1183" y="142"/>
                    <a:pt x="1183" y="142"/>
                    <a:pt x="1183" y="142"/>
                  </a:cubicBezTo>
                  <a:cubicBezTo>
                    <a:pt x="1183" y="139"/>
                    <a:pt x="1183" y="139"/>
                    <a:pt x="1183" y="139"/>
                  </a:cubicBezTo>
                  <a:cubicBezTo>
                    <a:pt x="1183" y="113"/>
                    <a:pt x="1183" y="113"/>
                    <a:pt x="1183" y="113"/>
                  </a:cubicBezTo>
                  <a:cubicBezTo>
                    <a:pt x="1183" y="110"/>
                    <a:pt x="1183" y="110"/>
                    <a:pt x="1183" y="110"/>
                  </a:cubicBezTo>
                  <a:cubicBezTo>
                    <a:pt x="1180" y="110"/>
                    <a:pt x="1180" y="110"/>
                    <a:pt x="1180" y="110"/>
                  </a:cubicBezTo>
                  <a:cubicBezTo>
                    <a:pt x="1050" y="110"/>
                    <a:pt x="1050" y="110"/>
                    <a:pt x="1050" y="110"/>
                  </a:cubicBezTo>
                  <a:cubicBezTo>
                    <a:pt x="1050" y="34"/>
                    <a:pt x="1050" y="34"/>
                    <a:pt x="1050" y="34"/>
                  </a:cubicBezTo>
                  <a:cubicBezTo>
                    <a:pt x="1195" y="34"/>
                    <a:pt x="1195" y="34"/>
                    <a:pt x="1195" y="34"/>
                  </a:cubicBezTo>
                  <a:cubicBezTo>
                    <a:pt x="1199" y="34"/>
                    <a:pt x="1199" y="34"/>
                    <a:pt x="1199" y="34"/>
                  </a:cubicBezTo>
                  <a:cubicBezTo>
                    <a:pt x="1199" y="30"/>
                    <a:pt x="1199" y="30"/>
                    <a:pt x="1199" y="30"/>
                  </a:cubicBezTo>
                  <a:cubicBezTo>
                    <a:pt x="1199" y="5"/>
                    <a:pt x="1199" y="5"/>
                    <a:pt x="1199" y="5"/>
                  </a:cubicBezTo>
                  <a:cubicBezTo>
                    <a:pt x="1199" y="1"/>
                    <a:pt x="1199" y="1"/>
                    <a:pt x="1199" y="1"/>
                  </a:cubicBezTo>
                  <a:cubicBezTo>
                    <a:pt x="1195" y="1"/>
                    <a:pt x="1195" y="1"/>
                    <a:pt x="1195" y="1"/>
                  </a:cubicBezTo>
                  <a:cubicBezTo>
                    <a:pt x="1019" y="1"/>
                    <a:pt x="1019" y="1"/>
                    <a:pt x="1019" y="1"/>
                  </a:cubicBezTo>
                  <a:cubicBezTo>
                    <a:pt x="1015" y="1"/>
                    <a:pt x="1015" y="1"/>
                    <a:pt x="1015" y="1"/>
                  </a:cubicBezTo>
                  <a:cubicBezTo>
                    <a:pt x="1015" y="5"/>
                    <a:pt x="1015" y="5"/>
                    <a:pt x="1015" y="5"/>
                  </a:cubicBezTo>
                  <a:cubicBezTo>
                    <a:pt x="1015" y="249"/>
                    <a:pt x="1015" y="249"/>
                    <a:pt x="1015" y="249"/>
                  </a:cubicBezTo>
                  <a:cubicBezTo>
                    <a:pt x="1015" y="253"/>
                    <a:pt x="1015" y="253"/>
                    <a:pt x="1015" y="253"/>
                  </a:cubicBezTo>
                  <a:cubicBezTo>
                    <a:pt x="1019" y="253"/>
                    <a:pt x="1019" y="253"/>
                    <a:pt x="1019" y="253"/>
                  </a:cubicBezTo>
                  <a:cubicBezTo>
                    <a:pt x="1197" y="253"/>
                    <a:pt x="1197" y="253"/>
                    <a:pt x="1197" y="253"/>
                  </a:cubicBezTo>
                  <a:cubicBezTo>
                    <a:pt x="1201" y="253"/>
                    <a:pt x="1201" y="253"/>
                    <a:pt x="1201" y="253"/>
                  </a:cubicBezTo>
                  <a:cubicBezTo>
                    <a:pt x="1201" y="249"/>
                    <a:pt x="1201" y="249"/>
                    <a:pt x="1201" y="249"/>
                  </a:cubicBezTo>
                  <a:cubicBezTo>
                    <a:pt x="1201" y="224"/>
                    <a:pt x="1201" y="224"/>
                    <a:pt x="1201" y="224"/>
                  </a:cubicBezTo>
                  <a:cubicBezTo>
                    <a:pt x="1201" y="221"/>
                    <a:pt x="1201" y="221"/>
                    <a:pt x="1201" y="221"/>
                  </a:cubicBezTo>
                  <a:cubicBezTo>
                    <a:pt x="1197" y="221"/>
                    <a:pt x="1197" y="221"/>
                    <a:pt x="1197" y="221"/>
                  </a:cubicBezTo>
                  <a:lnTo>
                    <a:pt x="1050" y="221"/>
                  </a:lnTo>
                  <a:close/>
                  <a:moveTo>
                    <a:pt x="172" y="308"/>
                  </a:moveTo>
                  <a:cubicBezTo>
                    <a:pt x="170" y="308"/>
                    <a:pt x="170" y="308"/>
                    <a:pt x="170" y="308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05" y="404"/>
                    <a:pt x="105" y="404"/>
                    <a:pt x="105" y="404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39" y="308"/>
                    <a:pt x="39" y="308"/>
                    <a:pt x="39" y="308"/>
                  </a:cubicBezTo>
                  <a:cubicBezTo>
                    <a:pt x="18" y="308"/>
                    <a:pt x="18" y="308"/>
                    <a:pt x="18" y="308"/>
                  </a:cubicBezTo>
                  <a:cubicBezTo>
                    <a:pt x="15" y="308"/>
                    <a:pt x="15" y="308"/>
                    <a:pt x="15" y="308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5" y="493"/>
                    <a:pt x="15" y="493"/>
                    <a:pt x="15" y="493"/>
                  </a:cubicBezTo>
                  <a:cubicBezTo>
                    <a:pt x="15" y="497"/>
                    <a:pt x="15" y="497"/>
                    <a:pt x="15" y="497"/>
                  </a:cubicBezTo>
                  <a:cubicBezTo>
                    <a:pt x="18" y="497"/>
                    <a:pt x="18" y="497"/>
                    <a:pt x="18" y="497"/>
                  </a:cubicBezTo>
                  <a:cubicBezTo>
                    <a:pt x="38" y="497"/>
                    <a:pt x="38" y="497"/>
                    <a:pt x="38" y="497"/>
                  </a:cubicBezTo>
                  <a:cubicBezTo>
                    <a:pt x="42" y="497"/>
                    <a:pt x="42" y="497"/>
                    <a:pt x="42" y="497"/>
                  </a:cubicBezTo>
                  <a:cubicBezTo>
                    <a:pt x="42" y="493"/>
                    <a:pt x="42" y="493"/>
                    <a:pt x="42" y="493"/>
                  </a:cubicBezTo>
                  <a:cubicBezTo>
                    <a:pt x="42" y="357"/>
                    <a:pt x="42" y="357"/>
                    <a:pt x="42" y="357"/>
                  </a:cubicBezTo>
                  <a:cubicBezTo>
                    <a:pt x="102" y="445"/>
                    <a:pt x="102" y="445"/>
                    <a:pt x="102" y="445"/>
                  </a:cubicBezTo>
                  <a:cubicBezTo>
                    <a:pt x="103" y="447"/>
                    <a:pt x="103" y="447"/>
                    <a:pt x="103" y="447"/>
                  </a:cubicBezTo>
                  <a:cubicBezTo>
                    <a:pt x="105" y="447"/>
                    <a:pt x="105" y="447"/>
                    <a:pt x="105" y="447"/>
                  </a:cubicBezTo>
                  <a:cubicBezTo>
                    <a:pt x="106" y="447"/>
                    <a:pt x="106" y="447"/>
                    <a:pt x="106" y="447"/>
                  </a:cubicBezTo>
                  <a:cubicBezTo>
                    <a:pt x="107" y="447"/>
                    <a:pt x="107" y="447"/>
                    <a:pt x="107" y="447"/>
                  </a:cubicBezTo>
                  <a:cubicBezTo>
                    <a:pt x="108" y="445"/>
                    <a:pt x="108" y="445"/>
                    <a:pt x="108" y="445"/>
                  </a:cubicBezTo>
                  <a:cubicBezTo>
                    <a:pt x="168" y="357"/>
                    <a:pt x="168" y="357"/>
                    <a:pt x="168" y="357"/>
                  </a:cubicBezTo>
                  <a:cubicBezTo>
                    <a:pt x="168" y="493"/>
                    <a:pt x="168" y="493"/>
                    <a:pt x="168" y="493"/>
                  </a:cubicBezTo>
                  <a:cubicBezTo>
                    <a:pt x="168" y="497"/>
                    <a:pt x="168" y="497"/>
                    <a:pt x="168" y="497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93" y="497"/>
                    <a:pt x="193" y="497"/>
                    <a:pt x="193" y="497"/>
                  </a:cubicBezTo>
                  <a:cubicBezTo>
                    <a:pt x="196" y="497"/>
                    <a:pt x="196" y="497"/>
                    <a:pt x="196" y="497"/>
                  </a:cubicBezTo>
                  <a:cubicBezTo>
                    <a:pt x="196" y="493"/>
                    <a:pt x="196" y="493"/>
                    <a:pt x="196" y="493"/>
                  </a:cubicBezTo>
                  <a:cubicBezTo>
                    <a:pt x="196" y="311"/>
                    <a:pt x="196" y="311"/>
                    <a:pt x="196" y="311"/>
                  </a:cubicBezTo>
                  <a:cubicBezTo>
                    <a:pt x="196" y="308"/>
                    <a:pt x="196" y="308"/>
                    <a:pt x="196" y="308"/>
                  </a:cubicBezTo>
                  <a:cubicBezTo>
                    <a:pt x="193" y="308"/>
                    <a:pt x="193" y="308"/>
                    <a:pt x="193" y="308"/>
                  </a:cubicBezTo>
                  <a:lnTo>
                    <a:pt x="172" y="308"/>
                  </a:lnTo>
                  <a:close/>
                  <a:moveTo>
                    <a:pt x="1232" y="471"/>
                  </a:moveTo>
                  <a:cubicBezTo>
                    <a:pt x="1232" y="311"/>
                    <a:pt x="1232" y="311"/>
                    <a:pt x="1232" y="311"/>
                  </a:cubicBezTo>
                  <a:cubicBezTo>
                    <a:pt x="1232" y="308"/>
                    <a:pt x="1232" y="308"/>
                    <a:pt x="1232" y="308"/>
                  </a:cubicBezTo>
                  <a:cubicBezTo>
                    <a:pt x="1229" y="308"/>
                    <a:pt x="1229" y="308"/>
                    <a:pt x="1229" y="308"/>
                  </a:cubicBezTo>
                  <a:cubicBezTo>
                    <a:pt x="1208" y="308"/>
                    <a:pt x="1208" y="308"/>
                    <a:pt x="1208" y="308"/>
                  </a:cubicBezTo>
                  <a:cubicBezTo>
                    <a:pt x="1205" y="308"/>
                    <a:pt x="1205" y="308"/>
                    <a:pt x="1205" y="308"/>
                  </a:cubicBezTo>
                  <a:cubicBezTo>
                    <a:pt x="1205" y="311"/>
                    <a:pt x="1205" y="311"/>
                    <a:pt x="1205" y="311"/>
                  </a:cubicBezTo>
                  <a:cubicBezTo>
                    <a:pt x="1205" y="493"/>
                    <a:pt x="1205" y="493"/>
                    <a:pt x="1205" y="493"/>
                  </a:cubicBezTo>
                  <a:cubicBezTo>
                    <a:pt x="1205" y="497"/>
                    <a:pt x="1205" y="497"/>
                    <a:pt x="1205" y="497"/>
                  </a:cubicBezTo>
                  <a:cubicBezTo>
                    <a:pt x="1208" y="497"/>
                    <a:pt x="1208" y="497"/>
                    <a:pt x="1208" y="497"/>
                  </a:cubicBezTo>
                  <a:cubicBezTo>
                    <a:pt x="1301" y="497"/>
                    <a:pt x="1301" y="497"/>
                    <a:pt x="1301" y="497"/>
                  </a:cubicBezTo>
                  <a:cubicBezTo>
                    <a:pt x="1304" y="497"/>
                    <a:pt x="1304" y="497"/>
                    <a:pt x="1304" y="497"/>
                  </a:cubicBezTo>
                  <a:cubicBezTo>
                    <a:pt x="1304" y="493"/>
                    <a:pt x="1304" y="493"/>
                    <a:pt x="1304" y="493"/>
                  </a:cubicBezTo>
                  <a:cubicBezTo>
                    <a:pt x="1304" y="474"/>
                    <a:pt x="1304" y="474"/>
                    <a:pt x="1304" y="474"/>
                  </a:cubicBezTo>
                  <a:cubicBezTo>
                    <a:pt x="1304" y="471"/>
                    <a:pt x="1304" y="471"/>
                    <a:pt x="1304" y="471"/>
                  </a:cubicBezTo>
                  <a:cubicBezTo>
                    <a:pt x="1301" y="471"/>
                    <a:pt x="1301" y="471"/>
                    <a:pt x="1301" y="471"/>
                  </a:cubicBezTo>
                  <a:lnTo>
                    <a:pt x="1232" y="471"/>
                  </a:lnTo>
                  <a:close/>
                  <a:moveTo>
                    <a:pt x="36" y="253"/>
                  </a:moveTo>
                  <a:cubicBezTo>
                    <a:pt x="37" y="251"/>
                    <a:pt x="37" y="251"/>
                    <a:pt x="37" y="251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222" y="251"/>
                    <a:pt x="222" y="251"/>
                    <a:pt x="222" y="251"/>
                  </a:cubicBezTo>
                  <a:cubicBezTo>
                    <a:pt x="222" y="253"/>
                    <a:pt x="222" y="253"/>
                    <a:pt x="222" y="253"/>
                  </a:cubicBezTo>
                  <a:cubicBezTo>
                    <a:pt x="225" y="253"/>
                    <a:pt x="225" y="253"/>
                    <a:pt x="225" y="253"/>
                  </a:cubicBezTo>
                  <a:cubicBezTo>
                    <a:pt x="254" y="253"/>
                    <a:pt x="254" y="253"/>
                    <a:pt x="254" y="253"/>
                  </a:cubicBezTo>
                  <a:cubicBezTo>
                    <a:pt x="260" y="253"/>
                    <a:pt x="260" y="253"/>
                    <a:pt x="260" y="253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3" y="248"/>
                    <a:pt x="3" y="248"/>
                    <a:pt x="3" y="248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34" y="253"/>
                    <a:pt x="34" y="253"/>
                    <a:pt x="34" y="253"/>
                  </a:cubicBezTo>
                  <a:lnTo>
                    <a:pt x="36" y="253"/>
                  </a:lnTo>
                  <a:close/>
                  <a:moveTo>
                    <a:pt x="130" y="44"/>
                  </a:moveTo>
                  <a:cubicBezTo>
                    <a:pt x="180" y="156"/>
                    <a:pt x="180" y="156"/>
                    <a:pt x="180" y="156"/>
                  </a:cubicBezTo>
                  <a:cubicBezTo>
                    <a:pt x="79" y="156"/>
                    <a:pt x="79" y="156"/>
                    <a:pt x="79" y="156"/>
                  </a:cubicBezTo>
                  <a:lnTo>
                    <a:pt x="130" y="44"/>
                  </a:lnTo>
                  <a:close/>
                  <a:moveTo>
                    <a:pt x="323" y="253"/>
                  </a:moveTo>
                  <a:cubicBezTo>
                    <a:pt x="327" y="253"/>
                    <a:pt x="327" y="253"/>
                    <a:pt x="327" y="253"/>
                  </a:cubicBezTo>
                  <a:cubicBezTo>
                    <a:pt x="327" y="249"/>
                    <a:pt x="327" y="249"/>
                    <a:pt x="327" y="249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83" y="167"/>
                    <a:pt x="383" y="167"/>
                    <a:pt x="383" y="167"/>
                  </a:cubicBezTo>
                  <a:cubicBezTo>
                    <a:pt x="432" y="167"/>
                    <a:pt x="482" y="141"/>
                    <a:pt x="482" y="83"/>
                  </a:cubicBezTo>
                  <a:cubicBezTo>
                    <a:pt x="482" y="82"/>
                    <a:pt x="482" y="82"/>
                    <a:pt x="482" y="82"/>
                  </a:cubicBezTo>
                  <a:cubicBezTo>
                    <a:pt x="482" y="33"/>
                    <a:pt x="445" y="1"/>
                    <a:pt x="387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2" y="1"/>
                    <a:pt x="292" y="1"/>
                    <a:pt x="292" y="1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6" y="253"/>
                    <a:pt x="296" y="253"/>
                    <a:pt x="296" y="253"/>
                  </a:cubicBezTo>
                  <a:lnTo>
                    <a:pt x="323" y="253"/>
                  </a:lnTo>
                  <a:close/>
                  <a:moveTo>
                    <a:pt x="327" y="34"/>
                  </a:moveTo>
                  <a:cubicBezTo>
                    <a:pt x="385" y="34"/>
                    <a:pt x="385" y="34"/>
                    <a:pt x="385" y="34"/>
                  </a:cubicBezTo>
                  <a:cubicBezTo>
                    <a:pt x="425" y="34"/>
                    <a:pt x="447" y="52"/>
                    <a:pt x="447" y="83"/>
                  </a:cubicBezTo>
                  <a:cubicBezTo>
                    <a:pt x="447" y="84"/>
                    <a:pt x="447" y="84"/>
                    <a:pt x="447" y="84"/>
                  </a:cubicBezTo>
                  <a:cubicBezTo>
                    <a:pt x="447" y="115"/>
                    <a:pt x="422" y="134"/>
                    <a:pt x="384" y="134"/>
                  </a:cubicBezTo>
                  <a:cubicBezTo>
                    <a:pt x="327" y="134"/>
                    <a:pt x="327" y="134"/>
                    <a:pt x="327" y="134"/>
                  </a:cubicBezTo>
                  <a:lnTo>
                    <a:pt x="327" y="34"/>
                  </a:lnTo>
                  <a:close/>
                  <a:moveTo>
                    <a:pt x="961" y="253"/>
                  </a:moveTo>
                  <a:cubicBezTo>
                    <a:pt x="961" y="249"/>
                    <a:pt x="961" y="249"/>
                    <a:pt x="961" y="249"/>
                  </a:cubicBezTo>
                  <a:cubicBezTo>
                    <a:pt x="961" y="5"/>
                    <a:pt x="961" y="5"/>
                    <a:pt x="961" y="5"/>
                  </a:cubicBezTo>
                  <a:cubicBezTo>
                    <a:pt x="961" y="1"/>
                    <a:pt x="961" y="1"/>
                    <a:pt x="961" y="1"/>
                  </a:cubicBezTo>
                  <a:cubicBezTo>
                    <a:pt x="958" y="1"/>
                    <a:pt x="958" y="1"/>
                    <a:pt x="958" y="1"/>
                  </a:cubicBezTo>
                  <a:cubicBezTo>
                    <a:pt x="930" y="1"/>
                    <a:pt x="930" y="1"/>
                    <a:pt x="930" y="1"/>
                  </a:cubicBezTo>
                  <a:cubicBezTo>
                    <a:pt x="926" y="1"/>
                    <a:pt x="926" y="1"/>
                    <a:pt x="926" y="1"/>
                  </a:cubicBezTo>
                  <a:cubicBezTo>
                    <a:pt x="926" y="5"/>
                    <a:pt x="926" y="5"/>
                    <a:pt x="926" y="5"/>
                  </a:cubicBezTo>
                  <a:cubicBezTo>
                    <a:pt x="926" y="249"/>
                    <a:pt x="926" y="249"/>
                    <a:pt x="926" y="249"/>
                  </a:cubicBezTo>
                  <a:cubicBezTo>
                    <a:pt x="926" y="253"/>
                    <a:pt x="926" y="253"/>
                    <a:pt x="926" y="253"/>
                  </a:cubicBezTo>
                  <a:cubicBezTo>
                    <a:pt x="930" y="253"/>
                    <a:pt x="930" y="253"/>
                    <a:pt x="930" y="253"/>
                  </a:cubicBezTo>
                  <a:cubicBezTo>
                    <a:pt x="958" y="253"/>
                    <a:pt x="958" y="253"/>
                    <a:pt x="958" y="253"/>
                  </a:cubicBezTo>
                  <a:lnTo>
                    <a:pt x="961" y="253"/>
                  </a:lnTo>
                  <a:close/>
                  <a:moveTo>
                    <a:pt x="1404" y="389"/>
                  </a:moveTo>
                  <a:cubicBezTo>
                    <a:pt x="1365" y="380"/>
                    <a:pt x="1358" y="371"/>
                    <a:pt x="1358" y="357"/>
                  </a:cubicBezTo>
                  <a:cubicBezTo>
                    <a:pt x="1358" y="356"/>
                    <a:pt x="1358" y="356"/>
                    <a:pt x="1358" y="356"/>
                  </a:cubicBezTo>
                  <a:cubicBezTo>
                    <a:pt x="1358" y="341"/>
                    <a:pt x="1372" y="330"/>
                    <a:pt x="1393" y="330"/>
                  </a:cubicBezTo>
                  <a:cubicBezTo>
                    <a:pt x="1411" y="330"/>
                    <a:pt x="1427" y="337"/>
                    <a:pt x="1443" y="349"/>
                  </a:cubicBezTo>
                  <a:cubicBezTo>
                    <a:pt x="1446" y="352"/>
                    <a:pt x="1446" y="352"/>
                    <a:pt x="1446" y="352"/>
                  </a:cubicBezTo>
                  <a:cubicBezTo>
                    <a:pt x="1448" y="349"/>
                    <a:pt x="1448" y="349"/>
                    <a:pt x="1448" y="349"/>
                  </a:cubicBezTo>
                  <a:cubicBezTo>
                    <a:pt x="1460" y="333"/>
                    <a:pt x="1460" y="333"/>
                    <a:pt x="1460" y="333"/>
                  </a:cubicBezTo>
                  <a:cubicBezTo>
                    <a:pt x="1462" y="330"/>
                    <a:pt x="1462" y="330"/>
                    <a:pt x="1462" y="330"/>
                  </a:cubicBezTo>
                  <a:cubicBezTo>
                    <a:pt x="1460" y="328"/>
                    <a:pt x="1460" y="328"/>
                    <a:pt x="1460" y="328"/>
                  </a:cubicBezTo>
                  <a:cubicBezTo>
                    <a:pt x="1439" y="312"/>
                    <a:pt x="1420" y="305"/>
                    <a:pt x="1393" y="305"/>
                  </a:cubicBezTo>
                  <a:cubicBezTo>
                    <a:pt x="1357" y="305"/>
                    <a:pt x="1330" y="327"/>
                    <a:pt x="1330" y="358"/>
                  </a:cubicBezTo>
                  <a:cubicBezTo>
                    <a:pt x="1330" y="359"/>
                    <a:pt x="1330" y="359"/>
                    <a:pt x="1330" y="359"/>
                  </a:cubicBezTo>
                  <a:cubicBezTo>
                    <a:pt x="1330" y="394"/>
                    <a:pt x="1356" y="406"/>
                    <a:pt x="1394" y="415"/>
                  </a:cubicBezTo>
                  <a:cubicBezTo>
                    <a:pt x="1432" y="423"/>
                    <a:pt x="1439" y="432"/>
                    <a:pt x="1439" y="446"/>
                  </a:cubicBezTo>
                  <a:cubicBezTo>
                    <a:pt x="1439" y="446"/>
                    <a:pt x="1439" y="446"/>
                    <a:pt x="1439" y="446"/>
                  </a:cubicBezTo>
                  <a:cubicBezTo>
                    <a:pt x="1439" y="463"/>
                    <a:pt x="1424" y="474"/>
                    <a:pt x="1401" y="474"/>
                  </a:cubicBezTo>
                  <a:cubicBezTo>
                    <a:pt x="1378" y="474"/>
                    <a:pt x="1361" y="467"/>
                    <a:pt x="1341" y="449"/>
                  </a:cubicBezTo>
                  <a:cubicBezTo>
                    <a:pt x="1339" y="447"/>
                    <a:pt x="1339" y="447"/>
                    <a:pt x="1339" y="447"/>
                  </a:cubicBezTo>
                  <a:cubicBezTo>
                    <a:pt x="1336" y="449"/>
                    <a:pt x="1336" y="449"/>
                    <a:pt x="1336" y="449"/>
                  </a:cubicBezTo>
                  <a:cubicBezTo>
                    <a:pt x="1324" y="465"/>
                    <a:pt x="1324" y="465"/>
                    <a:pt x="1324" y="465"/>
                  </a:cubicBezTo>
                  <a:cubicBezTo>
                    <a:pt x="1321" y="467"/>
                    <a:pt x="1321" y="467"/>
                    <a:pt x="1321" y="467"/>
                  </a:cubicBezTo>
                  <a:cubicBezTo>
                    <a:pt x="1324" y="469"/>
                    <a:pt x="1324" y="469"/>
                    <a:pt x="1324" y="469"/>
                  </a:cubicBezTo>
                  <a:cubicBezTo>
                    <a:pt x="1347" y="490"/>
                    <a:pt x="1371" y="499"/>
                    <a:pt x="1401" y="499"/>
                  </a:cubicBezTo>
                  <a:cubicBezTo>
                    <a:pt x="1439" y="499"/>
                    <a:pt x="1466" y="477"/>
                    <a:pt x="1466" y="444"/>
                  </a:cubicBezTo>
                  <a:cubicBezTo>
                    <a:pt x="1466" y="444"/>
                    <a:pt x="1466" y="444"/>
                    <a:pt x="1466" y="444"/>
                  </a:cubicBezTo>
                  <a:cubicBezTo>
                    <a:pt x="1466" y="415"/>
                    <a:pt x="1448" y="398"/>
                    <a:pt x="1404" y="389"/>
                  </a:cubicBezTo>
                  <a:close/>
                  <a:moveTo>
                    <a:pt x="1332" y="253"/>
                  </a:moveTo>
                  <a:cubicBezTo>
                    <a:pt x="1409" y="253"/>
                    <a:pt x="1465" y="200"/>
                    <a:pt x="1465" y="127"/>
                  </a:cubicBezTo>
                  <a:cubicBezTo>
                    <a:pt x="1465" y="126"/>
                    <a:pt x="1465" y="126"/>
                    <a:pt x="1465" y="126"/>
                  </a:cubicBezTo>
                  <a:cubicBezTo>
                    <a:pt x="1465" y="54"/>
                    <a:pt x="1409" y="1"/>
                    <a:pt x="1332" y="1"/>
                  </a:cubicBezTo>
                  <a:cubicBezTo>
                    <a:pt x="1247" y="1"/>
                    <a:pt x="1247" y="1"/>
                    <a:pt x="1247" y="1"/>
                  </a:cubicBezTo>
                  <a:cubicBezTo>
                    <a:pt x="1243" y="1"/>
                    <a:pt x="1243" y="1"/>
                    <a:pt x="1243" y="1"/>
                  </a:cubicBezTo>
                  <a:cubicBezTo>
                    <a:pt x="1243" y="5"/>
                    <a:pt x="1243" y="5"/>
                    <a:pt x="1243" y="5"/>
                  </a:cubicBezTo>
                  <a:cubicBezTo>
                    <a:pt x="1243" y="249"/>
                    <a:pt x="1243" y="249"/>
                    <a:pt x="1243" y="249"/>
                  </a:cubicBezTo>
                  <a:cubicBezTo>
                    <a:pt x="1243" y="253"/>
                    <a:pt x="1243" y="253"/>
                    <a:pt x="1243" y="253"/>
                  </a:cubicBezTo>
                  <a:cubicBezTo>
                    <a:pt x="1247" y="253"/>
                    <a:pt x="1247" y="253"/>
                    <a:pt x="1247" y="253"/>
                  </a:cubicBezTo>
                  <a:lnTo>
                    <a:pt x="1332" y="253"/>
                  </a:lnTo>
                  <a:close/>
                  <a:moveTo>
                    <a:pt x="1278" y="34"/>
                  </a:moveTo>
                  <a:cubicBezTo>
                    <a:pt x="1332" y="34"/>
                    <a:pt x="1332" y="34"/>
                    <a:pt x="1332" y="34"/>
                  </a:cubicBezTo>
                  <a:cubicBezTo>
                    <a:pt x="1389" y="34"/>
                    <a:pt x="1429" y="72"/>
                    <a:pt x="1429" y="127"/>
                  </a:cubicBezTo>
                  <a:cubicBezTo>
                    <a:pt x="1429" y="128"/>
                    <a:pt x="1429" y="128"/>
                    <a:pt x="1429" y="128"/>
                  </a:cubicBezTo>
                  <a:cubicBezTo>
                    <a:pt x="1429" y="182"/>
                    <a:pt x="1389" y="220"/>
                    <a:pt x="1332" y="220"/>
                  </a:cubicBezTo>
                  <a:cubicBezTo>
                    <a:pt x="1278" y="220"/>
                    <a:pt x="1278" y="220"/>
                    <a:pt x="1278" y="220"/>
                  </a:cubicBezTo>
                  <a:lnTo>
                    <a:pt x="1278" y="34"/>
                  </a:lnTo>
                  <a:close/>
                  <a:moveTo>
                    <a:pt x="332" y="308"/>
                  </a:moveTo>
                  <a:cubicBezTo>
                    <a:pt x="331" y="306"/>
                    <a:pt x="331" y="306"/>
                    <a:pt x="331" y="306"/>
                  </a:cubicBezTo>
                  <a:cubicBezTo>
                    <a:pt x="329" y="306"/>
                    <a:pt x="329" y="306"/>
                    <a:pt x="329" y="306"/>
                  </a:cubicBezTo>
                  <a:cubicBezTo>
                    <a:pt x="310" y="306"/>
                    <a:pt x="310" y="306"/>
                    <a:pt x="310" y="306"/>
                  </a:cubicBezTo>
                  <a:cubicBezTo>
                    <a:pt x="307" y="306"/>
                    <a:pt x="307" y="306"/>
                    <a:pt x="307" y="306"/>
                  </a:cubicBezTo>
                  <a:cubicBezTo>
                    <a:pt x="306" y="308"/>
                    <a:pt x="306" y="308"/>
                    <a:pt x="306" y="308"/>
                  </a:cubicBezTo>
                  <a:cubicBezTo>
                    <a:pt x="223" y="492"/>
                    <a:pt x="223" y="492"/>
                    <a:pt x="223" y="492"/>
                  </a:cubicBezTo>
                  <a:cubicBezTo>
                    <a:pt x="221" y="497"/>
                    <a:pt x="221" y="497"/>
                    <a:pt x="221" y="497"/>
                  </a:cubicBezTo>
                  <a:cubicBezTo>
                    <a:pt x="226" y="497"/>
                    <a:pt x="226" y="497"/>
                    <a:pt x="226" y="497"/>
                  </a:cubicBezTo>
                  <a:cubicBezTo>
                    <a:pt x="248" y="497"/>
                    <a:pt x="248" y="497"/>
                    <a:pt x="248" y="497"/>
                  </a:cubicBezTo>
                  <a:cubicBezTo>
                    <a:pt x="250" y="497"/>
                    <a:pt x="250" y="497"/>
                    <a:pt x="250" y="497"/>
                  </a:cubicBezTo>
                  <a:cubicBezTo>
                    <a:pt x="251" y="495"/>
                    <a:pt x="251" y="495"/>
                    <a:pt x="251" y="495"/>
                  </a:cubicBezTo>
                  <a:cubicBezTo>
                    <a:pt x="271" y="449"/>
                    <a:pt x="271" y="449"/>
                    <a:pt x="271" y="449"/>
                  </a:cubicBezTo>
                  <a:cubicBezTo>
                    <a:pt x="366" y="449"/>
                    <a:pt x="366" y="449"/>
                    <a:pt x="366" y="449"/>
                  </a:cubicBezTo>
                  <a:cubicBezTo>
                    <a:pt x="386" y="495"/>
                    <a:pt x="386" y="495"/>
                    <a:pt x="386" y="495"/>
                  </a:cubicBezTo>
                  <a:cubicBezTo>
                    <a:pt x="387" y="497"/>
                    <a:pt x="387" y="497"/>
                    <a:pt x="387" y="497"/>
                  </a:cubicBezTo>
                  <a:cubicBezTo>
                    <a:pt x="390" y="497"/>
                    <a:pt x="390" y="497"/>
                    <a:pt x="390" y="497"/>
                  </a:cubicBezTo>
                  <a:cubicBezTo>
                    <a:pt x="412" y="497"/>
                    <a:pt x="412" y="497"/>
                    <a:pt x="412" y="497"/>
                  </a:cubicBezTo>
                  <a:cubicBezTo>
                    <a:pt x="417" y="497"/>
                    <a:pt x="417" y="497"/>
                    <a:pt x="417" y="497"/>
                  </a:cubicBezTo>
                  <a:cubicBezTo>
                    <a:pt x="415" y="492"/>
                    <a:pt x="415" y="492"/>
                    <a:pt x="415" y="492"/>
                  </a:cubicBezTo>
                  <a:lnTo>
                    <a:pt x="332" y="308"/>
                  </a:lnTo>
                  <a:close/>
                  <a:moveTo>
                    <a:pt x="283" y="423"/>
                  </a:moveTo>
                  <a:cubicBezTo>
                    <a:pt x="319" y="342"/>
                    <a:pt x="319" y="342"/>
                    <a:pt x="319" y="342"/>
                  </a:cubicBezTo>
                  <a:cubicBezTo>
                    <a:pt x="355" y="423"/>
                    <a:pt x="355" y="423"/>
                    <a:pt x="355" y="423"/>
                  </a:cubicBezTo>
                  <a:lnTo>
                    <a:pt x="283" y="423"/>
                  </a:lnTo>
                  <a:close/>
                  <a:moveTo>
                    <a:pt x="887" y="253"/>
                  </a:moveTo>
                  <a:cubicBezTo>
                    <a:pt x="887" y="249"/>
                    <a:pt x="887" y="249"/>
                    <a:pt x="887" y="249"/>
                  </a:cubicBezTo>
                  <a:cubicBezTo>
                    <a:pt x="887" y="224"/>
                    <a:pt x="887" y="224"/>
                    <a:pt x="887" y="224"/>
                  </a:cubicBezTo>
                  <a:cubicBezTo>
                    <a:pt x="887" y="220"/>
                    <a:pt x="887" y="220"/>
                    <a:pt x="887" y="220"/>
                  </a:cubicBezTo>
                  <a:cubicBezTo>
                    <a:pt x="884" y="220"/>
                    <a:pt x="884" y="220"/>
                    <a:pt x="884" y="220"/>
                  </a:cubicBezTo>
                  <a:cubicBezTo>
                    <a:pt x="777" y="220"/>
                    <a:pt x="777" y="220"/>
                    <a:pt x="777" y="220"/>
                  </a:cubicBezTo>
                  <a:cubicBezTo>
                    <a:pt x="777" y="5"/>
                    <a:pt x="777" y="5"/>
                    <a:pt x="777" y="5"/>
                  </a:cubicBezTo>
                  <a:cubicBezTo>
                    <a:pt x="777" y="1"/>
                    <a:pt x="777" y="1"/>
                    <a:pt x="777" y="1"/>
                  </a:cubicBezTo>
                  <a:cubicBezTo>
                    <a:pt x="773" y="1"/>
                    <a:pt x="773" y="1"/>
                    <a:pt x="773" y="1"/>
                  </a:cubicBezTo>
                  <a:cubicBezTo>
                    <a:pt x="746" y="1"/>
                    <a:pt x="746" y="1"/>
                    <a:pt x="746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2" y="5"/>
                    <a:pt x="742" y="5"/>
                    <a:pt x="742" y="5"/>
                  </a:cubicBezTo>
                  <a:cubicBezTo>
                    <a:pt x="742" y="249"/>
                    <a:pt x="742" y="249"/>
                    <a:pt x="742" y="249"/>
                  </a:cubicBezTo>
                  <a:cubicBezTo>
                    <a:pt x="742" y="253"/>
                    <a:pt x="742" y="253"/>
                    <a:pt x="742" y="253"/>
                  </a:cubicBezTo>
                  <a:cubicBezTo>
                    <a:pt x="746" y="253"/>
                    <a:pt x="746" y="253"/>
                    <a:pt x="746" y="253"/>
                  </a:cubicBezTo>
                  <a:cubicBezTo>
                    <a:pt x="884" y="253"/>
                    <a:pt x="884" y="253"/>
                    <a:pt x="884" y="253"/>
                  </a:cubicBezTo>
                  <a:lnTo>
                    <a:pt x="887" y="253"/>
                  </a:lnTo>
                  <a:close/>
                  <a:moveTo>
                    <a:pt x="845" y="421"/>
                  </a:moveTo>
                  <a:cubicBezTo>
                    <a:pt x="875" y="414"/>
                    <a:pt x="892" y="393"/>
                    <a:pt x="892" y="366"/>
                  </a:cubicBezTo>
                  <a:cubicBezTo>
                    <a:pt x="892" y="365"/>
                    <a:pt x="892" y="365"/>
                    <a:pt x="892" y="365"/>
                  </a:cubicBezTo>
                  <a:cubicBezTo>
                    <a:pt x="892" y="350"/>
                    <a:pt x="887" y="337"/>
                    <a:pt x="877" y="327"/>
                  </a:cubicBezTo>
                  <a:cubicBezTo>
                    <a:pt x="865" y="314"/>
                    <a:pt x="846" y="308"/>
                    <a:pt x="823" y="308"/>
                  </a:cubicBezTo>
                  <a:cubicBezTo>
                    <a:pt x="745" y="308"/>
                    <a:pt x="745" y="308"/>
                    <a:pt x="745" y="308"/>
                  </a:cubicBezTo>
                  <a:cubicBezTo>
                    <a:pt x="741" y="308"/>
                    <a:pt x="741" y="308"/>
                    <a:pt x="741" y="308"/>
                  </a:cubicBezTo>
                  <a:cubicBezTo>
                    <a:pt x="741" y="311"/>
                    <a:pt x="741" y="311"/>
                    <a:pt x="741" y="311"/>
                  </a:cubicBezTo>
                  <a:cubicBezTo>
                    <a:pt x="741" y="493"/>
                    <a:pt x="741" y="493"/>
                    <a:pt x="741" y="493"/>
                  </a:cubicBezTo>
                  <a:cubicBezTo>
                    <a:pt x="741" y="497"/>
                    <a:pt x="741" y="497"/>
                    <a:pt x="741" y="497"/>
                  </a:cubicBezTo>
                  <a:cubicBezTo>
                    <a:pt x="745" y="497"/>
                    <a:pt x="745" y="497"/>
                    <a:pt x="745" y="497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9" y="497"/>
                    <a:pt x="769" y="497"/>
                    <a:pt x="769" y="497"/>
                  </a:cubicBezTo>
                  <a:cubicBezTo>
                    <a:pt x="769" y="493"/>
                    <a:pt x="769" y="493"/>
                    <a:pt x="769" y="493"/>
                  </a:cubicBezTo>
                  <a:cubicBezTo>
                    <a:pt x="769" y="426"/>
                    <a:pt x="769" y="426"/>
                    <a:pt x="769" y="426"/>
                  </a:cubicBezTo>
                  <a:cubicBezTo>
                    <a:pt x="815" y="426"/>
                    <a:pt x="815" y="426"/>
                    <a:pt x="815" y="426"/>
                  </a:cubicBezTo>
                  <a:cubicBezTo>
                    <a:pt x="867" y="495"/>
                    <a:pt x="867" y="495"/>
                    <a:pt x="867" y="495"/>
                  </a:cubicBezTo>
                  <a:cubicBezTo>
                    <a:pt x="868" y="497"/>
                    <a:pt x="868" y="497"/>
                    <a:pt x="868" y="497"/>
                  </a:cubicBezTo>
                  <a:cubicBezTo>
                    <a:pt x="870" y="497"/>
                    <a:pt x="870" y="497"/>
                    <a:pt x="870" y="497"/>
                  </a:cubicBezTo>
                  <a:cubicBezTo>
                    <a:pt x="895" y="497"/>
                    <a:pt x="895" y="497"/>
                    <a:pt x="895" y="497"/>
                  </a:cubicBezTo>
                  <a:cubicBezTo>
                    <a:pt x="902" y="497"/>
                    <a:pt x="902" y="497"/>
                    <a:pt x="902" y="497"/>
                  </a:cubicBezTo>
                  <a:cubicBezTo>
                    <a:pt x="898" y="491"/>
                    <a:pt x="898" y="491"/>
                    <a:pt x="898" y="491"/>
                  </a:cubicBezTo>
                  <a:lnTo>
                    <a:pt x="845" y="421"/>
                  </a:lnTo>
                  <a:close/>
                  <a:moveTo>
                    <a:pt x="769" y="400"/>
                  </a:moveTo>
                  <a:cubicBezTo>
                    <a:pt x="769" y="334"/>
                    <a:pt x="769" y="334"/>
                    <a:pt x="769" y="334"/>
                  </a:cubicBezTo>
                  <a:cubicBezTo>
                    <a:pt x="821" y="334"/>
                    <a:pt x="821" y="334"/>
                    <a:pt x="821" y="334"/>
                  </a:cubicBezTo>
                  <a:cubicBezTo>
                    <a:pt x="849" y="334"/>
                    <a:pt x="865" y="345"/>
                    <a:pt x="865" y="366"/>
                  </a:cubicBezTo>
                  <a:cubicBezTo>
                    <a:pt x="865" y="367"/>
                    <a:pt x="865" y="367"/>
                    <a:pt x="865" y="367"/>
                  </a:cubicBezTo>
                  <a:cubicBezTo>
                    <a:pt x="865" y="387"/>
                    <a:pt x="847" y="400"/>
                    <a:pt x="821" y="400"/>
                  </a:cubicBezTo>
                  <a:lnTo>
                    <a:pt x="769" y="400"/>
                  </a:lnTo>
                  <a:close/>
                  <a:moveTo>
                    <a:pt x="594" y="471"/>
                  </a:moveTo>
                  <a:cubicBezTo>
                    <a:pt x="594" y="414"/>
                    <a:pt x="594" y="414"/>
                    <a:pt x="594" y="414"/>
                  </a:cubicBezTo>
                  <a:cubicBezTo>
                    <a:pt x="690" y="414"/>
                    <a:pt x="690" y="414"/>
                    <a:pt x="690" y="414"/>
                  </a:cubicBezTo>
                  <a:cubicBezTo>
                    <a:pt x="693" y="414"/>
                    <a:pt x="693" y="414"/>
                    <a:pt x="693" y="414"/>
                  </a:cubicBezTo>
                  <a:cubicBezTo>
                    <a:pt x="693" y="411"/>
                    <a:pt x="693" y="411"/>
                    <a:pt x="693" y="411"/>
                  </a:cubicBezTo>
                  <a:cubicBezTo>
                    <a:pt x="693" y="392"/>
                    <a:pt x="693" y="392"/>
                    <a:pt x="693" y="392"/>
                  </a:cubicBezTo>
                  <a:cubicBezTo>
                    <a:pt x="693" y="388"/>
                    <a:pt x="693" y="388"/>
                    <a:pt x="693" y="388"/>
                  </a:cubicBezTo>
                  <a:cubicBezTo>
                    <a:pt x="690" y="388"/>
                    <a:pt x="690" y="388"/>
                    <a:pt x="690" y="388"/>
                  </a:cubicBezTo>
                  <a:cubicBezTo>
                    <a:pt x="594" y="388"/>
                    <a:pt x="594" y="388"/>
                    <a:pt x="594" y="388"/>
                  </a:cubicBezTo>
                  <a:cubicBezTo>
                    <a:pt x="594" y="333"/>
                    <a:pt x="594" y="333"/>
                    <a:pt x="594" y="333"/>
                  </a:cubicBezTo>
                  <a:cubicBezTo>
                    <a:pt x="702" y="333"/>
                    <a:pt x="702" y="333"/>
                    <a:pt x="702" y="333"/>
                  </a:cubicBezTo>
                  <a:cubicBezTo>
                    <a:pt x="705" y="333"/>
                    <a:pt x="705" y="333"/>
                    <a:pt x="705" y="333"/>
                  </a:cubicBezTo>
                  <a:cubicBezTo>
                    <a:pt x="705" y="330"/>
                    <a:pt x="705" y="330"/>
                    <a:pt x="705" y="330"/>
                  </a:cubicBezTo>
                  <a:cubicBezTo>
                    <a:pt x="705" y="311"/>
                    <a:pt x="705" y="311"/>
                    <a:pt x="705" y="311"/>
                  </a:cubicBezTo>
                  <a:cubicBezTo>
                    <a:pt x="705" y="308"/>
                    <a:pt x="705" y="308"/>
                    <a:pt x="705" y="308"/>
                  </a:cubicBezTo>
                  <a:cubicBezTo>
                    <a:pt x="702" y="308"/>
                    <a:pt x="702" y="308"/>
                    <a:pt x="702" y="308"/>
                  </a:cubicBezTo>
                  <a:cubicBezTo>
                    <a:pt x="570" y="308"/>
                    <a:pt x="570" y="308"/>
                    <a:pt x="570" y="308"/>
                  </a:cubicBezTo>
                  <a:cubicBezTo>
                    <a:pt x="566" y="308"/>
                    <a:pt x="566" y="308"/>
                    <a:pt x="566" y="308"/>
                  </a:cubicBezTo>
                  <a:cubicBezTo>
                    <a:pt x="566" y="311"/>
                    <a:pt x="566" y="311"/>
                    <a:pt x="566" y="311"/>
                  </a:cubicBezTo>
                  <a:cubicBezTo>
                    <a:pt x="566" y="493"/>
                    <a:pt x="566" y="493"/>
                    <a:pt x="566" y="493"/>
                  </a:cubicBezTo>
                  <a:cubicBezTo>
                    <a:pt x="566" y="497"/>
                    <a:pt x="566" y="497"/>
                    <a:pt x="566" y="497"/>
                  </a:cubicBezTo>
                  <a:cubicBezTo>
                    <a:pt x="570" y="497"/>
                    <a:pt x="570" y="497"/>
                    <a:pt x="570" y="497"/>
                  </a:cubicBezTo>
                  <a:cubicBezTo>
                    <a:pt x="703" y="497"/>
                    <a:pt x="703" y="497"/>
                    <a:pt x="703" y="497"/>
                  </a:cubicBezTo>
                  <a:cubicBezTo>
                    <a:pt x="706" y="497"/>
                    <a:pt x="706" y="497"/>
                    <a:pt x="706" y="497"/>
                  </a:cubicBezTo>
                  <a:cubicBezTo>
                    <a:pt x="706" y="493"/>
                    <a:pt x="706" y="493"/>
                    <a:pt x="706" y="493"/>
                  </a:cubicBezTo>
                  <a:cubicBezTo>
                    <a:pt x="706" y="475"/>
                    <a:pt x="706" y="475"/>
                    <a:pt x="706" y="475"/>
                  </a:cubicBezTo>
                  <a:cubicBezTo>
                    <a:pt x="706" y="471"/>
                    <a:pt x="706" y="471"/>
                    <a:pt x="706" y="471"/>
                  </a:cubicBezTo>
                  <a:cubicBezTo>
                    <a:pt x="703" y="471"/>
                    <a:pt x="703" y="471"/>
                    <a:pt x="703" y="471"/>
                  </a:cubicBezTo>
                  <a:lnTo>
                    <a:pt x="594" y="471"/>
                  </a:lnTo>
                  <a:close/>
                  <a:moveTo>
                    <a:pt x="934" y="308"/>
                  </a:moveTo>
                  <a:cubicBezTo>
                    <a:pt x="930" y="308"/>
                    <a:pt x="930" y="308"/>
                    <a:pt x="930" y="308"/>
                  </a:cubicBezTo>
                  <a:cubicBezTo>
                    <a:pt x="930" y="311"/>
                    <a:pt x="930" y="311"/>
                    <a:pt x="930" y="311"/>
                  </a:cubicBezTo>
                  <a:cubicBezTo>
                    <a:pt x="930" y="493"/>
                    <a:pt x="930" y="493"/>
                    <a:pt x="930" y="493"/>
                  </a:cubicBezTo>
                  <a:cubicBezTo>
                    <a:pt x="930" y="497"/>
                    <a:pt x="930" y="497"/>
                    <a:pt x="930" y="497"/>
                  </a:cubicBezTo>
                  <a:cubicBezTo>
                    <a:pt x="934" y="497"/>
                    <a:pt x="934" y="497"/>
                    <a:pt x="934" y="497"/>
                  </a:cubicBezTo>
                  <a:cubicBezTo>
                    <a:pt x="954" y="497"/>
                    <a:pt x="954" y="497"/>
                    <a:pt x="954" y="497"/>
                  </a:cubicBezTo>
                  <a:cubicBezTo>
                    <a:pt x="958" y="497"/>
                    <a:pt x="958" y="497"/>
                    <a:pt x="958" y="497"/>
                  </a:cubicBezTo>
                  <a:cubicBezTo>
                    <a:pt x="958" y="493"/>
                    <a:pt x="958" y="493"/>
                    <a:pt x="958" y="493"/>
                  </a:cubicBezTo>
                  <a:cubicBezTo>
                    <a:pt x="958" y="311"/>
                    <a:pt x="958" y="311"/>
                    <a:pt x="958" y="311"/>
                  </a:cubicBezTo>
                  <a:cubicBezTo>
                    <a:pt x="958" y="308"/>
                    <a:pt x="958" y="308"/>
                    <a:pt x="958" y="308"/>
                  </a:cubicBezTo>
                  <a:cubicBezTo>
                    <a:pt x="954" y="308"/>
                    <a:pt x="954" y="308"/>
                    <a:pt x="954" y="308"/>
                  </a:cubicBezTo>
                  <a:lnTo>
                    <a:pt x="934" y="308"/>
                  </a:lnTo>
                  <a:close/>
                  <a:moveTo>
                    <a:pt x="708" y="83"/>
                  </a:moveTo>
                  <a:cubicBezTo>
                    <a:pt x="708" y="82"/>
                    <a:pt x="708" y="82"/>
                    <a:pt x="708" y="82"/>
                  </a:cubicBezTo>
                  <a:cubicBezTo>
                    <a:pt x="708" y="33"/>
                    <a:pt x="670" y="1"/>
                    <a:pt x="613" y="1"/>
                  </a:cubicBezTo>
                  <a:cubicBezTo>
                    <a:pt x="521" y="1"/>
                    <a:pt x="521" y="1"/>
                    <a:pt x="521" y="1"/>
                  </a:cubicBezTo>
                  <a:cubicBezTo>
                    <a:pt x="518" y="1"/>
                    <a:pt x="518" y="1"/>
                    <a:pt x="518" y="1"/>
                  </a:cubicBezTo>
                  <a:cubicBezTo>
                    <a:pt x="518" y="5"/>
                    <a:pt x="518" y="5"/>
                    <a:pt x="518" y="5"/>
                  </a:cubicBezTo>
                  <a:cubicBezTo>
                    <a:pt x="518" y="249"/>
                    <a:pt x="518" y="249"/>
                    <a:pt x="518" y="249"/>
                  </a:cubicBezTo>
                  <a:cubicBezTo>
                    <a:pt x="518" y="253"/>
                    <a:pt x="518" y="253"/>
                    <a:pt x="518" y="253"/>
                  </a:cubicBezTo>
                  <a:cubicBezTo>
                    <a:pt x="521" y="253"/>
                    <a:pt x="521" y="253"/>
                    <a:pt x="521" y="253"/>
                  </a:cubicBezTo>
                  <a:cubicBezTo>
                    <a:pt x="549" y="253"/>
                    <a:pt x="549" y="253"/>
                    <a:pt x="549" y="253"/>
                  </a:cubicBezTo>
                  <a:cubicBezTo>
                    <a:pt x="552" y="253"/>
                    <a:pt x="552" y="253"/>
                    <a:pt x="552" y="253"/>
                  </a:cubicBezTo>
                  <a:cubicBezTo>
                    <a:pt x="552" y="249"/>
                    <a:pt x="552" y="249"/>
                    <a:pt x="552" y="249"/>
                  </a:cubicBezTo>
                  <a:cubicBezTo>
                    <a:pt x="552" y="167"/>
                    <a:pt x="552" y="167"/>
                    <a:pt x="552" y="167"/>
                  </a:cubicBezTo>
                  <a:cubicBezTo>
                    <a:pt x="608" y="167"/>
                    <a:pt x="608" y="167"/>
                    <a:pt x="608" y="167"/>
                  </a:cubicBezTo>
                  <a:cubicBezTo>
                    <a:pt x="658" y="167"/>
                    <a:pt x="708" y="141"/>
                    <a:pt x="708" y="83"/>
                  </a:cubicBezTo>
                  <a:close/>
                  <a:moveTo>
                    <a:pt x="552" y="34"/>
                  </a:moveTo>
                  <a:cubicBezTo>
                    <a:pt x="611" y="34"/>
                    <a:pt x="611" y="34"/>
                    <a:pt x="611" y="34"/>
                  </a:cubicBezTo>
                  <a:cubicBezTo>
                    <a:pt x="650" y="34"/>
                    <a:pt x="673" y="52"/>
                    <a:pt x="673" y="83"/>
                  </a:cubicBezTo>
                  <a:cubicBezTo>
                    <a:pt x="673" y="84"/>
                    <a:pt x="673" y="84"/>
                    <a:pt x="673" y="84"/>
                  </a:cubicBezTo>
                  <a:cubicBezTo>
                    <a:pt x="673" y="115"/>
                    <a:pt x="648" y="134"/>
                    <a:pt x="609" y="134"/>
                  </a:cubicBezTo>
                  <a:cubicBezTo>
                    <a:pt x="552" y="134"/>
                    <a:pt x="552" y="134"/>
                    <a:pt x="552" y="134"/>
                  </a:cubicBezTo>
                  <a:lnTo>
                    <a:pt x="552" y="34"/>
                  </a:lnTo>
                  <a:close/>
                  <a:moveTo>
                    <a:pt x="391" y="308"/>
                  </a:moveTo>
                  <a:cubicBezTo>
                    <a:pt x="388" y="308"/>
                    <a:pt x="388" y="308"/>
                    <a:pt x="388" y="308"/>
                  </a:cubicBezTo>
                  <a:cubicBezTo>
                    <a:pt x="388" y="311"/>
                    <a:pt x="388" y="311"/>
                    <a:pt x="388" y="311"/>
                  </a:cubicBezTo>
                  <a:cubicBezTo>
                    <a:pt x="388" y="330"/>
                    <a:pt x="388" y="330"/>
                    <a:pt x="388" y="330"/>
                  </a:cubicBezTo>
                  <a:cubicBezTo>
                    <a:pt x="388" y="334"/>
                    <a:pt x="388" y="334"/>
                    <a:pt x="388" y="334"/>
                  </a:cubicBezTo>
                  <a:cubicBezTo>
                    <a:pt x="391" y="334"/>
                    <a:pt x="391" y="334"/>
                    <a:pt x="391" y="334"/>
                  </a:cubicBezTo>
                  <a:cubicBezTo>
                    <a:pt x="449" y="334"/>
                    <a:pt x="449" y="334"/>
                    <a:pt x="449" y="334"/>
                  </a:cubicBezTo>
                  <a:cubicBezTo>
                    <a:pt x="449" y="493"/>
                    <a:pt x="449" y="493"/>
                    <a:pt x="449" y="493"/>
                  </a:cubicBezTo>
                  <a:cubicBezTo>
                    <a:pt x="449" y="497"/>
                    <a:pt x="449" y="497"/>
                    <a:pt x="449" y="497"/>
                  </a:cubicBezTo>
                  <a:cubicBezTo>
                    <a:pt x="453" y="497"/>
                    <a:pt x="453" y="497"/>
                    <a:pt x="453" y="497"/>
                  </a:cubicBezTo>
                  <a:cubicBezTo>
                    <a:pt x="473" y="497"/>
                    <a:pt x="473" y="497"/>
                    <a:pt x="473" y="497"/>
                  </a:cubicBezTo>
                  <a:cubicBezTo>
                    <a:pt x="477" y="497"/>
                    <a:pt x="477" y="497"/>
                    <a:pt x="477" y="497"/>
                  </a:cubicBezTo>
                  <a:cubicBezTo>
                    <a:pt x="477" y="493"/>
                    <a:pt x="477" y="493"/>
                    <a:pt x="477" y="493"/>
                  </a:cubicBezTo>
                  <a:cubicBezTo>
                    <a:pt x="477" y="334"/>
                    <a:pt x="477" y="334"/>
                    <a:pt x="477" y="334"/>
                  </a:cubicBezTo>
                  <a:cubicBezTo>
                    <a:pt x="535" y="334"/>
                    <a:pt x="535" y="334"/>
                    <a:pt x="535" y="334"/>
                  </a:cubicBezTo>
                  <a:cubicBezTo>
                    <a:pt x="538" y="334"/>
                    <a:pt x="538" y="334"/>
                    <a:pt x="538" y="334"/>
                  </a:cubicBezTo>
                  <a:cubicBezTo>
                    <a:pt x="538" y="330"/>
                    <a:pt x="538" y="330"/>
                    <a:pt x="538" y="330"/>
                  </a:cubicBezTo>
                  <a:cubicBezTo>
                    <a:pt x="538" y="311"/>
                    <a:pt x="538" y="311"/>
                    <a:pt x="538" y="311"/>
                  </a:cubicBezTo>
                  <a:cubicBezTo>
                    <a:pt x="538" y="308"/>
                    <a:pt x="538" y="308"/>
                    <a:pt x="538" y="308"/>
                  </a:cubicBezTo>
                  <a:cubicBezTo>
                    <a:pt x="535" y="308"/>
                    <a:pt x="535" y="308"/>
                    <a:pt x="535" y="308"/>
                  </a:cubicBezTo>
                  <a:lnTo>
                    <a:pt x="391" y="308"/>
                  </a:lnTo>
                  <a:close/>
                  <a:moveTo>
                    <a:pt x="1094" y="308"/>
                  </a:moveTo>
                  <a:cubicBezTo>
                    <a:pt x="1094" y="306"/>
                    <a:pt x="1094" y="306"/>
                    <a:pt x="1094" y="306"/>
                  </a:cubicBezTo>
                  <a:cubicBezTo>
                    <a:pt x="1091" y="306"/>
                    <a:pt x="1091" y="306"/>
                    <a:pt x="1091" y="306"/>
                  </a:cubicBezTo>
                  <a:cubicBezTo>
                    <a:pt x="1072" y="306"/>
                    <a:pt x="1072" y="306"/>
                    <a:pt x="1072" y="306"/>
                  </a:cubicBezTo>
                  <a:cubicBezTo>
                    <a:pt x="1070" y="306"/>
                    <a:pt x="1070" y="306"/>
                    <a:pt x="1070" y="306"/>
                  </a:cubicBezTo>
                  <a:cubicBezTo>
                    <a:pt x="1069" y="308"/>
                    <a:pt x="1069" y="308"/>
                    <a:pt x="1069" y="308"/>
                  </a:cubicBezTo>
                  <a:cubicBezTo>
                    <a:pt x="986" y="492"/>
                    <a:pt x="986" y="492"/>
                    <a:pt x="986" y="492"/>
                  </a:cubicBezTo>
                  <a:cubicBezTo>
                    <a:pt x="983" y="497"/>
                    <a:pt x="983" y="497"/>
                    <a:pt x="983" y="497"/>
                  </a:cubicBezTo>
                  <a:cubicBezTo>
                    <a:pt x="989" y="497"/>
                    <a:pt x="989" y="497"/>
                    <a:pt x="989" y="497"/>
                  </a:cubicBezTo>
                  <a:cubicBezTo>
                    <a:pt x="1010" y="497"/>
                    <a:pt x="1010" y="497"/>
                    <a:pt x="1010" y="497"/>
                  </a:cubicBezTo>
                  <a:cubicBezTo>
                    <a:pt x="1012" y="497"/>
                    <a:pt x="1012" y="497"/>
                    <a:pt x="1012" y="497"/>
                  </a:cubicBezTo>
                  <a:cubicBezTo>
                    <a:pt x="1013" y="495"/>
                    <a:pt x="1013" y="495"/>
                    <a:pt x="1013" y="495"/>
                  </a:cubicBezTo>
                  <a:cubicBezTo>
                    <a:pt x="1034" y="449"/>
                    <a:pt x="1034" y="449"/>
                    <a:pt x="1034" y="449"/>
                  </a:cubicBezTo>
                  <a:cubicBezTo>
                    <a:pt x="1129" y="449"/>
                    <a:pt x="1129" y="449"/>
                    <a:pt x="1129" y="449"/>
                  </a:cubicBezTo>
                  <a:cubicBezTo>
                    <a:pt x="1149" y="495"/>
                    <a:pt x="1149" y="495"/>
                    <a:pt x="1149" y="495"/>
                  </a:cubicBezTo>
                  <a:cubicBezTo>
                    <a:pt x="1150" y="497"/>
                    <a:pt x="1150" y="497"/>
                    <a:pt x="1150" y="497"/>
                  </a:cubicBezTo>
                  <a:cubicBezTo>
                    <a:pt x="1152" y="497"/>
                    <a:pt x="1152" y="497"/>
                    <a:pt x="1152" y="497"/>
                  </a:cubicBezTo>
                  <a:cubicBezTo>
                    <a:pt x="1174" y="497"/>
                    <a:pt x="1174" y="497"/>
                    <a:pt x="1174" y="497"/>
                  </a:cubicBezTo>
                  <a:cubicBezTo>
                    <a:pt x="1180" y="497"/>
                    <a:pt x="1180" y="497"/>
                    <a:pt x="1180" y="497"/>
                  </a:cubicBezTo>
                  <a:cubicBezTo>
                    <a:pt x="1178" y="492"/>
                    <a:pt x="1178" y="492"/>
                    <a:pt x="1178" y="492"/>
                  </a:cubicBezTo>
                  <a:lnTo>
                    <a:pt x="1094" y="308"/>
                  </a:lnTo>
                  <a:close/>
                  <a:moveTo>
                    <a:pt x="1045" y="423"/>
                  </a:moveTo>
                  <a:cubicBezTo>
                    <a:pt x="1081" y="342"/>
                    <a:pt x="1081" y="342"/>
                    <a:pt x="1081" y="342"/>
                  </a:cubicBezTo>
                  <a:cubicBezTo>
                    <a:pt x="1117" y="423"/>
                    <a:pt x="1117" y="423"/>
                    <a:pt x="1117" y="423"/>
                  </a:cubicBezTo>
                  <a:lnTo>
                    <a:pt x="1045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466307" y="3728492"/>
              <a:ext cx="157328" cy="158084"/>
            </a:xfrm>
            <a:custGeom>
              <a:avLst/>
              <a:gdLst>
                <a:gd name="T0" fmla="*/ 0 w 88"/>
                <a:gd name="T1" fmla="*/ 44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88 w 88"/>
                <a:gd name="T9" fmla="*/ 44 h 88"/>
                <a:gd name="T10" fmla="*/ 44 w 88"/>
                <a:gd name="T11" fmla="*/ 88 h 88"/>
                <a:gd name="T12" fmla="*/ 0 w 88"/>
                <a:gd name="T13" fmla="*/ 44 h 88"/>
                <a:gd name="T14" fmla="*/ 84 w 88"/>
                <a:gd name="T15" fmla="*/ 44 h 88"/>
                <a:gd name="T16" fmla="*/ 84 w 88"/>
                <a:gd name="T17" fmla="*/ 44 h 88"/>
                <a:gd name="T18" fmla="*/ 44 w 88"/>
                <a:gd name="T19" fmla="*/ 4 h 88"/>
                <a:gd name="T20" fmla="*/ 4 w 88"/>
                <a:gd name="T21" fmla="*/ 44 h 88"/>
                <a:gd name="T22" fmla="*/ 4 w 88"/>
                <a:gd name="T23" fmla="*/ 44 h 88"/>
                <a:gd name="T24" fmla="*/ 44 w 88"/>
                <a:gd name="T25" fmla="*/ 84 h 88"/>
                <a:gd name="T26" fmla="*/ 84 w 88"/>
                <a:gd name="T27" fmla="*/ 44 h 88"/>
                <a:gd name="T28" fmla="*/ 27 w 88"/>
                <a:gd name="T29" fmla="*/ 20 h 88"/>
                <a:gd name="T30" fmla="*/ 47 w 88"/>
                <a:gd name="T31" fmla="*/ 20 h 88"/>
                <a:gd name="T32" fmla="*/ 60 w 88"/>
                <a:gd name="T33" fmla="*/ 25 h 88"/>
                <a:gd name="T34" fmla="*/ 64 w 88"/>
                <a:gd name="T35" fmla="*/ 34 h 88"/>
                <a:gd name="T36" fmla="*/ 64 w 88"/>
                <a:gd name="T37" fmla="*/ 34 h 88"/>
                <a:gd name="T38" fmla="*/ 52 w 88"/>
                <a:gd name="T39" fmla="*/ 47 h 88"/>
                <a:gd name="T40" fmla="*/ 66 w 88"/>
                <a:gd name="T41" fmla="*/ 65 h 88"/>
                <a:gd name="T42" fmla="*/ 58 w 88"/>
                <a:gd name="T43" fmla="*/ 65 h 88"/>
                <a:gd name="T44" fmla="*/ 45 w 88"/>
                <a:gd name="T45" fmla="*/ 48 h 88"/>
                <a:gd name="T46" fmla="*/ 45 w 88"/>
                <a:gd name="T47" fmla="*/ 48 h 88"/>
                <a:gd name="T48" fmla="*/ 33 w 88"/>
                <a:gd name="T49" fmla="*/ 48 h 88"/>
                <a:gd name="T50" fmla="*/ 33 w 88"/>
                <a:gd name="T51" fmla="*/ 65 h 88"/>
                <a:gd name="T52" fmla="*/ 27 w 88"/>
                <a:gd name="T53" fmla="*/ 65 h 88"/>
                <a:gd name="T54" fmla="*/ 27 w 88"/>
                <a:gd name="T55" fmla="*/ 20 h 88"/>
                <a:gd name="T56" fmla="*/ 46 w 88"/>
                <a:gd name="T57" fmla="*/ 42 h 88"/>
                <a:gd name="T58" fmla="*/ 57 w 88"/>
                <a:gd name="T59" fmla="*/ 34 h 88"/>
                <a:gd name="T60" fmla="*/ 57 w 88"/>
                <a:gd name="T61" fmla="*/ 34 h 88"/>
                <a:gd name="T62" fmla="*/ 47 w 88"/>
                <a:gd name="T63" fmla="*/ 26 h 88"/>
                <a:gd name="T64" fmla="*/ 33 w 88"/>
                <a:gd name="T65" fmla="*/ 26 h 88"/>
                <a:gd name="T66" fmla="*/ 33 w 88"/>
                <a:gd name="T67" fmla="*/ 42 h 88"/>
                <a:gd name="T68" fmla="*/ 46 w 88"/>
                <a:gd name="T69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88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69" y="0"/>
                    <a:pt x="88" y="20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ubicBezTo>
                    <a:pt x="19" y="88"/>
                    <a:pt x="0" y="68"/>
                    <a:pt x="0" y="44"/>
                  </a:cubicBezTo>
                  <a:close/>
                  <a:moveTo>
                    <a:pt x="84" y="44"/>
                  </a:moveTo>
                  <a:cubicBezTo>
                    <a:pt x="84" y="44"/>
                    <a:pt x="84" y="44"/>
                    <a:pt x="84" y="44"/>
                  </a:cubicBezTo>
                  <a:cubicBezTo>
                    <a:pt x="84" y="22"/>
                    <a:pt x="67" y="4"/>
                    <a:pt x="44" y="4"/>
                  </a:cubicBezTo>
                  <a:cubicBezTo>
                    <a:pt x="21" y="4"/>
                    <a:pt x="4" y="22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66"/>
                    <a:pt x="21" y="84"/>
                    <a:pt x="44" y="84"/>
                  </a:cubicBezTo>
                  <a:cubicBezTo>
                    <a:pt x="67" y="84"/>
                    <a:pt x="84" y="66"/>
                    <a:pt x="84" y="44"/>
                  </a:cubicBezTo>
                  <a:close/>
                  <a:moveTo>
                    <a:pt x="27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7" y="22"/>
                    <a:pt x="60" y="25"/>
                  </a:cubicBezTo>
                  <a:cubicBezTo>
                    <a:pt x="62" y="27"/>
                    <a:pt x="64" y="30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41"/>
                    <a:pt x="59" y="46"/>
                    <a:pt x="52" y="47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27" y="65"/>
                    <a:pt x="27" y="65"/>
                    <a:pt x="27" y="65"/>
                  </a:cubicBezTo>
                  <a:lnTo>
                    <a:pt x="27" y="20"/>
                  </a:lnTo>
                  <a:close/>
                  <a:moveTo>
                    <a:pt x="46" y="42"/>
                  </a:moveTo>
                  <a:cubicBezTo>
                    <a:pt x="52" y="42"/>
                    <a:pt x="57" y="39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9"/>
                    <a:pt x="53" y="26"/>
                    <a:pt x="47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42"/>
                    <a:pt x="33" y="42"/>
                    <a:pt x="33" y="42"/>
                  </a:cubicBez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95314" y="4409614"/>
              <a:ext cx="569831" cy="585362"/>
            </a:xfrm>
            <a:prstGeom prst="roundRect">
              <a:avLst>
                <a:gd name="adj" fmla="val 9470"/>
              </a:avLst>
            </a:pr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62"/>
            <p:cNvSpPr/>
            <p:nvPr/>
          </p:nvSpPr>
          <p:spPr>
            <a:xfrm>
              <a:off x="6995315" y="5146838"/>
              <a:ext cx="2147930" cy="1711163"/>
            </a:xfrm>
            <a:custGeom>
              <a:avLst/>
              <a:gdLst/>
              <a:ahLst/>
              <a:cxnLst/>
              <a:rect l="l" t="t" r="r" b="b"/>
              <a:pathLst>
                <a:path w="2147930" h="1711163">
                  <a:moveTo>
                    <a:pt x="67626" y="0"/>
                  </a:moveTo>
                  <a:lnTo>
                    <a:pt x="2147930" y="0"/>
                  </a:lnTo>
                  <a:lnTo>
                    <a:pt x="2147930" y="1711163"/>
                  </a:lnTo>
                  <a:lnTo>
                    <a:pt x="0" y="1711163"/>
                  </a:ln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A3DB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66919" y="5146837"/>
              <a:ext cx="1069848" cy="1066800"/>
            </a:xfrm>
            <a:prstGeom prst="roundRect">
              <a:avLst>
                <a:gd name="adj" fmla="val 7918"/>
              </a:avLst>
            </a:prstGeom>
            <a:solidFill>
              <a:srgbClr val="8B8D8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23196" y="4585689"/>
              <a:ext cx="413571" cy="409578"/>
            </a:xfrm>
            <a:prstGeom prst="roundRect">
              <a:avLst>
                <a:gd name="adj" fmla="val 14953"/>
              </a:avLst>
            </a:prstGeom>
            <a:solidFill>
              <a:srgbClr val="FF790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99020" y="4794359"/>
              <a:ext cx="258110" cy="257249"/>
            </a:xfrm>
            <a:prstGeom prst="roundRect">
              <a:avLst>
                <a:gd name="adj" fmla="val 14953"/>
              </a:avLst>
            </a:prstGeom>
            <a:solidFill>
              <a:srgbClr val="7AB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52"/>
            <p:cNvSpPr/>
            <p:nvPr/>
          </p:nvSpPr>
          <p:spPr>
            <a:xfrm>
              <a:off x="7399020" y="4794360"/>
              <a:ext cx="166125" cy="200617"/>
            </a:xfrm>
            <a:custGeom>
              <a:avLst/>
              <a:gdLst/>
              <a:ahLst/>
              <a:cxnLst/>
              <a:rect l="l" t="t" r="r" b="b"/>
              <a:pathLst>
                <a:path w="166125" h="200617">
                  <a:moveTo>
                    <a:pt x="38466" y="0"/>
                  </a:moveTo>
                  <a:lnTo>
                    <a:pt x="166125" y="0"/>
                  </a:lnTo>
                  <a:lnTo>
                    <a:pt x="166125" y="146654"/>
                  </a:lnTo>
                  <a:cubicBezTo>
                    <a:pt x="166125" y="176457"/>
                    <a:pt x="141965" y="200617"/>
                    <a:pt x="112162" y="200617"/>
                  </a:cubicBezTo>
                  <a:lnTo>
                    <a:pt x="0" y="200617"/>
                  </a:lnTo>
                  <a:lnTo>
                    <a:pt x="0" y="38466"/>
                  </a:lnTo>
                  <a:cubicBezTo>
                    <a:pt x="0" y="17222"/>
                    <a:pt x="17222" y="0"/>
                    <a:pt x="38466" y="0"/>
                  </a:cubicBezTo>
                  <a:close/>
                </a:path>
              </a:pathLst>
            </a:custGeom>
            <a:solidFill>
              <a:srgbClr val="6BA2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57"/>
            <p:cNvSpPr/>
            <p:nvPr/>
          </p:nvSpPr>
          <p:spPr>
            <a:xfrm>
              <a:off x="8483502" y="1371600"/>
              <a:ext cx="660498" cy="877824"/>
            </a:xfrm>
            <a:custGeom>
              <a:avLst/>
              <a:gdLst/>
              <a:ahLst/>
              <a:cxnLst/>
              <a:rect l="l" t="t" r="r" b="b"/>
              <a:pathLst>
                <a:path w="660498" h="877824">
                  <a:moveTo>
                    <a:pt x="98422" y="0"/>
                  </a:moveTo>
                  <a:lnTo>
                    <a:pt x="660498" y="0"/>
                  </a:lnTo>
                  <a:lnTo>
                    <a:pt x="660498" y="877824"/>
                  </a:lnTo>
                  <a:lnTo>
                    <a:pt x="98422" y="877824"/>
                  </a:lnTo>
                  <a:cubicBezTo>
                    <a:pt x="44065" y="877824"/>
                    <a:pt x="0" y="833759"/>
                    <a:pt x="0" y="779402"/>
                  </a:cubicBezTo>
                  <a:lnTo>
                    <a:pt x="0" y="98422"/>
                  </a:lnTo>
                  <a:cubicBezTo>
                    <a:pt x="0" y="44065"/>
                    <a:pt x="44065" y="0"/>
                    <a:pt x="98422" y="0"/>
                  </a:cubicBezTo>
                  <a:close/>
                </a:path>
              </a:pathLst>
            </a:custGeom>
            <a:solidFill>
              <a:srgbClr val="A3DB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t> 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281986" y="1202530"/>
              <a:ext cx="457200" cy="457200"/>
            </a:xfrm>
            <a:prstGeom prst="roundRect">
              <a:avLst>
                <a:gd name="adj" fmla="val 11212"/>
              </a:avLst>
            </a:prstGeom>
            <a:solidFill>
              <a:srgbClr val="7AB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59"/>
            <p:cNvSpPr/>
            <p:nvPr/>
          </p:nvSpPr>
          <p:spPr>
            <a:xfrm>
              <a:off x="8483502" y="1371600"/>
              <a:ext cx="255684" cy="288130"/>
            </a:xfrm>
            <a:custGeom>
              <a:avLst/>
              <a:gdLst/>
              <a:ahLst/>
              <a:cxnLst/>
              <a:rect l="l" t="t" r="r" b="b"/>
              <a:pathLst>
                <a:path w="255684" h="288130">
                  <a:moveTo>
                    <a:pt x="98422" y="0"/>
                  </a:moveTo>
                  <a:lnTo>
                    <a:pt x="255684" y="0"/>
                  </a:lnTo>
                  <a:lnTo>
                    <a:pt x="255684" y="236869"/>
                  </a:lnTo>
                  <a:cubicBezTo>
                    <a:pt x="255684" y="265180"/>
                    <a:pt x="232734" y="288130"/>
                    <a:pt x="204423" y="288130"/>
                  </a:cubicBezTo>
                  <a:lnTo>
                    <a:pt x="0" y="288130"/>
                  </a:lnTo>
                  <a:lnTo>
                    <a:pt x="0" y="98422"/>
                  </a:lnTo>
                  <a:cubicBezTo>
                    <a:pt x="0" y="44065"/>
                    <a:pt x="44065" y="0"/>
                    <a:pt x="98422" y="0"/>
                  </a:cubicBezTo>
                  <a:close/>
                </a:path>
              </a:pathLst>
            </a:custGeom>
            <a:solidFill>
              <a:srgbClr val="4E9E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45"/>
            <p:cNvSpPr/>
            <p:nvPr/>
          </p:nvSpPr>
          <p:spPr>
            <a:xfrm>
              <a:off x="1" y="622300"/>
              <a:ext cx="853059" cy="1451896"/>
            </a:xfrm>
            <a:custGeom>
              <a:avLst/>
              <a:gdLst/>
              <a:ahLst/>
              <a:cxnLst/>
              <a:rect l="l" t="t" r="r" b="b"/>
              <a:pathLst>
                <a:path w="853059" h="1451896">
                  <a:moveTo>
                    <a:pt x="0" y="0"/>
                  </a:moveTo>
                  <a:lnTo>
                    <a:pt x="759550" y="0"/>
                  </a:lnTo>
                  <a:cubicBezTo>
                    <a:pt x="811194" y="0"/>
                    <a:pt x="853059" y="41865"/>
                    <a:pt x="853059" y="93509"/>
                  </a:cubicBezTo>
                  <a:lnTo>
                    <a:pt x="853059" y="1358387"/>
                  </a:lnTo>
                  <a:cubicBezTo>
                    <a:pt x="853059" y="1410031"/>
                    <a:pt x="811194" y="1451896"/>
                    <a:pt x="759550" y="1451896"/>
                  </a:cubicBezTo>
                  <a:lnTo>
                    <a:pt x="0" y="1451896"/>
                  </a:lnTo>
                  <a:close/>
                </a:path>
              </a:pathLst>
            </a:cu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53"/>
            <p:cNvSpPr/>
            <p:nvPr/>
          </p:nvSpPr>
          <p:spPr>
            <a:xfrm>
              <a:off x="1" y="0"/>
              <a:ext cx="633879" cy="1225576"/>
            </a:xfrm>
            <a:custGeom>
              <a:avLst/>
              <a:gdLst/>
              <a:ahLst/>
              <a:cxnLst/>
              <a:rect l="l" t="t" r="r" b="b"/>
              <a:pathLst>
                <a:path w="633879" h="1225576">
                  <a:moveTo>
                    <a:pt x="0" y="0"/>
                  </a:moveTo>
                  <a:lnTo>
                    <a:pt x="633879" y="0"/>
                  </a:lnTo>
                  <a:lnTo>
                    <a:pt x="633879" y="1150331"/>
                  </a:lnTo>
                  <a:cubicBezTo>
                    <a:pt x="633879" y="1191888"/>
                    <a:pt x="600191" y="1225576"/>
                    <a:pt x="558634" y="1225576"/>
                  </a:cubicBezTo>
                  <a:lnTo>
                    <a:pt x="0" y="1225576"/>
                  </a:lnTo>
                  <a:close/>
                </a:path>
              </a:pathLst>
            </a:custGeom>
            <a:solidFill>
              <a:srgbClr val="6BA2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0700" y="958850"/>
              <a:ext cx="551140" cy="551140"/>
            </a:xfrm>
            <a:prstGeom prst="roundRect">
              <a:avLst>
                <a:gd name="adj" fmla="val 12073"/>
              </a:avLst>
            </a:prstGeom>
            <a:solidFill>
              <a:srgbClr val="A3DB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45807" y="841808"/>
              <a:ext cx="227184" cy="224991"/>
            </a:xfrm>
            <a:prstGeom prst="roundRect">
              <a:avLst>
                <a:gd name="adj" fmla="val 14953"/>
              </a:avLst>
            </a:prstGeom>
            <a:solidFill>
              <a:srgbClr val="FF790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945807" y="958850"/>
              <a:ext cx="126033" cy="107949"/>
            </a:xfrm>
            <a:custGeom>
              <a:avLst/>
              <a:gdLst/>
              <a:ahLst/>
              <a:cxnLst/>
              <a:rect l="l" t="t" r="r" b="b"/>
              <a:pathLst>
                <a:path w="126033" h="107949">
                  <a:moveTo>
                    <a:pt x="0" y="0"/>
                  </a:moveTo>
                  <a:lnTo>
                    <a:pt x="59494" y="0"/>
                  </a:lnTo>
                  <a:cubicBezTo>
                    <a:pt x="96242" y="0"/>
                    <a:pt x="126033" y="29791"/>
                    <a:pt x="126033" y="66539"/>
                  </a:cubicBezTo>
                  <a:lnTo>
                    <a:pt x="126033" y="107949"/>
                  </a:lnTo>
                  <a:lnTo>
                    <a:pt x="33643" y="107949"/>
                  </a:lnTo>
                  <a:cubicBezTo>
                    <a:pt x="15062" y="107949"/>
                    <a:pt x="0" y="92887"/>
                    <a:pt x="0" y="74306"/>
                  </a:cubicBezTo>
                  <a:close/>
                </a:path>
              </a:pathLst>
            </a:custGeom>
            <a:solidFill>
              <a:srgbClr val="A3680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66"/>
            <p:cNvSpPr/>
            <p:nvPr/>
          </p:nvSpPr>
          <p:spPr>
            <a:xfrm>
              <a:off x="520701" y="958850"/>
              <a:ext cx="332359" cy="551140"/>
            </a:xfrm>
            <a:custGeom>
              <a:avLst/>
              <a:gdLst/>
              <a:ahLst/>
              <a:cxnLst/>
              <a:rect l="l" t="t" r="r" b="b"/>
              <a:pathLst>
                <a:path w="332359" h="551140">
                  <a:moveTo>
                    <a:pt x="66539" y="0"/>
                  </a:moveTo>
                  <a:lnTo>
                    <a:pt x="332359" y="0"/>
                  </a:lnTo>
                  <a:lnTo>
                    <a:pt x="332359" y="551140"/>
                  </a:lnTo>
                  <a:lnTo>
                    <a:pt x="66539" y="551140"/>
                  </a:lnTo>
                  <a:cubicBezTo>
                    <a:pt x="29791" y="551140"/>
                    <a:pt x="0" y="521349"/>
                    <a:pt x="0" y="484601"/>
                  </a:cubicBezTo>
                  <a:lnTo>
                    <a:pt x="0" y="66539"/>
                  </a:lnTo>
                  <a:cubicBezTo>
                    <a:pt x="0" y="29791"/>
                    <a:pt x="29791" y="0"/>
                    <a:pt x="66539" y="0"/>
                  </a:cubicBezTo>
                  <a:close/>
                </a:path>
              </a:pathLst>
            </a:custGeom>
            <a:solidFill>
              <a:srgbClr val="8FC1C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68"/>
            <p:cNvSpPr/>
            <p:nvPr/>
          </p:nvSpPr>
          <p:spPr>
            <a:xfrm>
              <a:off x="520701" y="958850"/>
              <a:ext cx="113178" cy="266726"/>
            </a:xfrm>
            <a:custGeom>
              <a:avLst/>
              <a:gdLst/>
              <a:ahLst/>
              <a:cxnLst/>
              <a:rect l="l" t="t" r="r" b="b"/>
              <a:pathLst>
                <a:path w="113178" h="266726">
                  <a:moveTo>
                    <a:pt x="66539" y="0"/>
                  </a:moveTo>
                  <a:lnTo>
                    <a:pt x="113178" y="0"/>
                  </a:lnTo>
                  <a:lnTo>
                    <a:pt x="113178" y="191481"/>
                  </a:lnTo>
                  <a:cubicBezTo>
                    <a:pt x="113178" y="233038"/>
                    <a:pt x="79490" y="266726"/>
                    <a:pt x="37933" y="266726"/>
                  </a:cubicBezTo>
                  <a:lnTo>
                    <a:pt x="0" y="266726"/>
                  </a:lnTo>
                  <a:lnTo>
                    <a:pt x="0" y="66539"/>
                  </a:lnTo>
                  <a:cubicBezTo>
                    <a:pt x="0" y="29791"/>
                    <a:pt x="29791" y="0"/>
                    <a:pt x="66539" y="0"/>
                  </a:cubicBezTo>
                  <a:close/>
                </a:path>
              </a:pathLst>
            </a:custGeom>
            <a:solidFill>
              <a:srgbClr val="458B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3" name="Rounded Rectangle 53"/>
            <p:cNvSpPr/>
            <p:nvPr/>
          </p:nvSpPr>
          <p:spPr>
            <a:xfrm>
              <a:off x="1" y="0"/>
              <a:ext cx="633879" cy="622300"/>
            </a:xfrm>
            <a:custGeom>
              <a:avLst/>
              <a:gdLst/>
              <a:ahLst/>
              <a:cxnLst/>
              <a:rect l="l" t="t" r="r" b="b"/>
              <a:pathLst>
                <a:path w="633879" h="622300">
                  <a:moveTo>
                    <a:pt x="0" y="0"/>
                  </a:moveTo>
                  <a:lnTo>
                    <a:pt x="633879" y="0"/>
                  </a:lnTo>
                  <a:lnTo>
                    <a:pt x="633879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7AB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721360" y="28320"/>
            <a:ext cx="594360" cy="4362675"/>
            <a:chOff x="-721360" y="37760"/>
            <a:chExt cx="594360" cy="5816900"/>
          </a:xfrm>
        </p:grpSpPr>
        <p:sp>
          <p:nvSpPr>
            <p:cNvPr id="59" name="Text Box 231"/>
            <p:cNvSpPr txBox="1">
              <a:spLocks noChangeArrowheads="1"/>
            </p:cNvSpPr>
            <p:nvPr/>
          </p:nvSpPr>
          <p:spPr bwMode="auto">
            <a:xfrm>
              <a:off x="-721360" y="1208484"/>
              <a:ext cx="594360" cy="548640"/>
            </a:xfrm>
            <a:prstGeom prst="rect">
              <a:avLst/>
            </a:prstGeom>
            <a:solidFill>
              <a:srgbClr val="8B8D8E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139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141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142</a:t>
              </a:r>
            </a:p>
          </p:txBody>
        </p:sp>
        <p:sp>
          <p:nvSpPr>
            <p:cNvPr id="60" name="Text Box 231"/>
            <p:cNvSpPr txBox="1">
              <a:spLocks noChangeArrowheads="1"/>
            </p:cNvSpPr>
            <p:nvPr/>
          </p:nvSpPr>
          <p:spPr bwMode="auto">
            <a:xfrm>
              <a:off x="-721360" y="623122"/>
              <a:ext cx="594360" cy="548640"/>
            </a:xfrm>
            <a:prstGeom prst="rect">
              <a:avLst/>
            </a:pr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/>
              </a:defPPr>
              <a:lvl1pPr>
                <a:defRPr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r>
                <a:rPr sz="1100">
                  <a:solidFill>
                    <a:srgbClr val="4D4F53"/>
                  </a:solidFill>
                </a:rPr>
                <a:t>R 224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G 225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B 221</a:t>
              </a: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-721360" y="37760"/>
              <a:ext cx="594360" cy="548640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195</a:t>
              </a:r>
            </a:p>
          </p:txBody>
        </p:sp>
        <p:sp>
          <p:nvSpPr>
            <p:cNvPr id="62" name="Text Box 235"/>
            <p:cNvSpPr txBox="1">
              <a:spLocks noChangeArrowheads="1"/>
            </p:cNvSpPr>
            <p:nvPr/>
          </p:nvSpPr>
          <p:spPr bwMode="auto">
            <a:xfrm>
              <a:off x="-721360" y="3549932"/>
              <a:ext cx="594360" cy="548640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B 0</a:t>
              </a:r>
            </a:p>
          </p:txBody>
        </p:sp>
        <p:sp>
          <p:nvSpPr>
            <p:cNvPr id="63" name="Text Box 235"/>
            <p:cNvSpPr txBox="1">
              <a:spLocks noChangeArrowheads="1"/>
            </p:cNvSpPr>
            <p:nvPr/>
          </p:nvSpPr>
          <p:spPr bwMode="auto">
            <a:xfrm>
              <a:off x="-721360" y="4135294"/>
              <a:ext cx="594360" cy="548640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</a:t>
              </a:r>
            </a:p>
          </p:txBody>
        </p:sp>
        <p:sp>
          <p:nvSpPr>
            <p:cNvPr id="64" name="Text Box 235"/>
            <p:cNvSpPr txBox="1">
              <a:spLocks noChangeArrowheads="1"/>
            </p:cNvSpPr>
            <p:nvPr/>
          </p:nvSpPr>
          <p:spPr bwMode="auto">
            <a:xfrm>
              <a:off x="-721360" y="4720656"/>
              <a:ext cx="594360" cy="548640"/>
            </a:xfrm>
            <a:prstGeom prst="rect">
              <a:avLst/>
            </a:prstGeom>
            <a:solidFill>
              <a:srgbClr val="CD202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205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44</a:t>
              </a: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-721360" y="2379208"/>
              <a:ext cx="594360" cy="548640"/>
            </a:xfrm>
            <a:prstGeom prst="rect">
              <a:avLst/>
            </a:prstGeom>
            <a:solidFill>
              <a:srgbClr val="A3DBE8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R 163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G 219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B 232</a:t>
              </a:r>
            </a:p>
          </p:txBody>
        </p:sp>
        <p:sp>
          <p:nvSpPr>
            <p:cNvPr id="66" name="Text Box 235"/>
            <p:cNvSpPr txBox="1">
              <a:spLocks noChangeArrowheads="1"/>
            </p:cNvSpPr>
            <p:nvPr/>
          </p:nvSpPr>
          <p:spPr bwMode="auto">
            <a:xfrm>
              <a:off x="-721360" y="2964570"/>
              <a:ext cx="594360" cy="548640"/>
            </a:xfrm>
            <a:prstGeom prst="rect">
              <a:avLst/>
            </a:prstGeom>
            <a:solidFill>
              <a:srgbClr val="7AB8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122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184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0</a:t>
              </a:r>
            </a:p>
          </p:txBody>
        </p:sp>
        <p:sp>
          <p:nvSpPr>
            <p:cNvPr id="67" name="Text Box 230"/>
            <p:cNvSpPr txBox="1">
              <a:spLocks noChangeArrowheads="1"/>
            </p:cNvSpPr>
            <p:nvPr/>
          </p:nvSpPr>
          <p:spPr bwMode="auto">
            <a:xfrm>
              <a:off x="-721360" y="1793846"/>
              <a:ext cx="594360" cy="548640"/>
            </a:xfrm>
            <a:prstGeom prst="rect">
              <a:avLst/>
            </a:prstGeom>
            <a:solidFill>
              <a:srgbClr val="4D4F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R 77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G 79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B 83</a:t>
              </a:r>
            </a:p>
          </p:txBody>
        </p:sp>
        <p:sp>
          <p:nvSpPr>
            <p:cNvPr id="68" name="Text Box 235"/>
            <p:cNvSpPr txBox="1">
              <a:spLocks noChangeArrowheads="1"/>
            </p:cNvSpPr>
            <p:nvPr/>
          </p:nvSpPr>
          <p:spPr bwMode="auto">
            <a:xfrm>
              <a:off x="-721360" y="5306020"/>
              <a:ext cx="594360" cy="548640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6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344657"/>
            <a:ext cx="8076795" cy="4026899"/>
            <a:chOff x="-1" y="459543"/>
            <a:chExt cx="8076795" cy="5369198"/>
          </a:xfrm>
        </p:grpSpPr>
        <p:grpSp>
          <p:nvGrpSpPr>
            <p:cNvPr id="10" name="Group 9"/>
            <p:cNvGrpSpPr/>
            <p:nvPr/>
          </p:nvGrpSpPr>
          <p:grpSpPr>
            <a:xfrm>
              <a:off x="-1" y="1146174"/>
              <a:ext cx="8076795" cy="4682567"/>
              <a:chOff x="-1" y="1146174"/>
              <a:chExt cx="8076795" cy="468256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903181" y="5655128"/>
                <a:ext cx="173613" cy="173613"/>
              </a:xfrm>
              <a:prstGeom prst="roundRect">
                <a:avLst>
                  <a:gd name="adj" fmla="val 10866"/>
                </a:avLst>
              </a:prstGeom>
              <a:solidFill>
                <a:srgbClr val="E0E1D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1" name="Round Same Side Corner Rectangle 10"/>
              <p:cNvSpPr/>
              <p:nvPr/>
            </p:nvSpPr>
            <p:spPr>
              <a:xfrm rot="5400000">
                <a:off x="1690241" y="-544068"/>
                <a:ext cx="2743200" cy="6123683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6123683">
                    <a:moveTo>
                      <a:pt x="0" y="6123683"/>
                    </a:moveTo>
                    <a:lnTo>
                      <a:pt x="0" y="70061"/>
                    </a:lnTo>
                    <a:cubicBezTo>
                      <a:pt x="0" y="31367"/>
                      <a:pt x="31367" y="0"/>
                      <a:pt x="70061" y="0"/>
                    </a:cubicBezTo>
                    <a:lnTo>
                      <a:pt x="2673139" y="0"/>
                    </a:lnTo>
                    <a:cubicBezTo>
                      <a:pt x="2711833" y="0"/>
                      <a:pt x="2743200" y="31367"/>
                      <a:pt x="2743200" y="70061"/>
                    </a:cubicBezTo>
                    <a:lnTo>
                      <a:pt x="2743200" y="6123683"/>
                    </a:lnTo>
                    <a:close/>
                  </a:path>
                </a:pathLst>
              </a:custGeom>
              <a:solidFill>
                <a:srgbClr val="4599C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14964" y="3971120"/>
                <a:ext cx="1343070" cy="1343070"/>
              </a:xfrm>
              <a:prstGeom prst="roundRect">
                <a:avLst>
                  <a:gd name="adj" fmla="val 4829"/>
                </a:avLst>
              </a:prstGeom>
              <a:solidFill>
                <a:srgbClr val="7AB8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666324" y="3971120"/>
                <a:ext cx="457200" cy="457200"/>
              </a:xfrm>
              <a:prstGeom prst="roundRect">
                <a:avLst>
                  <a:gd name="adj" fmla="val 13021"/>
                </a:avLst>
              </a:prstGeom>
              <a:solidFill>
                <a:srgbClr val="8B8D8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662764" y="5410200"/>
                <a:ext cx="349540" cy="349540"/>
              </a:xfrm>
              <a:prstGeom prst="roundRect">
                <a:avLst>
                  <a:gd name="adj" fmla="val 9388"/>
                </a:avLst>
              </a:prstGeom>
              <a:solidFill>
                <a:srgbClr val="FF79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Rounded Rectangle 9"/>
              <p:cNvSpPr/>
              <p:nvPr/>
            </p:nvSpPr>
            <p:spPr>
              <a:xfrm>
                <a:off x="7903269" y="5655128"/>
                <a:ext cx="109123" cy="104612"/>
              </a:xfrm>
              <a:custGeom>
                <a:avLst/>
                <a:gdLst/>
                <a:ahLst/>
                <a:cxnLst/>
                <a:rect l="l" t="t" r="r" b="b"/>
                <a:pathLst>
                  <a:path w="109123" h="104612">
                    <a:moveTo>
                      <a:pt x="18865" y="0"/>
                    </a:moveTo>
                    <a:lnTo>
                      <a:pt x="109123" y="0"/>
                    </a:lnTo>
                    <a:lnTo>
                      <a:pt x="109123" y="71797"/>
                    </a:lnTo>
                    <a:cubicBezTo>
                      <a:pt x="109123" y="89920"/>
                      <a:pt x="94431" y="104612"/>
                      <a:pt x="76308" y="104612"/>
                    </a:cubicBezTo>
                    <a:lnTo>
                      <a:pt x="0" y="104612"/>
                    </a:lnTo>
                    <a:lnTo>
                      <a:pt x="0" y="18865"/>
                    </a:lnTo>
                    <a:cubicBezTo>
                      <a:pt x="0" y="8446"/>
                      <a:pt x="8446" y="0"/>
                      <a:pt x="18865" y="0"/>
                    </a:cubicBezTo>
                    <a:close/>
                  </a:path>
                </a:pathLst>
              </a:custGeom>
              <a:solidFill>
                <a:srgbClr val="E06B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>
            <a:xfrm>
              <a:off x="357615" y="459543"/>
              <a:ext cx="1596108" cy="402601"/>
              <a:chOff x="-12977813" y="-16503650"/>
              <a:chExt cx="35099626" cy="8853487"/>
            </a:xfrm>
          </p:grpSpPr>
          <p:sp>
            <p:nvSpPr>
              <p:cNvPr id="57" name="Freeform 6"/>
              <p:cNvSpPr>
                <a:spLocks noEditPoints="1"/>
              </p:cNvSpPr>
              <p:nvPr/>
            </p:nvSpPr>
            <p:spPr bwMode="auto">
              <a:xfrm>
                <a:off x="-12977813" y="-16503650"/>
                <a:ext cx="8875713" cy="8809037"/>
              </a:xfrm>
              <a:custGeom>
                <a:avLst/>
                <a:gdLst>
                  <a:gd name="T0" fmla="*/ 1531 w 2367"/>
                  <a:gd name="T1" fmla="*/ 328 h 2349"/>
                  <a:gd name="T2" fmla="*/ 486 w 2367"/>
                  <a:gd name="T3" fmla="*/ 327 h 2349"/>
                  <a:gd name="T4" fmla="*/ 324 w 2367"/>
                  <a:gd name="T5" fmla="*/ 491 h 2349"/>
                  <a:gd name="T6" fmla="*/ 1531 w 2367"/>
                  <a:gd name="T7" fmla="*/ 492 h 2349"/>
                  <a:gd name="T8" fmla="*/ 1865 w 2367"/>
                  <a:gd name="T9" fmla="*/ 818 h 2349"/>
                  <a:gd name="T10" fmla="*/ 1865 w 2367"/>
                  <a:gd name="T11" fmla="*/ 2349 h 2349"/>
                  <a:gd name="T12" fmla="*/ 2032 w 2367"/>
                  <a:gd name="T13" fmla="*/ 2349 h 2349"/>
                  <a:gd name="T14" fmla="*/ 2033 w 2367"/>
                  <a:gd name="T15" fmla="*/ 818 h 2349"/>
                  <a:gd name="T16" fmla="*/ 1531 w 2367"/>
                  <a:gd name="T17" fmla="*/ 328 h 2349"/>
                  <a:gd name="T18" fmla="*/ 2367 w 2367"/>
                  <a:gd name="T19" fmla="*/ 2349 h 2349"/>
                  <a:gd name="T20" fmla="*/ 2367 w 2367"/>
                  <a:gd name="T21" fmla="*/ 818 h 2349"/>
                  <a:gd name="T22" fmla="*/ 1531 w 2367"/>
                  <a:gd name="T23" fmla="*/ 0 h 2349"/>
                  <a:gd name="T24" fmla="*/ 809 w 2367"/>
                  <a:gd name="T25" fmla="*/ 0 h 2349"/>
                  <a:gd name="T26" fmla="*/ 647 w 2367"/>
                  <a:gd name="T27" fmla="*/ 164 h 2349"/>
                  <a:gd name="T28" fmla="*/ 1531 w 2367"/>
                  <a:gd name="T29" fmla="*/ 164 h 2349"/>
                  <a:gd name="T30" fmla="*/ 2200 w 2367"/>
                  <a:gd name="T31" fmla="*/ 818 h 2349"/>
                  <a:gd name="T32" fmla="*/ 2200 w 2367"/>
                  <a:gd name="T33" fmla="*/ 2349 h 2349"/>
                  <a:gd name="T34" fmla="*/ 2367 w 2367"/>
                  <a:gd name="T35" fmla="*/ 2349 h 2349"/>
                  <a:gd name="T36" fmla="*/ 1531 w 2367"/>
                  <a:gd name="T37" fmla="*/ 655 h 2349"/>
                  <a:gd name="T38" fmla="*/ 163 w 2367"/>
                  <a:gd name="T39" fmla="*/ 655 h 2349"/>
                  <a:gd name="T40" fmla="*/ 0 w 2367"/>
                  <a:gd name="T41" fmla="*/ 818 h 2349"/>
                  <a:gd name="T42" fmla="*/ 3 w 2367"/>
                  <a:gd name="T43" fmla="*/ 818 h 2349"/>
                  <a:gd name="T44" fmla="*/ 0 w 2367"/>
                  <a:gd name="T45" fmla="*/ 818 h 2349"/>
                  <a:gd name="T46" fmla="*/ 0 w 2367"/>
                  <a:gd name="T47" fmla="*/ 1531 h 2349"/>
                  <a:gd name="T48" fmla="*/ 729 w 2367"/>
                  <a:gd name="T49" fmla="*/ 2343 h 2349"/>
                  <a:gd name="T50" fmla="*/ 884 w 2367"/>
                  <a:gd name="T51" fmla="*/ 2186 h 2349"/>
                  <a:gd name="T52" fmla="*/ 837 w 2367"/>
                  <a:gd name="T53" fmla="*/ 2186 h 2349"/>
                  <a:gd name="T54" fmla="*/ 168 w 2367"/>
                  <a:gd name="T55" fmla="*/ 1531 h 2349"/>
                  <a:gd name="T56" fmla="*/ 168 w 2367"/>
                  <a:gd name="T57" fmla="*/ 818 h 2349"/>
                  <a:gd name="T58" fmla="*/ 335 w 2367"/>
                  <a:gd name="T59" fmla="*/ 818 h 2349"/>
                  <a:gd name="T60" fmla="*/ 335 w 2367"/>
                  <a:gd name="T61" fmla="*/ 1531 h 2349"/>
                  <a:gd name="T62" fmla="*/ 837 w 2367"/>
                  <a:gd name="T63" fmla="*/ 2021 h 2349"/>
                  <a:gd name="T64" fmla="*/ 1047 w 2367"/>
                  <a:gd name="T65" fmla="*/ 2021 h 2349"/>
                  <a:gd name="T66" fmla="*/ 1208 w 2367"/>
                  <a:gd name="T67" fmla="*/ 1858 h 2349"/>
                  <a:gd name="T68" fmla="*/ 837 w 2367"/>
                  <a:gd name="T69" fmla="*/ 1858 h 2349"/>
                  <a:gd name="T70" fmla="*/ 503 w 2367"/>
                  <a:gd name="T71" fmla="*/ 1531 h 2349"/>
                  <a:gd name="T72" fmla="*/ 503 w 2367"/>
                  <a:gd name="T73" fmla="*/ 818 h 2349"/>
                  <a:gd name="T74" fmla="*/ 669 w 2367"/>
                  <a:gd name="T75" fmla="*/ 818 h 2349"/>
                  <a:gd name="T76" fmla="*/ 669 w 2367"/>
                  <a:gd name="T77" fmla="*/ 1531 h 2349"/>
                  <a:gd name="T78" fmla="*/ 837 w 2367"/>
                  <a:gd name="T79" fmla="*/ 1694 h 2349"/>
                  <a:gd name="T80" fmla="*/ 1370 w 2367"/>
                  <a:gd name="T81" fmla="*/ 1694 h 2349"/>
                  <a:gd name="T82" fmla="*/ 1531 w 2367"/>
                  <a:gd name="T83" fmla="*/ 1532 h 2349"/>
                  <a:gd name="T84" fmla="*/ 837 w 2367"/>
                  <a:gd name="T85" fmla="*/ 1531 h 2349"/>
                  <a:gd name="T86" fmla="*/ 837 w 2367"/>
                  <a:gd name="T87" fmla="*/ 818 h 2349"/>
                  <a:gd name="T88" fmla="*/ 1531 w 2367"/>
                  <a:gd name="T89" fmla="*/ 818 h 2349"/>
                  <a:gd name="T90" fmla="*/ 1531 w 2367"/>
                  <a:gd name="T91" fmla="*/ 2349 h 2349"/>
                  <a:gd name="T92" fmla="*/ 1699 w 2367"/>
                  <a:gd name="T93" fmla="*/ 2349 h 2349"/>
                  <a:gd name="T94" fmla="*/ 1699 w 2367"/>
                  <a:gd name="T95" fmla="*/ 818 h 2349"/>
                  <a:gd name="T96" fmla="*/ 1531 w 2367"/>
                  <a:gd name="T97" fmla="*/ 655 h 2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67" h="2349">
                    <a:moveTo>
                      <a:pt x="1531" y="328"/>
                    </a:moveTo>
                    <a:cubicBezTo>
                      <a:pt x="486" y="327"/>
                      <a:pt x="486" y="327"/>
                      <a:pt x="486" y="327"/>
                    </a:cubicBezTo>
                    <a:cubicBezTo>
                      <a:pt x="324" y="491"/>
                      <a:pt x="324" y="491"/>
                      <a:pt x="324" y="491"/>
                    </a:cubicBezTo>
                    <a:cubicBezTo>
                      <a:pt x="1531" y="492"/>
                      <a:pt x="1531" y="492"/>
                      <a:pt x="1531" y="492"/>
                    </a:cubicBezTo>
                    <a:cubicBezTo>
                      <a:pt x="1716" y="492"/>
                      <a:pt x="1865" y="638"/>
                      <a:pt x="1865" y="818"/>
                    </a:cubicBezTo>
                    <a:cubicBezTo>
                      <a:pt x="1865" y="2349"/>
                      <a:pt x="1865" y="2349"/>
                      <a:pt x="1865" y="2349"/>
                    </a:cubicBezTo>
                    <a:cubicBezTo>
                      <a:pt x="2032" y="2349"/>
                      <a:pt x="2032" y="2349"/>
                      <a:pt x="2032" y="2349"/>
                    </a:cubicBezTo>
                    <a:cubicBezTo>
                      <a:pt x="2033" y="818"/>
                      <a:pt x="2033" y="818"/>
                      <a:pt x="2033" y="818"/>
                    </a:cubicBezTo>
                    <a:cubicBezTo>
                      <a:pt x="2033" y="548"/>
                      <a:pt x="1808" y="328"/>
                      <a:pt x="1531" y="328"/>
                    </a:cubicBezTo>
                    <a:close/>
                    <a:moveTo>
                      <a:pt x="2367" y="2349"/>
                    </a:moveTo>
                    <a:cubicBezTo>
                      <a:pt x="2367" y="818"/>
                      <a:pt x="2367" y="818"/>
                      <a:pt x="2367" y="818"/>
                    </a:cubicBezTo>
                    <a:cubicBezTo>
                      <a:pt x="2367" y="367"/>
                      <a:pt x="1993" y="0"/>
                      <a:pt x="1531" y="0"/>
                    </a:cubicBezTo>
                    <a:cubicBezTo>
                      <a:pt x="809" y="0"/>
                      <a:pt x="809" y="0"/>
                      <a:pt x="809" y="0"/>
                    </a:cubicBezTo>
                    <a:cubicBezTo>
                      <a:pt x="647" y="164"/>
                      <a:pt x="647" y="164"/>
                      <a:pt x="647" y="164"/>
                    </a:cubicBezTo>
                    <a:cubicBezTo>
                      <a:pt x="1531" y="164"/>
                      <a:pt x="1531" y="164"/>
                      <a:pt x="1531" y="164"/>
                    </a:cubicBezTo>
                    <a:cubicBezTo>
                      <a:pt x="1900" y="164"/>
                      <a:pt x="2200" y="457"/>
                      <a:pt x="2200" y="818"/>
                    </a:cubicBezTo>
                    <a:cubicBezTo>
                      <a:pt x="2200" y="2349"/>
                      <a:pt x="2200" y="2349"/>
                      <a:pt x="2200" y="2349"/>
                    </a:cubicBezTo>
                    <a:lnTo>
                      <a:pt x="2367" y="2349"/>
                    </a:lnTo>
                    <a:close/>
                    <a:moveTo>
                      <a:pt x="1531" y="655"/>
                    </a:moveTo>
                    <a:cubicBezTo>
                      <a:pt x="163" y="655"/>
                      <a:pt x="163" y="655"/>
                      <a:pt x="163" y="655"/>
                    </a:cubicBezTo>
                    <a:cubicBezTo>
                      <a:pt x="0" y="818"/>
                      <a:pt x="0" y="818"/>
                      <a:pt x="0" y="818"/>
                    </a:cubicBezTo>
                    <a:cubicBezTo>
                      <a:pt x="3" y="818"/>
                      <a:pt x="3" y="818"/>
                      <a:pt x="3" y="818"/>
                    </a:cubicBezTo>
                    <a:cubicBezTo>
                      <a:pt x="0" y="818"/>
                      <a:pt x="0" y="818"/>
                      <a:pt x="0" y="818"/>
                    </a:cubicBezTo>
                    <a:cubicBezTo>
                      <a:pt x="0" y="1531"/>
                      <a:pt x="0" y="1531"/>
                      <a:pt x="0" y="1531"/>
                    </a:cubicBezTo>
                    <a:cubicBezTo>
                      <a:pt x="0" y="1947"/>
                      <a:pt x="317" y="2291"/>
                      <a:pt x="729" y="2343"/>
                    </a:cubicBezTo>
                    <a:cubicBezTo>
                      <a:pt x="884" y="2186"/>
                      <a:pt x="884" y="2186"/>
                      <a:pt x="884" y="2186"/>
                    </a:cubicBezTo>
                    <a:cubicBezTo>
                      <a:pt x="837" y="2186"/>
                      <a:pt x="837" y="2186"/>
                      <a:pt x="837" y="2186"/>
                    </a:cubicBezTo>
                    <a:cubicBezTo>
                      <a:pt x="467" y="2186"/>
                      <a:pt x="168" y="1892"/>
                      <a:pt x="168" y="1531"/>
                    </a:cubicBezTo>
                    <a:cubicBezTo>
                      <a:pt x="168" y="818"/>
                      <a:pt x="168" y="818"/>
                      <a:pt x="168" y="818"/>
                    </a:cubicBezTo>
                    <a:cubicBezTo>
                      <a:pt x="335" y="818"/>
                      <a:pt x="335" y="818"/>
                      <a:pt x="335" y="818"/>
                    </a:cubicBezTo>
                    <a:cubicBezTo>
                      <a:pt x="335" y="1531"/>
                      <a:pt x="335" y="1531"/>
                      <a:pt x="335" y="1531"/>
                    </a:cubicBezTo>
                    <a:cubicBezTo>
                      <a:pt x="335" y="1802"/>
                      <a:pt x="560" y="2021"/>
                      <a:pt x="837" y="2021"/>
                    </a:cubicBezTo>
                    <a:cubicBezTo>
                      <a:pt x="1047" y="2021"/>
                      <a:pt x="1047" y="2021"/>
                      <a:pt x="1047" y="2021"/>
                    </a:cubicBezTo>
                    <a:cubicBezTo>
                      <a:pt x="1208" y="1858"/>
                      <a:pt x="1208" y="1858"/>
                      <a:pt x="1208" y="1858"/>
                    </a:cubicBezTo>
                    <a:cubicBezTo>
                      <a:pt x="837" y="1858"/>
                      <a:pt x="837" y="1858"/>
                      <a:pt x="837" y="1858"/>
                    </a:cubicBezTo>
                    <a:cubicBezTo>
                      <a:pt x="652" y="1858"/>
                      <a:pt x="503" y="1712"/>
                      <a:pt x="503" y="1531"/>
                    </a:cubicBezTo>
                    <a:cubicBezTo>
                      <a:pt x="503" y="818"/>
                      <a:pt x="503" y="818"/>
                      <a:pt x="503" y="818"/>
                    </a:cubicBezTo>
                    <a:cubicBezTo>
                      <a:pt x="669" y="818"/>
                      <a:pt x="669" y="818"/>
                      <a:pt x="669" y="818"/>
                    </a:cubicBezTo>
                    <a:cubicBezTo>
                      <a:pt x="669" y="1531"/>
                      <a:pt x="669" y="1531"/>
                      <a:pt x="669" y="1531"/>
                    </a:cubicBezTo>
                    <a:cubicBezTo>
                      <a:pt x="670" y="1621"/>
                      <a:pt x="744" y="1694"/>
                      <a:pt x="837" y="1694"/>
                    </a:cubicBezTo>
                    <a:cubicBezTo>
                      <a:pt x="1370" y="1694"/>
                      <a:pt x="1370" y="1694"/>
                      <a:pt x="1370" y="1694"/>
                    </a:cubicBezTo>
                    <a:cubicBezTo>
                      <a:pt x="1531" y="1532"/>
                      <a:pt x="1531" y="1532"/>
                      <a:pt x="1531" y="1532"/>
                    </a:cubicBezTo>
                    <a:cubicBezTo>
                      <a:pt x="837" y="1531"/>
                      <a:pt x="837" y="1531"/>
                      <a:pt x="837" y="1531"/>
                    </a:cubicBezTo>
                    <a:cubicBezTo>
                      <a:pt x="837" y="818"/>
                      <a:pt x="837" y="818"/>
                      <a:pt x="837" y="818"/>
                    </a:cubicBezTo>
                    <a:cubicBezTo>
                      <a:pt x="1531" y="818"/>
                      <a:pt x="1531" y="818"/>
                      <a:pt x="1531" y="818"/>
                    </a:cubicBezTo>
                    <a:cubicBezTo>
                      <a:pt x="1531" y="2349"/>
                      <a:pt x="1531" y="2349"/>
                      <a:pt x="1531" y="2349"/>
                    </a:cubicBezTo>
                    <a:cubicBezTo>
                      <a:pt x="1699" y="2349"/>
                      <a:pt x="1699" y="2349"/>
                      <a:pt x="1699" y="2349"/>
                    </a:cubicBezTo>
                    <a:cubicBezTo>
                      <a:pt x="1699" y="818"/>
                      <a:pt x="1699" y="818"/>
                      <a:pt x="1699" y="818"/>
                    </a:cubicBezTo>
                    <a:cubicBezTo>
                      <a:pt x="1698" y="728"/>
                      <a:pt x="1624" y="655"/>
                      <a:pt x="1531" y="655"/>
                    </a:cubicBezTo>
                    <a:close/>
                  </a:path>
                </a:pathLst>
              </a:custGeom>
              <a:solidFill>
                <a:srgbClr val="4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" name="Freeform 7"/>
              <p:cNvSpPr>
                <a:spLocks noEditPoints="1"/>
              </p:cNvSpPr>
              <p:nvPr/>
            </p:nvSpPr>
            <p:spPr bwMode="auto">
              <a:xfrm>
                <a:off x="-2266950" y="-15278100"/>
                <a:ext cx="22367876" cy="7627937"/>
              </a:xfrm>
              <a:custGeom>
                <a:avLst/>
                <a:gdLst>
                  <a:gd name="T0" fmla="*/ 4813 w 5965"/>
                  <a:gd name="T1" fmla="*/ 463 h 2034"/>
                  <a:gd name="T2" fmla="*/ 4877 w 5965"/>
                  <a:gd name="T3" fmla="*/ 138 h 2034"/>
                  <a:gd name="T4" fmla="*/ 4129 w 5965"/>
                  <a:gd name="T5" fmla="*/ 7 h 2034"/>
                  <a:gd name="T6" fmla="*/ 4884 w 5965"/>
                  <a:gd name="T7" fmla="*/ 1030 h 2034"/>
                  <a:gd name="T8" fmla="*/ 697 w 5965"/>
                  <a:gd name="T9" fmla="*/ 1253 h 2034"/>
                  <a:gd name="T10" fmla="*/ 157 w 5965"/>
                  <a:gd name="T11" fmla="*/ 1253 h 2034"/>
                  <a:gd name="T12" fmla="*/ 72 w 5965"/>
                  <a:gd name="T13" fmla="*/ 2023 h 2034"/>
                  <a:gd name="T14" fmla="*/ 416 w 5965"/>
                  <a:gd name="T15" fmla="*/ 1820 h 2034"/>
                  <a:gd name="T16" fmla="*/ 684 w 5965"/>
                  <a:gd name="T17" fmla="*/ 2009 h 2034"/>
                  <a:gd name="T18" fmla="*/ 796 w 5965"/>
                  <a:gd name="T19" fmla="*/ 1267 h 2034"/>
                  <a:gd name="T20" fmla="*/ 5012 w 5965"/>
                  <a:gd name="T21" fmla="*/ 1253 h 2034"/>
                  <a:gd name="T22" fmla="*/ 4900 w 5965"/>
                  <a:gd name="T23" fmla="*/ 2023 h 2034"/>
                  <a:gd name="T24" fmla="*/ 5305 w 5965"/>
                  <a:gd name="T25" fmla="*/ 1917 h 2034"/>
                  <a:gd name="T26" fmla="*/ 787 w 5965"/>
                  <a:gd name="T27" fmla="*/ 767 h 2034"/>
                  <a:gd name="T28" fmla="*/ 1047 w 5965"/>
                  <a:gd name="T29" fmla="*/ 1010 h 2034"/>
                  <a:gd name="T30" fmla="*/ 462 w 5965"/>
                  <a:gd name="T31" fmla="*/ 9 h 2034"/>
                  <a:gd name="T32" fmla="*/ 527 w 5965"/>
                  <a:gd name="T33" fmla="*/ 180 h 2034"/>
                  <a:gd name="T34" fmla="*/ 1328 w 5965"/>
                  <a:gd name="T35" fmla="*/ 1016 h 2034"/>
                  <a:gd name="T36" fmla="*/ 1201 w 5965"/>
                  <a:gd name="T37" fmla="*/ 7 h 2034"/>
                  <a:gd name="T38" fmla="*/ 1314 w 5965"/>
                  <a:gd name="T39" fmla="*/ 1030 h 2034"/>
                  <a:gd name="T40" fmla="*/ 1328 w 5965"/>
                  <a:gd name="T41" fmla="*/ 548 h 2034"/>
                  <a:gd name="T42" fmla="*/ 3894 w 5965"/>
                  <a:gd name="T43" fmla="*/ 7 h 2034"/>
                  <a:gd name="T44" fmla="*/ 3782 w 5965"/>
                  <a:gd name="T45" fmla="*/ 1030 h 2034"/>
                  <a:gd name="T46" fmla="*/ 5666 w 5965"/>
                  <a:gd name="T47" fmla="*/ 1346 h 2034"/>
                  <a:gd name="T48" fmla="*/ 5937 w 5965"/>
                  <a:gd name="T49" fmla="*/ 1337 h 2034"/>
                  <a:gd name="T50" fmla="*/ 5852 w 5965"/>
                  <a:gd name="T51" fmla="*/ 1818 h 2034"/>
                  <a:gd name="T52" fmla="*/ 5375 w 5965"/>
                  <a:gd name="T53" fmla="*/ 1902 h 2034"/>
                  <a:gd name="T54" fmla="*/ 5417 w 5965"/>
                  <a:gd name="T55" fmla="*/ 1030 h 2034"/>
                  <a:gd name="T56" fmla="*/ 5057 w 5965"/>
                  <a:gd name="T57" fmla="*/ 21 h 2034"/>
                  <a:gd name="T58" fmla="*/ 5417 w 5965"/>
                  <a:gd name="T59" fmla="*/ 139 h 2034"/>
                  <a:gd name="T60" fmla="*/ 1349 w 5965"/>
                  <a:gd name="T61" fmla="*/ 1256 h 2034"/>
                  <a:gd name="T62" fmla="*/ 906 w 5965"/>
                  <a:gd name="T63" fmla="*/ 2003 h 2034"/>
                  <a:gd name="T64" fmla="*/ 1103 w 5965"/>
                  <a:gd name="T65" fmla="*/ 1827 h 2034"/>
                  <a:gd name="T66" fmla="*/ 1696 w 5965"/>
                  <a:gd name="T67" fmla="*/ 2023 h 2034"/>
                  <a:gd name="T68" fmla="*/ 1148 w 5965"/>
                  <a:gd name="T69" fmla="*/ 1723 h 2034"/>
                  <a:gd name="T70" fmla="*/ 3158 w 5965"/>
                  <a:gd name="T71" fmla="*/ 898 h 2034"/>
                  <a:gd name="T72" fmla="*/ 3017 w 5965"/>
                  <a:gd name="T73" fmla="*/ 21 h 2034"/>
                  <a:gd name="T74" fmla="*/ 3438 w 5965"/>
                  <a:gd name="T75" fmla="*/ 1714 h 2034"/>
                  <a:gd name="T76" fmla="*/ 3013 w 5965"/>
                  <a:gd name="T77" fmla="*/ 1253 h 2034"/>
                  <a:gd name="T78" fmla="*/ 3126 w 5965"/>
                  <a:gd name="T79" fmla="*/ 2023 h 2034"/>
                  <a:gd name="T80" fmla="*/ 3538 w 5965"/>
                  <a:gd name="T81" fmla="*/ 2023 h 2034"/>
                  <a:gd name="T82" fmla="*/ 3126 w 5965"/>
                  <a:gd name="T83" fmla="*/ 1359 h 2034"/>
                  <a:gd name="T84" fmla="*/ 2415 w 5965"/>
                  <a:gd name="T85" fmla="*/ 1918 h 2034"/>
                  <a:gd name="T86" fmla="*/ 2819 w 5965"/>
                  <a:gd name="T87" fmla="*/ 1582 h 2034"/>
                  <a:gd name="T88" fmla="*/ 2867 w 5965"/>
                  <a:gd name="T89" fmla="*/ 1343 h 2034"/>
                  <a:gd name="T90" fmla="*/ 2302 w 5965"/>
                  <a:gd name="T91" fmla="*/ 1267 h 2034"/>
                  <a:gd name="T92" fmla="*/ 2872 w 5965"/>
                  <a:gd name="T93" fmla="*/ 2009 h 2034"/>
                  <a:gd name="T94" fmla="*/ 3783 w 5965"/>
                  <a:gd name="T95" fmla="*/ 1253 h 2034"/>
                  <a:gd name="T96" fmla="*/ 3895 w 5965"/>
                  <a:gd name="T97" fmla="*/ 2023 h 2034"/>
                  <a:gd name="T98" fmla="*/ 2877 w 5965"/>
                  <a:gd name="T99" fmla="*/ 340 h 2034"/>
                  <a:gd name="T100" fmla="*/ 2104 w 5965"/>
                  <a:gd name="T101" fmla="*/ 1016 h 2034"/>
                  <a:gd name="T102" fmla="*/ 2245 w 5965"/>
                  <a:gd name="T103" fmla="*/ 679 h 2034"/>
                  <a:gd name="T104" fmla="*/ 2735 w 5965"/>
                  <a:gd name="T105" fmla="*/ 344 h 2034"/>
                  <a:gd name="T106" fmla="*/ 1576 w 5965"/>
                  <a:gd name="T107" fmla="*/ 1267 h 2034"/>
                  <a:gd name="T108" fmla="*/ 1825 w 5965"/>
                  <a:gd name="T109" fmla="*/ 2023 h 2034"/>
                  <a:gd name="T110" fmla="*/ 2174 w 5965"/>
                  <a:gd name="T111" fmla="*/ 1359 h 2034"/>
                  <a:gd name="T112" fmla="*/ 1591 w 5965"/>
                  <a:gd name="T113" fmla="*/ 1253 h 2034"/>
                  <a:gd name="T114" fmla="*/ 4347 w 5965"/>
                  <a:gd name="T115" fmla="*/ 1256 h 2034"/>
                  <a:gd name="T116" fmla="*/ 4121 w 5965"/>
                  <a:gd name="T117" fmla="*/ 2015 h 2034"/>
                  <a:gd name="T118" fmla="*/ 4777 w 5965"/>
                  <a:gd name="T119" fmla="*/ 2023 h 2034"/>
                  <a:gd name="T120" fmla="*/ 4545 w 5965"/>
                  <a:gd name="T121" fmla="*/ 172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65" h="2034">
                    <a:moveTo>
                      <a:pt x="4270" y="899"/>
                    </a:moveTo>
                    <a:cubicBezTo>
                      <a:pt x="4270" y="580"/>
                      <a:pt x="4270" y="580"/>
                      <a:pt x="4270" y="580"/>
                    </a:cubicBezTo>
                    <a:cubicBezTo>
                      <a:pt x="4798" y="580"/>
                      <a:pt x="4798" y="580"/>
                      <a:pt x="4798" y="580"/>
                    </a:cubicBezTo>
                    <a:cubicBezTo>
                      <a:pt x="4813" y="580"/>
                      <a:pt x="4813" y="580"/>
                      <a:pt x="4813" y="580"/>
                    </a:cubicBezTo>
                    <a:cubicBezTo>
                      <a:pt x="4813" y="566"/>
                      <a:pt x="4813" y="566"/>
                      <a:pt x="4813" y="566"/>
                    </a:cubicBezTo>
                    <a:cubicBezTo>
                      <a:pt x="4813" y="463"/>
                      <a:pt x="4813" y="463"/>
                      <a:pt x="4813" y="463"/>
                    </a:cubicBezTo>
                    <a:cubicBezTo>
                      <a:pt x="4813" y="449"/>
                      <a:pt x="4813" y="449"/>
                      <a:pt x="4813" y="449"/>
                    </a:cubicBezTo>
                    <a:cubicBezTo>
                      <a:pt x="4798" y="449"/>
                      <a:pt x="4798" y="449"/>
                      <a:pt x="4798" y="449"/>
                    </a:cubicBezTo>
                    <a:cubicBezTo>
                      <a:pt x="4270" y="449"/>
                      <a:pt x="4270" y="449"/>
                      <a:pt x="4270" y="449"/>
                    </a:cubicBezTo>
                    <a:cubicBezTo>
                      <a:pt x="4270" y="138"/>
                      <a:pt x="4270" y="138"/>
                      <a:pt x="4270" y="138"/>
                    </a:cubicBezTo>
                    <a:cubicBezTo>
                      <a:pt x="4862" y="138"/>
                      <a:pt x="4862" y="138"/>
                      <a:pt x="4862" y="138"/>
                    </a:cubicBezTo>
                    <a:cubicBezTo>
                      <a:pt x="4877" y="138"/>
                      <a:pt x="4877" y="138"/>
                      <a:pt x="4877" y="138"/>
                    </a:cubicBezTo>
                    <a:cubicBezTo>
                      <a:pt x="4877" y="124"/>
                      <a:pt x="4877" y="124"/>
                      <a:pt x="4877" y="124"/>
                    </a:cubicBezTo>
                    <a:cubicBezTo>
                      <a:pt x="4877" y="21"/>
                      <a:pt x="4877" y="21"/>
                      <a:pt x="4877" y="21"/>
                    </a:cubicBezTo>
                    <a:cubicBezTo>
                      <a:pt x="4877" y="7"/>
                      <a:pt x="4877" y="7"/>
                      <a:pt x="4877" y="7"/>
                    </a:cubicBezTo>
                    <a:cubicBezTo>
                      <a:pt x="4862" y="7"/>
                      <a:pt x="4862" y="7"/>
                      <a:pt x="4862" y="7"/>
                    </a:cubicBezTo>
                    <a:cubicBezTo>
                      <a:pt x="4143" y="7"/>
                      <a:pt x="4143" y="7"/>
                      <a:pt x="4143" y="7"/>
                    </a:cubicBezTo>
                    <a:cubicBezTo>
                      <a:pt x="4129" y="7"/>
                      <a:pt x="4129" y="7"/>
                      <a:pt x="4129" y="7"/>
                    </a:cubicBezTo>
                    <a:cubicBezTo>
                      <a:pt x="4129" y="21"/>
                      <a:pt x="4129" y="21"/>
                      <a:pt x="4129" y="21"/>
                    </a:cubicBezTo>
                    <a:cubicBezTo>
                      <a:pt x="4129" y="1016"/>
                      <a:pt x="4129" y="1016"/>
                      <a:pt x="4129" y="1016"/>
                    </a:cubicBezTo>
                    <a:cubicBezTo>
                      <a:pt x="4129" y="1030"/>
                      <a:pt x="4129" y="1030"/>
                      <a:pt x="4129" y="1030"/>
                    </a:cubicBezTo>
                    <a:cubicBezTo>
                      <a:pt x="4143" y="1030"/>
                      <a:pt x="4143" y="1030"/>
                      <a:pt x="4143" y="1030"/>
                    </a:cubicBezTo>
                    <a:cubicBezTo>
                      <a:pt x="4869" y="1030"/>
                      <a:pt x="4869" y="1030"/>
                      <a:pt x="4869" y="1030"/>
                    </a:cubicBezTo>
                    <a:cubicBezTo>
                      <a:pt x="4884" y="1030"/>
                      <a:pt x="4884" y="1030"/>
                      <a:pt x="4884" y="1030"/>
                    </a:cubicBezTo>
                    <a:cubicBezTo>
                      <a:pt x="4884" y="1016"/>
                      <a:pt x="4884" y="1016"/>
                      <a:pt x="4884" y="1016"/>
                    </a:cubicBezTo>
                    <a:cubicBezTo>
                      <a:pt x="4884" y="914"/>
                      <a:pt x="4884" y="914"/>
                      <a:pt x="4884" y="914"/>
                    </a:cubicBezTo>
                    <a:cubicBezTo>
                      <a:pt x="4884" y="899"/>
                      <a:pt x="4884" y="899"/>
                      <a:pt x="4884" y="899"/>
                    </a:cubicBezTo>
                    <a:cubicBezTo>
                      <a:pt x="4869" y="899"/>
                      <a:pt x="4869" y="899"/>
                      <a:pt x="4869" y="899"/>
                    </a:cubicBezTo>
                    <a:lnTo>
                      <a:pt x="4270" y="899"/>
                    </a:lnTo>
                    <a:close/>
                    <a:moveTo>
                      <a:pt x="697" y="1253"/>
                    </a:moveTo>
                    <a:cubicBezTo>
                      <a:pt x="689" y="1253"/>
                      <a:pt x="689" y="1253"/>
                      <a:pt x="689" y="1253"/>
                    </a:cubicBezTo>
                    <a:cubicBezTo>
                      <a:pt x="685" y="1259"/>
                      <a:pt x="685" y="1259"/>
                      <a:pt x="685" y="1259"/>
                    </a:cubicBezTo>
                    <a:cubicBezTo>
                      <a:pt x="427" y="1646"/>
                      <a:pt x="427" y="1646"/>
                      <a:pt x="427" y="1646"/>
                    </a:cubicBezTo>
                    <a:cubicBezTo>
                      <a:pt x="168" y="1259"/>
                      <a:pt x="168" y="1259"/>
                      <a:pt x="168" y="1259"/>
                    </a:cubicBezTo>
                    <a:cubicBezTo>
                      <a:pt x="164" y="1253"/>
                      <a:pt x="164" y="1253"/>
                      <a:pt x="164" y="1253"/>
                    </a:cubicBezTo>
                    <a:cubicBezTo>
                      <a:pt x="157" y="1253"/>
                      <a:pt x="157" y="1253"/>
                      <a:pt x="157" y="1253"/>
                    </a:cubicBezTo>
                    <a:cubicBezTo>
                      <a:pt x="72" y="1253"/>
                      <a:pt x="72" y="1253"/>
                      <a:pt x="72" y="1253"/>
                    </a:cubicBezTo>
                    <a:cubicBezTo>
                      <a:pt x="57" y="1253"/>
                      <a:pt x="57" y="1253"/>
                      <a:pt x="57" y="1253"/>
                    </a:cubicBezTo>
                    <a:cubicBezTo>
                      <a:pt x="57" y="1267"/>
                      <a:pt x="57" y="1267"/>
                      <a:pt x="57" y="1267"/>
                    </a:cubicBezTo>
                    <a:cubicBezTo>
                      <a:pt x="57" y="2009"/>
                      <a:pt x="57" y="2009"/>
                      <a:pt x="57" y="2009"/>
                    </a:cubicBezTo>
                    <a:cubicBezTo>
                      <a:pt x="57" y="2023"/>
                      <a:pt x="57" y="2023"/>
                      <a:pt x="57" y="2023"/>
                    </a:cubicBezTo>
                    <a:cubicBezTo>
                      <a:pt x="72" y="2023"/>
                      <a:pt x="72" y="2023"/>
                      <a:pt x="72" y="2023"/>
                    </a:cubicBezTo>
                    <a:cubicBezTo>
                      <a:pt x="153" y="2023"/>
                      <a:pt x="153" y="2023"/>
                      <a:pt x="153" y="2023"/>
                    </a:cubicBezTo>
                    <a:cubicBezTo>
                      <a:pt x="168" y="2023"/>
                      <a:pt x="168" y="2023"/>
                      <a:pt x="168" y="2023"/>
                    </a:cubicBezTo>
                    <a:cubicBezTo>
                      <a:pt x="168" y="2009"/>
                      <a:pt x="168" y="2009"/>
                      <a:pt x="168" y="2009"/>
                    </a:cubicBezTo>
                    <a:cubicBezTo>
                      <a:pt x="168" y="1456"/>
                      <a:pt x="168" y="1456"/>
                      <a:pt x="168" y="1456"/>
                    </a:cubicBezTo>
                    <a:cubicBezTo>
                      <a:pt x="412" y="1814"/>
                      <a:pt x="412" y="1814"/>
                      <a:pt x="412" y="1814"/>
                    </a:cubicBezTo>
                    <a:cubicBezTo>
                      <a:pt x="416" y="1820"/>
                      <a:pt x="416" y="1820"/>
                      <a:pt x="416" y="1820"/>
                    </a:cubicBezTo>
                    <a:cubicBezTo>
                      <a:pt x="424" y="1820"/>
                      <a:pt x="424" y="1820"/>
                      <a:pt x="424" y="1820"/>
                    </a:cubicBezTo>
                    <a:cubicBezTo>
                      <a:pt x="428" y="1820"/>
                      <a:pt x="428" y="1820"/>
                      <a:pt x="428" y="1820"/>
                    </a:cubicBezTo>
                    <a:cubicBezTo>
                      <a:pt x="435" y="1820"/>
                      <a:pt x="435" y="1820"/>
                      <a:pt x="435" y="1820"/>
                    </a:cubicBezTo>
                    <a:cubicBezTo>
                      <a:pt x="440" y="1814"/>
                      <a:pt x="440" y="1814"/>
                      <a:pt x="440" y="1814"/>
                    </a:cubicBezTo>
                    <a:cubicBezTo>
                      <a:pt x="684" y="1455"/>
                      <a:pt x="684" y="1455"/>
                      <a:pt x="684" y="1455"/>
                    </a:cubicBezTo>
                    <a:cubicBezTo>
                      <a:pt x="684" y="2009"/>
                      <a:pt x="684" y="2009"/>
                      <a:pt x="684" y="2009"/>
                    </a:cubicBezTo>
                    <a:cubicBezTo>
                      <a:pt x="684" y="2023"/>
                      <a:pt x="684" y="2023"/>
                      <a:pt x="684" y="2023"/>
                    </a:cubicBezTo>
                    <a:cubicBezTo>
                      <a:pt x="698" y="2023"/>
                      <a:pt x="698" y="2023"/>
                      <a:pt x="698" y="2023"/>
                    </a:cubicBezTo>
                    <a:cubicBezTo>
                      <a:pt x="782" y="2023"/>
                      <a:pt x="782" y="2023"/>
                      <a:pt x="782" y="2023"/>
                    </a:cubicBezTo>
                    <a:cubicBezTo>
                      <a:pt x="796" y="2023"/>
                      <a:pt x="796" y="2023"/>
                      <a:pt x="796" y="2023"/>
                    </a:cubicBezTo>
                    <a:cubicBezTo>
                      <a:pt x="796" y="2009"/>
                      <a:pt x="796" y="2009"/>
                      <a:pt x="796" y="2009"/>
                    </a:cubicBezTo>
                    <a:cubicBezTo>
                      <a:pt x="796" y="1267"/>
                      <a:pt x="796" y="1267"/>
                      <a:pt x="796" y="1267"/>
                    </a:cubicBezTo>
                    <a:cubicBezTo>
                      <a:pt x="796" y="1253"/>
                      <a:pt x="796" y="1253"/>
                      <a:pt x="796" y="1253"/>
                    </a:cubicBezTo>
                    <a:cubicBezTo>
                      <a:pt x="782" y="1253"/>
                      <a:pt x="782" y="1253"/>
                      <a:pt x="782" y="1253"/>
                    </a:cubicBezTo>
                    <a:lnTo>
                      <a:pt x="697" y="1253"/>
                    </a:lnTo>
                    <a:close/>
                    <a:moveTo>
                      <a:pt x="5012" y="1917"/>
                    </a:moveTo>
                    <a:cubicBezTo>
                      <a:pt x="5012" y="1267"/>
                      <a:pt x="5012" y="1267"/>
                      <a:pt x="5012" y="1267"/>
                    </a:cubicBezTo>
                    <a:cubicBezTo>
                      <a:pt x="5012" y="1253"/>
                      <a:pt x="5012" y="1253"/>
                      <a:pt x="5012" y="1253"/>
                    </a:cubicBezTo>
                    <a:cubicBezTo>
                      <a:pt x="4998" y="1253"/>
                      <a:pt x="4998" y="1253"/>
                      <a:pt x="4998" y="1253"/>
                    </a:cubicBezTo>
                    <a:cubicBezTo>
                      <a:pt x="4914" y="1253"/>
                      <a:pt x="4914" y="1253"/>
                      <a:pt x="4914" y="1253"/>
                    </a:cubicBezTo>
                    <a:cubicBezTo>
                      <a:pt x="4900" y="1253"/>
                      <a:pt x="4900" y="1253"/>
                      <a:pt x="4900" y="1253"/>
                    </a:cubicBezTo>
                    <a:cubicBezTo>
                      <a:pt x="4900" y="1267"/>
                      <a:pt x="4900" y="1267"/>
                      <a:pt x="4900" y="1267"/>
                    </a:cubicBezTo>
                    <a:cubicBezTo>
                      <a:pt x="4900" y="2009"/>
                      <a:pt x="4900" y="2009"/>
                      <a:pt x="4900" y="2009"/>
                    </a:cubicBezTo>
                    <a:cubicBezTo>
                      <a:pt x="4900" y="2023"/>
                      <a:pt x="4900" y="2023"/>
                      <a:pt x="4900" y="2023"/>
                    </a:cubicBezTo>
                    <a:cubicBezTo>
                      <a:pt x="4914" y="2023"/>
                      <a:pt x="4914" y="2023"/>
                      <a:pt x="4914" y="2023"/>
                    </a:cubicBezTo>
                    <a:cubicBezTo>
                      <a:pt x="5291" y="2023"/>
                      <a:pt x="5291" y="2023"/>
                      <a:pt x="5291" y="2023"/>
                    </a:cubicBezTo>
                    <a:cubicBezTo>
                      <a:pt x="5305" y="2023"/>
                      <a:pt x="5305" y="2023"/>
                      <a:pt x="5305" y="2023"/>
                    </a:cubicBezTo>
                    <a:cubicBezTo>
                      <a:pt x="5305" y="2009"/>
                      <a:pt x="5305" y="2009"/>
                      <a:pt x="5305" y="2009"/>
                    </a:cubicBezTo>
                    <a:cubicBezTo>
                      <a:pt x="5305" y="1932"/>
                      <a:pt x="5305" y="1932"/>
                      <a:pt x="5305" y="1932"/>
                    </a:cubicBezTo>
                    <a:cubicBezTo>
                      <a:pt x="5305" y="1917"/>
                      <a:pt x="5305" y="1917"/>
                      <a:pt x="5305" y="1917"/>
                    </a:cubicBezTo>
                    <a:cubicBezTo>
                      <a:pt x="5291" y="1917"/>
                      <a:pt x="5291" y="1917"/>
                      <a:pt x="5291" y="1917"/>
                    </a:cubicBezTo>
                    <a:lnTo>
                      <a:pt x="5012" y="1917"/>
                    </a:lnTo>
                    <a:close/>
                    <a:moveTo>
                      <a:pt x="146" y="1030"/>
                    </a:moveTo>
                    <a:cubicBezTo>
                      <a:pt x="150" y="1022"/>
                      <a:pt x="150" y="1022"/>
                      <a:pt x="150" y="1022"/>
                    </a:cubicBezTo>
                    <a:cubicBezTo>
                      <a:pt x="264" y="767"/>
                      <a:pt x="264" y="767"/>
                      <a:pt x="264" y="767"/>
                    </a:cubicBezTo>
                    <a:cubicBezTo>
                      <a:pt x="787" y="767"/>
                      <a:pt x="787" y="767"/>
                      <a:pt x="787" y="767"/>
                    </a:cubicBezTo>
                    <a:cubicBezTo>
                      <a:pt x="900" y="1022"/>
                      <a:pt x="900" y="1022"/>
                      <a:pt x="900" y="1022"/>
                    </a:cubicBezTo>
                    <a:cubicBezTo>
                      <a:pt x="904" y="1030"/>
                      <a:pt x="904" y="1030"/>
                      <a:pt x="904" y="1030"/>
                    </a:cubicBezTo>
                    <a:cubicBezTo>
                      <a:pt x="913" y="1030"/>
                      <a:pt x="913" y="1030"/>
                      <a:pt x="913" y="1030"/>
                    </a:cubicBezTo>
                    <a:cubicBezTo>
                      <a:pt x="1034" y="1030"/>
                      <a:pt x="1034" y="1030"/>
                      <a:pt x="1034" y="1030"/>
                    </a:cubicBezTo>
                    <a:cubicBezTo>
                      <a:pt x="1056" y="1030"/>
                      <a:pt x="1056" y="1030"/>
                      <a:pt x="1056" y="1030"/>
                    </a:cubicBezTo>
                    <a:cubicBezTo>
                      <a:pt x="1047" y="1010"/>
                      <a:pt x="1047" y="1010"/>
                      <a:pt x="1047" y="101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0" y="0"/>
                      <a:pt x="590" y="0"/>
                      <a:pt x="590" y="0"/>
                    </a:cubicBezTo>
                    <a:cubicBezTo>
                      <a:pt x="581" y="0"/>
                      <a:pt x="581" y="0"/>
                      <a:pt x="581" y="0"/>
                    </a:cubicBezTo>
                    <a:cubicBezTo>
                      <a:pt x="475" y="0"/>
                      <a:pt x="475" y="0"/>
                      <a:pt x="475" y="0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2" y="9"/>
                      <a:pt x="462" y="9"/>
                      <a:pt x="462" y="9"/>
                    </a:cubicBezTo>
                    <a:cubicBezTo>
                      <a:pt x="9" y="1010"/>
                      <a:pt x="9" y="1010"/>
                      <a:pt x="9" y="1010"/>
                    </a:cubicBezTo>
                    <a:cubicBezTo>
                      <a:pt x="0" y="1030"/>
                      <a:pt x="0" y="1030"/>
                      <a:pt x="0" y="1030"/>
                    </a:cubicBezTo>
                    <a:cubicBezTo>
                      <a:pt x="22" y="1030"/>
                      <a:pt x="22" y="1030"/>
                      <a:pt x="22" y="1030"/>
                    </a:cubicBezTo>
                    <a:cubicBezTo>
                      <a:pt x="137" y="1030"/>
                      <a:pt x="137" y="1030"/>
                      <a:pt x="137" y="1030"/>
                    </a:cubicBezTo>
                    <a:lnTo>
                      <a:pt x="146" y="1030"/>
                    </a:lnTo>
                    <a:close/>
                    <a:moveTo>
                      <a:pt x="527" y="180"/>
                    </a:moveTo>
                    <a:cubicBezTo>
                      <a:pt x="731" y="638"/>
                      <a:pt x="731" y="638"/>
                      <a:pt x="731" y="638"/>
                    </a:cubicBezTo>
                    <a:cubicBezTo>
                      <a:pt x="321" y="638"/>
                      <a:pt x="321" y="638"/>
                      <a:pt x="321" y="638"/>
                    </a:cubicBezTo>
                    <a:lnTo>
                      <a:pt x="527" y="180"/>
                    </a:lnTo>
                    <a:close/>
                    <a:moveTo>
                      <a:pt x="1314" y="1030"/>
                    </a:moveTo>
                    <a:cubicBezTo>
                      <a:pt x="1328" y="1030"/>
                      <a:pt x="1328" y="1030"/>
                      <a:pt x="1328" y="1030"/>
                    </a:cubicBezTo>
                    <a:cubicBezTo>
                      <a:pt x="1328" y="1016"/>
                      <a:pt x="1328" y="1016"/>
                      <a:pt x="1328" y="1016"/>
                    </a:cubicBezTo>
                    <a:cubicBezTo>
                      <a:pt x="1328" y="679"/>
                      <a:pt x="1328" y="679"/>
                      <a:pt x="1328" y="679"/>
                    </a:cubicBezTo>
                    <a:cubicBezTo>
                      <a:pt x="1555" y="679"/>
                      <a:pt x="1555" y="679"/>
                      <a:pt x="1555" y="679"/>
                    </a:cubicBezTo>
                    <a:cubicBezTo>
                      <a:pt x="1757" y="679"/>
                      <a:pt x="1960" y="574"/>
                      <a:pt x="1960" y="340"/>
                    </a:cubicBezTo>
                    <a:cubicBezTo>
                      <a:pt x="1960" y="337"/>
                      <a:pt x="1960" y="337"/>
                      <a:pt x="1960" y="337"/>
                    </a:cubicBezTo>
                    <a:cubicBezTo>
                      <a:pt x="1960" y="136"/>
                      <a:pt x="1808" y="7"/>
                      <a:pt x="1574" y="7"/>
                    </a:cubicBezTo>
                    <a:cubicBezTo>
                      <a:pt x="1201" y="7"/>
                      <a:pt x="1201" y="7"/>
                      <a:pt x="1201" y="7"/>
                    </a:cubicBezTo>
                    <a:cubicBezTo>
                      <a:pt x="1187" y="7"/>
                      <a:pt x="1187" y="7"/>
                      <a:pt x="1187" y="7"/>
                    </a:cubicBezTo>
                    <a:cubicBezTo>
                      <a:pt x="1187" y="21"/>
                      <a:pt x="1187" y="21"/>
                      <a:pt x="1187" y="21"/>
                    </a:cubicBezTo>
                    <a:cubicBezTo>
                      <a:pt x="1187" y="1016"/>
                      <a:pt x="1187" y="1016"/>
                      <a:pt x="1187" y="1016"/>
                    </a:cubicBezTo>
                    <a:cubicBezTo>
                      <a:pt x="1187" y="1030"/>
                      <a:pt x="1187" y="1030"/>
                      <a:pt x="1187" y="1030"/>
                    </a:cubicBezTo>
                    <a:cubicBezTo>
                      <a:pt x="1201" y="1030"/>
                      <a:pt x="1201" y="1030"/>
                      <a:pt x="1201" y="1030"/>
                    </a:cubicBezTo>
                    <a:lnTo>
                      <a:pt x="1314" y="1030"/>
                    </a:lnTo>
                    <a:close/>
                    <a:moveTo>
                      <a:pt x="1328" y="139"/>
                    </a:moveTo>
                    <a:cubicBezTo>
                      <a:pt x="1565" y="139"/>
                      <a:pt x="1565" y="139"/>
                      <a:pt x="1565" y="139"/>
                    </a:cubicBezTo>
                    <a:cubicBezTo>
                      <a:pt x="1726" y="139"/>
                      <a:pt x="1818" y="213"/>
                      <a:pt x="1818" y="341"/>
                    </a:cubicBezTo>
                    <a:cubicBezTo>
                      <a:pt x="1818" y="344"/>
                      <a:pt x="1818" y="344"/>
                      <a:pt x="1818" y="344"/>
                    </a:cubicBezTo>
                    <a:cubicBezTo>
                      <a:pt x="1818" y="468"/>
                      <a:pt x="1716" y="548"/>
                      <a:pt x="1559" y="548"/>
                    </a:cubicBezTo>
                    <a:cubicBezTo>
                      <a:pt x="1328" y="548"/>
                      <a:pt x="1328" y="548"/>
                      <a:pt x="1328" y="548"/>
                    </a:cubicBezTo>
                    <a:lnTo>
                      <a:pt x="1328" y="139"/>
                    </a:lnTo>
                    <a:close/>
                    <a:moveTo>
                      <a:pt x="3908" y="1030"/>
                    </a:moveTo>
                    <a:cubicBezTo>
                      <a:pt x="3908" y="1016"/>
                      <a:pt x="3908" y="1016"/>
                      <a:pt x="3908" y="1016"/>
                    </a:cubicBezTo>
                    <a:cubicBezTo>
                      <a:pt x="3908" y="21"/>
                      <a:pt x="3908" y="21"/>
                      <a:pt x="3908" y="21"/>
                    </a:cubicBezTo>
                    <a:cubicBezTo>
                      <a:pt x="3908" y="7"/>
                      <a:pt x="3908" y="7"/>
                      <a:pt x="3908" y="7"/>
                    </a:cubicBezTo>
                    <a:cubicBezTo>
                      <a:pt x="3894" y="7"/>
                      <a:pt x="3894" y="7"/>
                      <a:pt x="3894" y="7"/>
                    </a:cubicBezTo>
                    <a:cubicBezTo>
                      <a:pt x="3782" y="7"/>
                      <a:pt x="3782" y="7"/>
                      <a:pt x="3782" y="7"/>
                    </a:cubicBezTo>
                    <a:cubicBezTo>
                      <a:pt x="3768" y="7"/>
                      <a:pt x="3768" y="7"/>
                      <a:pt x="3768" y="7"/>
                    </a:cubicBezTo>
                    <a:cubicBezTo>
                      <a:pt x="3768" y="21"/>
                      <a:pt x="3768" y="21"/>
                      <a:pt x="3768" y="21"/>
                    </a:cubicBezTo>
                    <a:cubicBezTo>
                      <a:pt x="3768" y="1016"/>
                      <a:pt x="3768" y="1016"/>
                      <a:pt x="3768" y="1016"/>
                    </a:cubicBezTo>
                    <a:cubicBezTo>
                      <a:pt x="3768" y="1030"/>
                      <a:pt x="3768" y="1030"/>
                      <a:pt x="3768" y="1030"/>
                    </a:cubicBezTo>
                    <a:cubicBezTo>
                      <a:pt x="3782" y="1030"/>
                      <a:pt x="3782" y="1030"/>
                      <a:pt x="3782" y="1030"/>
                    </a:cubicBezTo>
                    <a:cubicBezTo>
                      <a:pt x="3894" y="1030"/>
                      <a:pt x="3894" y="1030"/>
                      <a:pt x="3894" y="1030"/>
                    </a:cubicBezTo>
                    <a:lnTo>
                      <a:pt x="3908" y="1030"/>
                    </a:lnTo>
                    <a:close/>
                    <a:moveTo>
                      <a:pt x="5712" y="1584"/>
                    </a:moveTo>
                    <a:cubicBezTo>
                      <a:pt x="5551" y="1549"/>
                      <a:pt x="5522" y="1513"/>
                      <a:pt x="5522" y="1454"/>
                    </a:cubicBezTo>
                    <a:cubicBezTo>
                      <a:pt x="5522" y="1451"/>
                      <a:pt x="5522" y="1451"/>
                      <a:pt x="5522" y="1451"/>
                    </a:cubicBezTo>
                    <a:cubicBezTo>
                      <a:pt x="5522" y="1389"/>
                      <a:pt x="5581" y="1346"/>
                      <a:pt x="5666" y="1346"/>
                    </a:cubicBezTo>
                    <a:cubicBezTo>
                      <a:pt x="5741" y="1346"/>
                      <a:pt x="5806" y="1371"/>
                      <a:pt x="5871" y="1423"/>
                    </a:cubicBezTo>
                    <a:cubicBezTo>
                      <a:pt x="5882" y="1433"/>
                      <a:pt x="5882" y="1433"/>
                      <a:pt x="5882" y="1433"/>
                    </a:cubicBezTo>
                    <a:cubicBezTo>
                      <a:pt x="5891" y="1421"/>
                      <a:pt x="5891" y="1421"/>
                      <a:pt x="5891" y="1421"/>
                    </a:cubicBezTo>
                    <a:cubicBezTo>
                      <a:pt x="5940" y="1356"/>
                      <a:pt x="5940" y="1356"/>
                      <a:pt x="5940" y="1356"/>
                    </a:cubicBezTo>
                    <a:cubicBezTo>
                      <a:pt x="5948" y="1345"/>
                      <a:pt x="5948" y="1345"/>
                      <a:pt x="5948" y="1345"/>
                    </a:cubicBezTo>
                    <a:cubicBezTo>
                      <a:pt x="5937" y="1337"/>
                      <a:pt x="5937" y="1337"/>
                      <a:pt x="5937" y="1337"/>
                    </a:cubicBezTo>
                    <a:cubicBezTo>
                      <a:pt x="5855" y="1270"/>
                      <a:pt x="5775" y="1242"/>
                      <a:pt x="5668" y="1242"/>
                    </a:cubicBezTo>
                    <a:cubicBezTo>
                      <a:pt x="5518" y="1242"/>
                      <a:pt x="5410" y="1333"/>
                      <a:pt x="5410" y="1459"/>
                    </a:cubicBezTo>
                    <a:cubicBezTo>
                      <a:pt x="5410" y="1461"/>
                      <a:pt x="5410" y="1461"/>
                      <a:pt x="5410" y="1461"/>
                    </a:cubicBezTo>
                    <a:cubicBezTo>
                      <a:pt x="5410" y="1603"/>
                      <a:pt x="5514" y="1655"/>
                      <a:pt x="5670" y="1689"/>
                    </a:cubicBezTo>
                    <a:cubicBezTo>
                      <a:pt x="5824" y="1721"/>
                      <a:pt x="5852" y="1757"/>
                      <a:pt x="5852" y="1816"/>
                    </a:cubicBezTo>
                    <a:cubicBezTo>
                      <a:pt x="5852" y="1818"/>
                      <a:pt x="5852" y="1818"/>
                      <a:pt x="5852" y="1818"/>
                    </a:cubicBezTo>
                    <a:cubicBezTo>
                      <a:pt x="5852" y="1885"/>
                      <a:pt x="5791" y="1930"/>
                      <a:pt x="5701" y="1930"/>
                    </a:cubicBezTo>
                    <a:cubicBezTo>
                      <a:pt x="5606" y="1930"/>
                      <a:pt x="5535" y="1901"/>
                      <a:pt x="5456" y="1829"/>
                    </a:cubicBezTo>
                    <a:cubicBezTo>
                      <a:pt x="5445" y="1819"/>
                      <a:pt x="5445" y="1819"/>
                      <a:pt x="5445" y="1819"/>
                    </a:cubicBezTo>
                    <a:cubicBezTo>
                      <a:pt x="5435" y="1830"/>
                      <a:pt x="5435" y="1830"/>
                      <a:pt x="5435" y="1830"/>
                    </a:cubicBezTo>
                    <a:cubicBezTo>
                      <a:pt x="5383" y="1892"/>
                      <a:pt x="5383" y="1892"/>
                      <a:pt x="5383" y="1892"/>
                    </a:cubicBezTo>
                    <a:cubicBezTo>
                      <a:pt x="5375" y="1902"/>
                      <a:pt x="5375" y="1902"/>
                      <a:pt x="5375" y="1902"/>
                    </a:cubicBezTo>
                    <a:cubicBezTo>
                      <a:pt x="5385" y="1912"/>
                      <a:pt x="5385" y="1912"/>
                      <a:pt x="5385" y="1912"/>
                    </a:cubicBezTo>
                    <a:cubicBezTo>
                      <a:pt x="5478" y="1995"/>
                      <a:pt x="5578" y="2034"/>
                      <a:pt x="5698" y="2034"/>
                    </a:cubicBezTo>
                    <a:cubicBezTo>
                      <a:pt x="5855" y="2034"/>
                      <a:pt x="5965" y="1942"/>
                      <a:pt x="5965" y="1810"/>
                    </a:cubicBezTo>
                    <a:cubicBezTo>
                      <a:pt x="5965" y="1807"/>
                      <a:pt x="5965" y="1807"/>
                      <a:pt x="5965" y="1807"/>
                    </a:cubicBezTo>
                    <a:cubicBezTo>
                      <a:pt x="5965" y="1689"/>
                      <a:pt x="5890" y="1622"/>
                      <a:pt x="5712" y="1584"/>
                    </a:cubicBezTo>
                    <a:close/>
                    <a:moveTo>
                      <a:pt x="5417" y="1030"/>
                    </a:moveTo>
                    <a:cubicBezTo>
                      <a:pt x="5731" y="1030"/>
                      <a:pt x="5959" y="815"/>
                      <a:pt x="5959" y="519"/>
                    </a:cubicBezTo>
                    <a:cubicBezTo>
                      <a:pt x="5959" y="516"/>
                      <a:pt x="5959" y="516"/>
                      <a:pt x="5959" y="516"/>
                    </a:cubicBezTo>
                    <a:cubicBezTo>
                      <a:pt x="5959" y="221"/>
                      <a:pt x="5731" y="7"/>
                      <a:pt x="5417" y="7"/>
                    </a:cubicBezTo>
                    <a:cubicBezTo>
                      <a:pt x="5071" y="7"/>
                      <a:pt x="5071" y="7"/>
                      <a:pt x="5071" y="7"/>
                    </a:cubicBezTo>
                    <a:cubicBezTo>
                      <a:pt x="5057" y="7"/>
                      <a:pt x="5057" y="7"/>
                      <a:pt x="5057" y="7"/>
                    </a:cubicBezTo>
                    <a:cubicBezTo>
                      <a:pt x="5057" y="21"/>
                      <a:pt x="5057" y="21"/>
                      <a:pt x="5057" y="21"/>
                    </a:cubicBezTo>
                    <a:cubicBezTo>
                      <a:pt x="5057" y="1016"/>
                      <a:pt x="5057" y="1016"/>
                      <a:pt x="5057" y="1016"/>
                    </a:cubicBezTo>
                    <a:cubicBezTo>
                      <a:pt x="5057" y="1030"/>
                      <a:pt x="5057" y="1030"/>
                      <a:pt x="5057" y="1030"/>
                    </a:cubicBezTo>
                    <a:cubicBezTo>
                      <a:pt x="5071" y="1030"/>
                      <a:pt x="5071" y="1030"/>
                      <a:pt x="5071" y="1030"/>
                    </a:cubicBezTo>
                    <a:lnTo>
                      <a:pt x="5417" y="1030"/>
                    </a:lnTo>
                    <a:close/>
                    <a:moveTo>
                      <a:pt x="5198" y="139"/>
                    </a:moveTo>
                    <a:cubicBezTo>
                      <a:pt x="5417" y="139"/>
                      <a:pt x="5417" y="139"/>
                      <a:pt x="5417" y="139"/>
                    </a:cubicBezTo>
                    <a:cubicBezTo>
                      <a:pt x="5651" y="139"/>
                      <a:pt x="5814" y="295"/>
                      <a:pt x="5814" y="519"/>
                    </a:cubicBezTo>
                    <a:cubicBezTo>
                      <a:pt x="5814" y="522"/>
                      <a:pt x="5814" y="522"/>
                      <a:pt x="5814" y="522"/>
                    </a:cubicBezTo>
                    <a:cubicBezTo>
                      <a:pt x="5814" y="743"/>
                      <a:pt x="5651" y="898"/>
                      <a:pt x="5417" y="898"/>
                    </a:cubicBezTo>
                    <a:cubicBezTo>
                      <a:pt x="5198" y="898"/>
                      <a:pt x="5198" y="898"/>
                      <a:pt x="5198" y="898"/>
                    </a:cubicBezTo>
                    <a:lnTo>
                      <a:pt x="5198" y="139"/>
                    </a:lnTo>
                    <a:close/>
                    <a:moveTo>
                      <a:pt x="1349" y="1256"/>
                    </a:moveTo>
                    <a:cubicBezTo>
                      <a:pt x="1345" y="1247"/>
                      <a:pt x="1345" y="1247"/>
                      <a:pt x="1345" y="1247"/>
                    </a:cubicBezTo>
                    <a:cubicBezTo>
                      <a:pt x="1336" y="1247"/>
                      <a:pt x="1336" y="1247"/>
                      <a:pt x="1336" y="1247"/>
                    </a:cubicBezTo>
                    <a:cubicBezTo>
                      <a:pt x="1258" y="1247"/>
                      <a:pt x="1258" y="1247"/>
                      <a:pt x="1258" y="1247"/>
                    </a:cubicBezTo>
                    <a:cubicBezTo>
                      <a:pt x="1248" y="1247"/>
                      <a:pt x="1248" y="1247"/>
                      <a:pt x="1248" y="1247"/>
                    </a:cubicBezTo>
                    <a:cubicBezTo>
                      <a:pt x="1245" y="1256"/>
                      <a:pt x="1245" y="1256"/>
                      <a:pt x="1245" y="1256"/>
                    </a:cubicBezTo>
                    <a:cubicBezTo>
                      <a:pt x="906" y="2003"/>
                      <a:pt x="906" y="2003"/>
                      <a:pt x="906" y="2003"/>
                    </a:cubicBezTo>
                    <a:cubicBezTo>
                      <a:pt x="897" y="2023"/>
                      <a:pt x="897" y="2023"/>
                      <a:pt x="897" y="2023"/>
                    </a:cubicBezTo>
                    <a:cubicBezTo>
                      <a:pt x="920" y="2023"/>
                      <a:pt x="920" y="2023"/>
                      <a:pt x="920" y="2023"/>
                    </a:cubicBezTo>
                    <a:cubicBezTo>
                      <a:pt x="1005" y="2023"/>
                      <a:pt x="1005" y="2023"/>
                      <a:pt x="1005" y="2023"/>
                    </a:cubicBezTo>
                    <a:cubicBezTo>
                      <a:pt x="1015" y="2023"/>
                      <a:pt x="1015" y="2023"/>
                      <a:pt x="1015" y="2023"/>
                    </a:cubicBezTo>
                    <a:cubicBezTo>
                      <a:pt x="1019" y="2015"/>
                      <a:pt x="1019" y="2015"/>
                      <a:pt x="1019" y="2015"/>
                    </a:cubicBezTo>
                    <a:cubicBezTo>
                      <a:pt x="1103" y="1827"/>
                      <a:pt x="1103" y="1827"/>
                      <a:pt x="1103" y="1827"/>
                    </a:cubicBezTo>
                    <a:cubicBezTo>
                      <a:pt x="1488" y="1827"/>
                      <a:pt x="1488" y="1827"/>
                      <a:pt x="1488" y="1827"/>
                    </a:cubicBezTo>
                    <a:cubicBezTo>
                      <a:pt x="1571" y="2015"/>
                      <a:pt x="1571" y="2015"/>
                      <a:pt x="1571" y="2015"/>
                    </a:cubicBezTo>
                    <a:cubicBezTo>
                      <a:pt x="1575" y="2023"/>
                      <a:pt x="1575" y="2023"/>
                      <a:pt x="1575" y="2023"/>
                    </a:cubicBezTo>
                    <a:cubicBezTo>
                      <a:pt x="1584" y="2023"/>
                      <a:pt x="1584" y="2023"/>
                      <a:pt x="1584" y="2023"/>
                    </a:cubicBezTo>
                    <a:cubicBezTo>
                      <a:pt x="1674" y="2023"/>
                      <a:pt x="1674" y="2023"/>
                      <a:pt x="1674" y="2023"/>
                    </a:cubicBezTo>
                    <a:cubicBezTo>
                      <a:pt x="1696" y="2023"/>
                      <a:pt x="1696" y="2023"/>
                      <a:pt x="1696" y="2023"/>
                    </a:cubicBezTo>
                    <a:cubicBezTo>
                      <a:pt x="1687" y="2003"/>
                      <a:pt x="1687" y="2003"/>
                      <a:pt x="1687" y="2003"/>
                    </a:cubicBezTo>
                    <a:lnTo>
                      <a:pt x="1349" y="1256"/>
                    </a:lnTo>
                    <a:close/>
                    <a:moveTo>
                      <a:pt x="1148" y="1723"/>
                    </a:moveTo>
                    <a:cubicBezTo>
                      <a:pt x="1296" y="1395"/>
                      <a:pt x="1296" y="1395"/>
                      <a:pt x="1296" y="1395"/>
                    </a:cubicBezTo>
                    <a:cubicBezTo>
                      <a:pt x="1442" y="1723"/>
                      <a:pt x="1442" y="1723"/>
                      <a:pt x="1442" y="1723"/>
                    </a:cubicBezTo>
                    <a:lnTo>
                      <a:pt x="1148" y="1723"/>
                    </a:lnTo>
                    <a:close/>
                    <a:moveTo>
                      <a:pt x="3608" y="1030"/>
                    </a:moveTo>
                    <a:cubicBezTo>
                      <a:pt x="3608" y="1016"/>
                      <a:pt x="3608" y="1016"/>
                      <a:pt x="3608" y="1016"/>
                    </a:cubicBezTo>
                    <a:cubicBezTo>
                      <a:pt x="3608" y="912"/>
                      <a:pt x="3608" y="912"/>
                      <a:pt x="3608" y="912"/>
                    </a:cubicBezTo>
                    <a:cubicBezTo>
                      <a:pt x="3608" y="898"/>
                      <a:pt x="3608" y="898"/>
                      <a:pt x="3608" y="898"/>
                    </a:cubicBezTo>
                    <a:cubicBezTo>
                      <a:pt x="3593" y="898"/>
                      <a:pt x="3593" y="898"/>
                      <a:pt x="3593" y="898"/>
                    </a:cubicBezTo>
                    <a:cubicBezTo>
                      <a:pt x="3158" y="898"/>
                      <a:pt x="3158" y="898"/>
                      <a:pt x="3158" y="898"/>
                    </a:cubicBezTo>
                    <a:cubicBezTo>
                      <a:pt x="3158" y="21"/>
                      <a:pt x="3158" y="21"/>
                      <a:pt x="3158" y="21"/>
                    </a:cubicBezTo>
                    <a:cubicBezTo>
                      <a:pt x="3158" y="7"/>
                      <a:pt x="3158" y="7"/>
                      <a:pt x="3158" y="7"/>
                    </a:cubicBezTo>
                    <a:cubicBezTo>
                      <a:pt x="3144" y="7"/>
                      <a:pt x="3144" y="7"/>
                      <a:pt x="3144" y="7"/>
                    </a:cubicBezTo>
                    <a:cubicBezTo>
                      <a:pt x="3032" y="7"/>
                      <a:pt x="3032" y="7"/>
                      <a:pt x="3032" y="7"/>
                    </a:cubicBezTo>
                    <a:cubicBezTo>
                      <a:pt x="3017" y="7"/>
                      <a:pt x="3017" y="7"/>
                      <a:pt x="3017" y="7"/>
                    </a:cubicBezTo>
                    <a:cubicBezTo>
                      <a:pt x="3017" y="21"/>
                      <a:pt x="3017" y="21"/>
                      <a:pt x="3017" y="21"/>
                    </a:cubicBezTo>
                    <a:cubicBezTo>
                      <a:pt x="3017" y="1016"/>
                      <a:pt x="3017" y="1016"/>
                      <a:pt x="3017" y="1016"/>
                    </a:cubicBezTo>
                    <a:cubicBezTo>
                      <a:pt x="3017" y="1030"/>
                      <a:pt x="3017" y="1030"/>
                      <a:pt x="3017" y="1030"/>
                    </a:cubicBezTo>
                    <a:cubicBezTo>
                      <a:pt x="3032" y="1030"/>
                      <a:pt x="3032" y="1030"/>
                      <a:pt x="3032" y="1030"/>
                    </a:cubicBezTo>
                    <a:cubicBezTo>
                      <a:pt x="3593" y="1030"/>
                      <a:pt x="3593" y="1030"/>
                      <a:pt x="3593" y="1030"/>
                    </a:cubicBezTo>
                    <a:lnTo>
                      <a:pt x="3608" y="1030"/>
                    </a:lnTo>
                    <a:close/>
                    <a:moveTo>
                      <a:pt x="3438" y="1714"/>
                    </a:moveTo>
                    <a:cubicBezTo>
                      <a:pt x="3558" y="1685"/>
                      <a:pt x="3629" y="1603"/>
                      <a:pt x="3629" y="1490"/>
                    </a:cubicBezTo>
                    <a:cubicBezTo>
                      <a:pt x="3629" y="1488"/>
                      <a:pt x="3629" y="1488"/>
                      <a:pt x="3629" y="1488"/>
                    </a:cubicBezTo>
                    <a:cubicBezTo>
                      <a:pt x="3629" y="1426"/>
                      <a:pt x="3607" y="1371"/>
                      <a:pt x="3568" y="1331"/>
                    </a:cubicBezTo>
                    <a:cubicBezTo>
                      <a:pt x="3517" y="1280"/>
                      <a:pt x="3439" y="1253"/>
                      <a:pt x="3347" y="1253"/>
                    </a:cubicBezTo>
                    <a:cubicBezTo>
                      <a:pt x="3028" y="1253"/>
                      <a:pt x="3028" y="1253"/>
                      <a:pt x="3028" y="1253"/>
                    </a:cubicBezTo>
                    <a:cubicBezTo>
                      <a:pt x="3013" y="1253"/>
                      <a:pt x="3013" y="1253"/>
                      <a:pt x="3013" y="1253"/>
                    </a:cubicBezTo>
                    <a:cubicBezTo>
                      <a:pt x="3013" y="1267"/>
                      <a:pt x="3013" y="1267"/>
                      <a:pt x="3013" y="1267"/>
                    </a:cubicBezTo>
                    <a:cubicBezTo>
                      <a:pt x="3013" y="2009"/>
                      <a:pt x="3013" y="2009"/>
                      <a:pt x="3013" y="2009"/>
                    </a:cubicBezTo>
                    <a:cubicBezTo>
                      <a:pt x="3013" y="2023"/>
                      <a:pt x="3013" y="2023"/>
                      <a:pt x="3013" y="2023"/>
                    </a:cubicBezTo>
                    <a:cubicBezTo>
                      <a:pt x="3028" y="2023"/>
                      <a:pt x="3028" y="2023"/>
                      <a:pt x="3028" y="2023"/>
                    </a:cubicBezTo>
                    <a:cubicBezTo>
                      <a:pt x="3111" y="2023"/>
                      <a:pt x="3111" y="2023"/>
                      <a:pt x="3111" y="2023"/>
                    </a:cubicBezTo>
                    <a:cubicBezTo>
                      <a:pt x="3126" y="2023"/>
                      <a:pt x="3126" y="2023"/>
                      <a:pt x="3126" y="2023"/>
                    </a:cubicBezTo>
                    <a:cubicBezTo>
                      <a:pt x="3126" y="2009"/>
                      <a:pt x="3126" y="2009"/>
                      <a:pt x="3126" y="2009"/>
                    </a:cubicBezTo>
                    <a:cubicBezTo>
                      <a:pt x="3126" y="1735"/>
                      <a:pt x="3126" y="1735"/>
                      <a:pt x="3126" y="1735"/>
                    </a:cubicBezTo>
                    <a:cubicBezTo>
                      <a:pt x="3316" y="1735"/>
                      <a:pt x="3316" y="1735"/>
                      <a:pt x="3316" y="1735"/>
                    </a:cubicBezTo>
                    <a:cubicBezTo>
                      <a:pt x="3527" y="2018"/>
                      <a:pt x="3527" y="2018"/>
                      <a:pt x="3527" y="2018"/>
                    </a:cubicBezTo>
                    <a:cubicBezTo>
                      <a:pt x="3531" y="2023"/>
                      <a:pt x="3531" y="2023"/>
                      <a:pt x="3531" y="2023"/>
                    </a:cubicBezTo>
                    <a:cubicBezTo>
                      <a:pt x="3538" y="2023"/>
                      <a:pt x="3538" y="2023"/>
                      <a:pt x="3538" y="2023"/>
                    </a:cubicBezTo>
                    <a:cubicBezTo>
                      <a:pt x="3641" y="2023"/>
                      <a:pt x="3641" y="2023"/>
                      <a:pt x="3641" y="2023"/>
                    </a:cubicBezTo>
                    <a:cubicBezTo>
                      <a:pt x="3670" y="2023"/>
                      <a:pt x="3670" y="2023"/>
                      <a:pt x="3670" y="2023"/>
                    </a:cubicBezTo>
                    <a:cubicBezTo>
                      <a:pt x="3653" y="2000"/>
                      <a:pt x="3653" y="2000"/>
                      <a:pt x="3653" y="2000"/>
                    </a:cubicBezTo>
                    <a:lnTo>
                      <a:pt x="3438" y="1714"/>
                    </a:lnTo>
                    <a:close/>
                    <a:moveTo>
                      <a:pt x="3126" y="1631"/>
                    </a:moveTo>
                    <a:cubicBezTo>
                      <a:pt x="3126" y="1359"/>
                      <a:pt x="3126" y="1359"/>
                      <a:pt x="3126" y="1359"/>
                    </a:cubicBezTo>
                    <a:cubicBezTo>
                      <a:pt x="3340" y="1359"/>
                      <a:pt x="3340" y="1359"/>
                      <a:pt x="3340" y="1359"/>
                    </a:cubicBezTo>
                    <a:cubicBezTo>
                      <a:pt x="3452" y="1359"/>
                      <a:pt x="3516" y="1407"/>
                      <a:pt x="3516" y="1491"/>
                    </a:cubicBezTo>
                    <a:cubicBezTo>
                      <a:pt x="3516" y="1493"/>
                      <a:pt x="3516" y="1493"/>
                      <a:pt x="3516" y="1493"/>
                    </a:cubicBezTo>
                    <a:cubicBezTo>
                      <a:pt x="3516" y="1577"/>
                      <a:pt x="3447" y="1631"/>
                      <a:pt x="3339" y="1631"/>
                    </a:cubicBezTo>
                    <a:lnTo>
                      <a:pt x="3126" y="1631"/>
                    </a:lnTo>
                    <a:close/>
                    <a:moveTo>
                      <a:pt x="2415" y="1918"/>
                    </a:moveTo>
                    <a:cubicBezTo>
                      <a:pt x="2415" y="1687"/>
                      <a:pt x="2415" y="1687"/>
                      <a:pt x="2415" y="1687"/>
                    </a:cubicBezTo>
                    <a:cubicBezTo>
                      <a:pt x="2805" y="1687"/>
                      <a:pt x="2805" y="1687"/>
                      <a:pt x="2805" y="1687"/>
                    </a:cubicBezTo>
                    <a:cubicBezTo>
                      <a:pt x="2819" y="1687"/>
                      <a:pt x="2819" y="1687"/>
                      <a:pt x="2819" y="1687"/>
                    </a:cubicBezTo>
                    <a:cubicBezTo>
                      <a:pt x="2819" y="1673"/>
                      <a:pt x="2819" y="1673"/>
                      <a:pt x="2819" y="1673"/>
                    </a:cubicBezTo>
                    <a:cubicBezTo>
                      <a:pt x="2819" y="1597"/>
                      <a:pt x="2819" y="1597"/>
                      <a:pt x="2819" y="1597"/>
                    </a:cubicBezTo>
                    <a:cubicBezTo>
                      <a:pt x="2819" y="1582"/>
                      <a:pt x="2819" y="1582"/>
                      <a:pt x="2819" y="1582"/>
                    </a:cubicBezTo>
                    <a:cubicBezTo>
                      <a:pt x="2805" y="1582"/>
                      <a:pt x="2805" y="1582"/>
                      <a:pt x="2805" y="1582"/>
                    </a:cubicBezTo>
                    <a:cubicBezTo>
                      <a:pt x="2415" y="1582"/>
                      <a:pt x="2415" y="1582"/>
                      <a:pt x="2415" y="1582"/>
                    </a:cubicBezTo>
                    <a:cubicBezTo>
                      <a:pt x="2415" y="1358"/>
                      <a:pt x="2415" y="1358"/>
                      <a:pt x="2415" y="1358"/>
                    </a:cubicBezTo>
                    <a:cubicBezTo>
                      <a:pt x="2853" y="1358"/>
                      <a:pt x="2853" y="1358"/>
                      <a:pt x="2853" y="1358"/>
                    </a:cubicBezTo>
                    <a:cubicBezTo>
                      <a:pt x="2867" y="1358"/>
                      <a:pt x="2867" y="1358"/>
                      <a:pt x="2867" y="1358"/>
                    </a:cubicBezTo>
                    <a:cubicBezTo>
                      <a:pt x="2867" y="1343"/>
                      <a:pt x="2867" y="1343"/>
                      <a:pt x="2867" y="1343"/>
                    </a:cubicBezTo>
                    <a:cubicBezTo>
                      <a:pt x="2867" y="1267"/>
                      <a:pt x="2867" y="1267"/>
                      <a:pt x="2867" y="1267"/>
                    </a:cubicBezTo>
                    <a:cubicBezTo>
                      <a:pt x="2867" y="1253"/>
                      <a:pt x="2867" y="1253"/>
                      <a:pt x="2867" y="1253"/>
                    </a:cubicBezTo>
                    <a:cubicBezTo>
                      <a:pt x="2853" y="1253"/>
                      <a:pt x="2853" y="1253"/>
                      <a:pt x="2853" y="1253"/>
                    </a:cubicBezTo>
                    <a:cubicBezTo>
                      <a:pt x="2317" y="1253"/>
                      <a:pt x="2317" y="1253"/>
                      <a:pt x="2317" y="1253"/>
                    </a:cubicBezTo>
                    <a:cubicBezTo>
                      <a:pt x="2302" y="1253"/>
                      <a:pt x="2302" y="1253"/>
                      <a:pt x="2302" y="1253"/>
                    </a:cubicBezTo>
                    <a:cubicBezTo>
                      <a:pt x="2302" y="1267"/>
                      <a:pt x="2302" y="1267"/>
                      <a:pt x="2302" y="1267"/>
                    </a:cubicBezTo>
                    <a:cubicBezTo>
                      <a:pt x="2302" y="2009"/>
                      <a:pt x="2302" y="2009"/>
                      <a:pt x="2302" y="2009"/>
                    </a:cubicBezTo>
                    <a:cubicBezTo>
                      <a:pt x="2302" y="2023"/>
                      <a:pt x="2302" y="2023"/>
                      <a:pt x="2302" y="2023"/>
                    </a:cubicBezTo>
                    <a:cubicBezTo>
                      <a:pt x="2317" y="2023"/>
                      <a:pt x="2317" y="2023"/>
                      <a:pt x="2317" y="2023"/>
                    </a:cubicBezTo>
                    <a:cubicBezTo>
                      <a:pt x="2858" y="2023"/>
                      <a:pt x="2858" y="2023"/>
                      <a:pt x="2858" y="2023"/>
                    </a:cubicBezTo>
                    <a:cubicBezTo>
                      <a:pt x="2872" y="2023"/>
                      <a:pt x="2872" y="2023"/>
                      <a:pt x="2872" y="2023"/>
                    </a:cubicBezTo>
                    <a:cubicBezTo>
                      <a:pt x="2872" y="2009"/>
                      <a:pt x="2872" y="2009"/>
                      <a:pt x="2872" y="2009"/>
                    </a:cubicBezTo>
                    <a:cubicBezTo>
                      <a:pt x="2872" y="1933"/>
                      <a:pt x="2872" y="1933"/>
                      <a:pt x="2872" y="1933"/>
                    </a:cubicBezTo>
                    <a:cubicBezTo>
                      <a:pt x="2872" y="1918"/>
                      <a:pt x="2872" y="1918"/>
                      <a:pt x="2872" y="1918"/>
                    </a:cubicBezTo>
                    <a:cubicBezTo>
                      <a:pt x="2858" y="1918"/>
                      <a:pt x="2858" y="1918"/>
                      <a:pt x="2858" y="1918"/>
                    </a:cubicBezTo>
                    <a:lnTo>
                      <a:pt x="2415" y="1918"/>
                    </a:lnTo>
                    <a:close/>
                    <a:moveTo>
                      <a:pt x="3797" y="1253"/>
                    </a:moveTo>
                    <a:cubicBezTo>
                      <a:pt x="3783" y="1253"/>
                      <a:pt x="3783" y="1253"/>
                      <a:pt x="3783" y="1253"/>
                    </a:cubicBezTo>
                    <a:cubicBezTo>
                      <a:pt x="3783" y="1267"/>
                      <a:pt x="3783" y="1267"/>
                      <a:pt x="3783" y="1267"/>
                    </a:cubicBezTo>
                    <a:cubicBezTo>
                      <a:pt x="3783" y="2009"/>
                      <a:pt x="3783" y="2009"/>
                      <a:pt x="3783" y="2009"/>
                    </a:cubicBezTo>
                    <a:cubicBezTo>
                      <a:pt x="3783" y="2023"/>
                      <a:pt x="3783" y="2023"/>
                      <a:pt x="3783" y="2023"/>
                    </a:cubicBezTo>
                    <a:cubicBezTo>
                      <a:pt x="3797" y="2023"/>
                      <a:pt x="3797" y="2023"/>
                      <a:pt x="3797" y="2023"/>
                    </a:cubicBezTo>
                    <a:cubicBezTo>
                      <a:pt x="3881" y="2023"/>
                      <a:pt x="3881" y="2023"/>
                      <a:pt x="3881" y="2023"/>
                    </a:cubicBezTo>
                    <a:cubicBezTo>
                      <a:pt x="3895" y="2023"/>
                      <a:pt x="3895" y="2023"/>
                      <a:pt x="3895" y="2023"/>
                    </a:cubicBezTo>
                    <a:cubicBezTo>
                      <a:pt x="3895" y="2009"/>
                      <a:pt x="3895" y="2009"/>
                      <a:pt x="3895" y="2009"/>
                    </a:cubicBezTo>
                    <a:cubicBezTo>
                      <a:pt x="3895" y="1267"/>
                      <a:pt x="3895" y="1267"/>
                      <a:pt x="3895" y="1267"/>
                    </a:cubicBezTo>
                    <a:cubicBezTo>
                      <a:pt x="3895" y="1253"/>
                      <a:pt x="3895" y="1253"/>
                      <a:pt x="3895" y="1253"/>
                    </a:cubicBezTo>
                    <a:cubicBezTo>
                      <a:pt x="3881" y="1253"/>
                      <a:pt x="3881" y="1253"/>
                      <a:pt x="3881" y="1253"/>
                    </a:cubicBezTo>
                    <a:lnTo>
                      <a:pt x="3797" y="1253"/>
                    </a:lnTo>
                    <a:close/>
                    <a:moveTo>
                      <a:pt x="2877" y="340"/>
                    </a:moveTo>
                    <a:cubicBezTo>
                      <a:pt x="2877" y="337"/>
                      <a:pt x="2877" y="337"/>
                      <a:pt x="2877" y="337"/>
                    </a:cubicBezTo>
                    <a:cubicBezTo>
                      <a:pt x="2877" y="136"/>
                      <a:pt x="2726" y="7"/>
                      <a:pt x="2491" y="7"/>
                    </a:cubicBezTo>
                    <a:cubicBezTo>
                      <a:pt x="2119" y="7"/>
                      <a:pt x="2119" y="7"/>
                      <a:pt x="2119" y="7"/>
                    </a:cubicBezTo>
                    <a:cubicBezTo>
                      <a:pt x="2104" y="7"/>
                      <a:pt x="2104" y="7"/>
                      <a:pt x="2104" y="7"/>
                    </a:cubicBezTo>
                    <a:cubicBezTo>
                      <a:pt x="2104" y="21"/>
                      <a:pt x="2104" y="21"/>
                      <a:pt x="2104" y="21"/>
                    </a:cubicBezTo>
                    <a:cubicBezTo>
                      <a:pt x="2104" y="1016"/>
                      <a:pt x="2104" y="1016"/>
                      <a:pt x="2104" y="1016"/>
                    </a:cubicBezTo>
                    <a:cubicBezTo>
                      <a:pt x="2104" y="1030"/>
                      <a:pt x="2104" y="1030"/>
                      <a:pt x="2104" y="1030"/>
                    </a:cubicBezTo>
                    <a:cubicBezTo>
                      <a:pt x="2119" y="1030"/>
                      <a:pt x="2119" y="1030"/>
                      <a:pt x="2119" y="1030"/>
                    </a:cubicBezTo>
                    <a:cubicBezTo>
                      <a:pt x="2231" y="1030"/>
                      <a:pt x="2231" y="1030"/>
                      <a:pt x="2231" y="1030"/>
                    </a:cubicBezTo>
                    <a:cubicBezTo>
                      <a:pt x="2245" y="1030"/>
                      <a:pt x="2245" y="1030"/>
                      <a:pt x="2245" y="1030"/>
                    </a:cubicBezTo>
                    <a:cubicBezTo>
                      <a:pt x="2245" y="1016"/>
                      <a:pt x="2245" y="1016"/>
                      <a:pt x="2245" y="1016"/>
                    </a:cubicBezTo>
                    <a:cubicBezTo>
                      <a:pt x="2245" y="679"/>
                      <a:pt x="2245" y="679"/>
                      <a:pt x="2245" y="679"/>
                    </a:cubicBezTo>
                    <a:cubicBezTo>
                      <a:pt x="2472" y="679"/>
                      <a:pt x="2472" y="679"/>
                      <a:pt x="2472" y="679"/>
                    </a:cubicBezTo>
                    <a:cubicBezTo>
                      <a:pt x="2674" y="679"/>
                      <a:pt x="2877" y="574"/>
                      <a:pt x="2877" y="340"/>
                    </a:cubicBezTo>
                    <a:close/>
                    <a:moveTo>
                      <a:pt x="2245" y="139"/>
                    </a:moveTo>
                    <a:cubicBezTo>
                      <a:pt x="2482" y="139"/>
                      <a:pt x="2482" y="139"/>
                      <a:pt x="2482" y="139"/>
                    </a:cubicBezTo>
                    <a:cubicBezTo>
                      <a:pt x="2643" y="139"/>
                      <a:pt x="2735" y="213"/>
                      <a:pt x="2735" y="341"/>
                    </a:cubicBezTo>
                    <a:cubicBezTo>
                      <a:pt x="2735" y="344"/>
                      <a:pt x="2735" y="344"/>
                      <a:pt x="2735" y="344"/>
                    </a:cubicBezTo>
                    <a:cubicBezTo>
                      <a:pt x="2735" y="468"/>
                      <a:pt x="2633" y="548"/>
                      <a:pt x="2476" y="548"/>
                    </a:cubicBezTo>
                    <a:cubicBezTo>
                      <a:pt x="2245" y="548"/>
                      <a:pt x="2245" y="548"/>
                      <a:pt x="2245" y="548"/>
                    </a:cubicBezTo>
                    <a:lnTo>
                      <a:pt x="2245" y="139"/>
                    </a:lnTo>
                    <a:close/>
                    <a:moveTo>
                      <a:pt x="1591" y="1253"/>
                    </a:moveTo>
                    <a:cubicBezTo>
                      <a:pt x="1576" y="1253"/>
                      <a:pt x="1576" y="1253"/>
                      <a:pt x="1576" y="1253"/>
                    </a:cubicBezTo>
                    <a:cubicBezTo>
                      <a:pt x="1576" y="1267"/>
                      <a:pt x="1576" y="1267"/>
                      <a:pt x="1576" y="1267"/>
                    </a:cubicBezTo>
                    <a:cubicBezTo>
                      <a:pt x="1576" y="1344"/>
                      <a:pt x="1576" y="1344"/>
                      <a:pt x="1576" y="1344"/>
                    </a:cubicBezTo>
                    <a:cubicBezTo>
                      <a:pt x="1576" y="1359"/>
                      <a:pt x="1576" y="1359"/>
                      <a:pt x="1576" y="1359"/>
                    </a:cubicBezTo>
                    <a:cubicBezTo>
                      <a:pt x="1591" y="1359"/>
                      <a:pt x="1591" y="1359"/>
                      <a:pt x="1591" y="1359"/>
                    </a:cubicBezTo>
                    <a:cubicBezTo>
                      <a:pt x="1825" y="1359"/>
                      <a:pt x="1825" y="1359"/>
                      <a:pt x="1825" y="1359"/>
                    </a:cubicBezTo>
                    <a:cubicBezTo>
                      <a:pt x="1825" y="2009"/>
                      <a:pt x="1825" y="2009"/>
                      <a:pt x="1825" y="2009"/>
                    </a:cubicBezTo>
                    <a:cubicBezTo>
                      <a:pt x="1825" y="2023"/>
                      <a:pt x="1825" y="2023"/>
                      <a:pt x="1825" y="2023"/>
                    </a:cubicBezTo>
                    <a:cubicBezTo>
                      <a:pt x="1839" y="2023"/>
                      <a:pt x="1839" y="2023"/>
                      <a:pt x="1839" y="2023"/>
                    </a:cubicBezTo>
                    <a:cubicBezTo>
                      <a:pt x="1924" y="2023"/>
                      <a:pt x="1924" y="2023"/>
                      <a:pt x="1924" y="2023"/>
                    </a:cubicBezTo>
                    <a:cubicBezTo>
                      <a:pt x="1939" y="2023"/>
                      <a:pt x="1939" y="2023"/>
                      <a:pt x="1939" y="2023"/>
                    </a:cubicBezTo>
                    <a:cubicBezTo>
                      <a:pt x="1939" y="2009"/>
                      <a:pt x="1939" y="2009"/>
                      <a:pt x="1939" y="2009"/>
                    </a:cubicBezTo>
                    <a:cubicBezTo>
                      <a:pt x="1939" y="1359"/>
                      <a:pt x="1939" y="1359"/>
                      <a:pt x="1939" y="1359"/>
                    </a:cubicBezTo>
                    <a:cubicBezTo>
                      <a:pt x="2174" y="1359"/>
                      <a:pt x="2174" y="1359"/>
                      <a:pt x="2174" y="1359"/>
                    </a:cubicBezTo>
                    <a:cubicBezTo>
                      <a:pt x="2188" y="1359"/>
                      <a:pt x="2188" y="1359"/>
                      <a:pt x="2188" y="1359"/>
                    </a:cubicBezTo>
                    <a:cubicBezTo>
                      <a:pt x="2188" y="1344"/>
                      <a:pt x="2188" y="1344"/>
                      <a:pt x="2188" y="1344"/>
                    </a:cubicBezTo>
                    <a:cubicBezTo>
                      <a:pt x="2188" y="1267"/>
                      <a:pt x="2188" y="1267"/>
                      <a:pt x="2188" y="1267"/>
                    </a:cubicBezTo>
                    <a:cubicBezTo>
                      <a:pt x="2188" y="1253"/>
                      <a:pt x="2188" y="1253"/>
                      <a:pt x="2188" y="1253"/>
                    </a:cubicBezTo>
                    <a:cubicBezTo>
                      <a:pt x="2174" y="1253"/>
                      <a:pt x="2174" y="1253"/>
                      <a:pt x="2174" y="1253"/>
                    </a:cubicBezTo>
                    <a:lnTo>
                      <a:pt x="1591" y="1253"/>
                    </a:lnTo>
                    <a:close/>
                    <a:moveTo>
                      <a:pt x="4452" y="1256"/>
                    </a:moveTo>
                    <a:cubicBezTo>
                      <a:pt x="4448" y="1247"/>
                      <a:pt x="4448" y="1247"/>
                      <a:pt x="4448" y="1247"/>
                    </a:cubicBezTo>
                    <a:cubicBezTo>
                      <a:pt x="4439" y="1247"/>
                      <a:pt x="4439" y="1247"/>
                      <a:pt x="4439" y="1247"/>
                    </a:cubicBezTo>
                    <a:cubicBezTo>
                      <a:pt x="4360" y="1247"/>
                      <a:pt x="4360" y="1247"/>
                      <a:pt x="4360" y="1247"/>
                    </a:cubicBezTo>
                    <a:cubicBezTo>
                      <a:pt x="4351" y="1247"/>
                      <a:pt x="4351" y="1247"/>
                      <a:pt x="4351" y="1247"/>
                    </a:cubicBezTo>
                    <a:cubicBezTo>
                      <a:pt x="4347" y="1256"/>
                      <a:pt x="4347" y="1256"/>
                      <a:pt x="4347" y="1256"/>
                    </a:cubicBezTo>
                    <a:cubicBezTo>
                      <a:pt x="4009" y="2003"/>
                      <a:pt x="4009" y="2003"/>
                      <a:pt x="4009" y="2003"/>
                    </a:cubicBezTo>
                    <a:cubicBezTo>
                      <a:pt x="4000" y="2023"/>
                      <a:pt x="4000" y="2023"/>
                      <a:pt x="4000" y="2023"/>
                    </a:cubicBezTo>
                    <a:cubicBezTo>
                      <a:pt x="4022" y="2023"/>
                      <a:pt x="4022" y="2023"/>
                      <a:pt x="4022" y="2023"/>
                    </a:cubicBezTo>
                    <a:cubicBezTo>
                      <a:pt x="4108" y="2023"/>
                      <a:pt x="4108" y="2023"/>
                      <a:pt x="4108" y="2023"/>
                    </a:cubicBezTo>
                    <a:cubicBezTo>
                      <a:pt x="4117" y="2023"/>
                      <a:pt x="4117" y="2023"/>
                      <a:pt x="4117" y="2023"/>
                    </a:cubicBezTo>
                    <a:cubicBezTo>
                      <a:pt x="4121" y="2015"/>
                      <a:pt x="4121" y="2015"/>
                      <a:pt x="4121" y="2015"/>
                    </a:cubicBezTo>
                    <a:cubicBezTo>
                      <a:pt x="4205" y="1827"/>
                      <a:pt x="4205" y="1827"/>
                      <a:pt x="4205" y="1827"/>
                    </a:cubicBezTo>
                    <a:cubicBezTo>
                      <a:pt x="4590" y="1827"/>
                      <a:pt x="4590" y="1827"/>
                      <a:pt x="4590" y="1827"/>
                    </a:cubicBezTo>
                    <a:cubicBezTo>
                      <a:pt x="4673" y="2015"/>
                      <a:pt x="4673" y="2015"/>
                      <a:pt x="4673" y="2015"/>
                    </a:cubicBezTo>
                    <a:cubicBezTo>
                      <a:pt x="4677" y="2023"/>
                      <a:pt x="4677" y="2023"/>
                      <a:pt x="4677" y="2023"/>
                    </a:cubicBezTo>
                    <a:cubicBezTo>
                      <a:pt x="4687" y="2023"/>
                      <a:pt x="4687" y="2023"/>
                      <a:pt x="4687" y="2023"/>
                    </a:cubicBezTo>
                    <a:cubicBezTo>
                      <a:pt x="4777" y="2023"/>
                      <a:pt x="4777" y="2023"/>
                      <a:pt x="4777" y="2023"/>
                    </a:cubicBezTo>
                    <a:cubicBezTo>
                      <a:pt x="4799" y="2023"/>
                      <a:pt x="4799" y="2023"/>
                      <a:pt x="4799" y="2023"/>
                    </a:cubicBezTo>
                    <a:cubicBezTo>
                      <a:pt x="4790" y="2003"/>
                      <a:pt x="4790" y="2003"/>
                      <a:pt x="4790" y="2003"/>
                    </a:cubicBezTo>
                    <a:lnTo>
                      <a:pt x="4452" y="1256"/>
                    </a:lnTo>
                    <a:close/>
                    <a:moveTo>
                      <a:pt x="4251" y="1723"/>
                    </a:moveTo>
                    <a:cubicBezTo>
                      <a:pt x="4398" y="1395"/>
                      <a:pt x="4398" y="1395"/>
                      <a:pt x="4398" y="1395"/>
                    </a:cubicBezTo>
                    <a:cubicBezTo>
                      <a:pt x="4545" y="1723"/>
                      <a:pt x="4545" y="1723"/>
                      <a:pt x="4545" y="1723"/>
                    </a:cubicBezTo>
                    <a:lnTo>
                      <a:pt x="4251" y="1723"/>
                    </a:lnTo>
                    <a:close/>
                  </a:path>
                </a:pathLst>
              </a:custGeom>
              <a:solidFill>
                <a:srgbClr val="4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9" name="Freeform 8"/>
              <p:cNvSpPr>
                <a:spLocks noEditPoints="1"/>
              </p:cNvSpPr>
              <p:nvPr/>
            </p:nvSpPr>
            <p:spPr bwMode="auto">
              <a:xfrm>
                <a:off x="20775613" y="-8999538"/>
                <a:ext cx="1346200" cy="1346200"/>
              </a:xfrm>
              <a:custGeom>
                <a:avLst/>
                <a:gdLst>
                  <a:gd name="T0" fmla="*/ 0 w 359"/>
                  <a:gd name="T1" fmla="*/ 180 h 359"/>
                  <a:gd name="T2" fmla="*/ 0 w 359"/>
                  <a:gd name="T3" fmla="*/ 179 h 359"/>
                  <a:gd name="T4" fmla="*/ 180 w 359"/>
                  <a:gd name="T5" fmla="*/ 0 h 359"/>
                  <a:gd name="T6" fmla="*/ 359 w 359"/>
                  <a:gd name="T7" fmla="*/ 178 h 359"/>
                  <a:gd name="T8" fmla="*/ 359 w 359"/>
                  <a:gd name="T9" fmla="*/ 179 h 359"/>
                  <a:gd name="T10" fmla="*/ 179 w 359"/>
                  <a:gd name="T11" fmla="*/ 359 h 359"/>
                  <a:gd name="T12" fmla="*/ 0 w 359"/>
                  <a:gd name="T13" fmla="*/ 180 h 359"/>
                  <a:gd name="T14" fmla="*/ 343 w 359"/>
                  <a:gd name="T15" fmla="*/ 179 h 359"/>
                  <a:gd name="T16" fmla="*/ 343 w 359"/>
                  <a:gd name="T17" fmla="*/ 178 h 359"/>
                  <a:gd name="T18" fmla="*/ 180 w 359"/>
                  <a:gd name="T19" fmla="*/ 15 h 359"/>
                  <a:gd name="T20" fmla="*/ 16 w 359"/>
                  <a:gd name="T21" fmla="*/ 179 h 359"/>
                  <a:gd name="T22" fmla="*/ 16 w 359"/>
                  <a:gd name="T23" fmla="*/ 180 h 359"/>
                  <a:gd name="T24" fmla="*/ 179 w 359"/>
                  <a:gd name="T25" fmla="*/ 344 h 359"/>
                  <a:gd name="T26" fmla="*/ 343 w 359"/>
                  <a:gd name="T27" fmla="*/ 179 h 359"/>
                  <a:gd name="T28" fmla="*/ 109 w 359"/>
                  <a:gd name="T29" fmla="*/ 82 h 359"/>
                  <a:gd name="T30" fmla="*/ 192 w 359"/>
                  <a:gd name="T31" fmla="*/ 82 h 359"/>
                  <a:gd name="T32" fmla="*/ 246 w 359"/>
                  <a:gd name="T33" fmla="*/ 101 h 359"/>
                  <a:gd name="T34" fmla="*/ 261 w 359"/>
                  <a:gd name="T35" fmla="*/ 137 h 359"/>
                  <a:gd name="T36" fmla="*/ 261 w 359"/>
                  <a:gd name="T37" fmla="*/ 138 h 359"/>
                  <a:gd name="T38" fmla="*/ 213 w 359"/>
                  <a:gd name="T39" fmla="*/ 192 h 359"/>
                  <a:gd name="T40" fmla="*/ 270 w 359"/>
                  <a:gd name="T41" fmla="*/ 266 h 359"/>
                  <a:gd name="T42" fmla="*/ 237 w 359"/>
                  <a:gd name="T43" fmla="*/ 266 h 359"/>
                  <a:gd name="T44" fmla="*/ 184 w 359"/>
                  <a:gd name="T45" fmla="*/ 197 h 359"/>
                  <a:gd name="T46" fmla="*/ 183 w 359"/>
                  <a:gd name="T47" fmla="*/ 197 h 359"/>
                  <a:gd name="T48" fmla="*/ 136 w 359"/>
                  <a:gd name="T49" fmla="*/ 197 h 359"/>
                  <a:gd name="T50" fmla="*/ 136 w 359"/>
                  <a:gd name="T51" fmla="*/ 266 h 359"/>
                  <a:gd name="T52" fmla="*/ 109 w 359"/>
                  <a:gd name="T53" fmla="*/ 266 h 359"/>
                  <a:gd name="T54" fmla="*/ 109 w 359"/>
                  <a:gd name="T55" fmla="*/ 82 h 359"/>
                  <a:gd name="T56" fmla="*/ 189 w 359"/>
                  <a:gd name="T57" fmla="*/ 172 h 359"/>
                  <a:gd name="T58" fmla="*/ 233 w 359"/>
                  <a:gd name="T59" fmla="*/ 140 h 359"/>
                  <a:gd name="T60" fmla="*/ 233 w 359"/>
                  <a:gd name="T61" fmla="*/ 139 h 359"/>
                  <a:gd name="T62" fmla="*/ 191 w 359"/>
                  <a:gd name="T63" fmla="*/ 107 h 359"/>
                  <a:gd name="T64" fmla="*/ 136 w 359"/>
                  <a:gd name="T65" fmla="*/ 107 h 359"/>
                  <a:gd name="T66" fmla="*/ 136 w 359"/>
                  <a:gd name="T67" fmla="*/ 172 h 359"/>
                  <a:gd name="T68" fmla="*/ 189 w 359"/>
                  <a:gd name="T69" fmla="*/ 172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9" h="359">
                    <a:moveTo>
                      <a:pt x="0" y="180"/>
                    </a:move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1"/>
                      <a:pt x="79" y="0"/>
                      <a:pt x="180" y="0"/>
                    </a:cubicBezTo>
                    <a:cubicBezTo>
                      <a:pt x="281" y="0"/>
                      <a:pt x="359" y="81"/>
                      <a:pt x="359" y="178"/>
                    </a:cubicBezTo>
                    <a:cubicBezTo>
                      <a:pt x="359" y="179"/>
                      <a:pt x="359" y="179"/>
                      <a:pt x="359" y="179"/>
                    </a:cubicBezTo>
                    <a:cubicBezTo>
                      <a:pt x="359" y="277"/>
                      <a:pt x="280" y="359"/>
                      <a:pt x="179" y="359"/>
                    </a:cubicBezTo>
                    <a:cubicBezTo>
                      <a:pt x="78" y="359"/>
                      <a:pt x="0" y="278"/>
                      <a:pt x="0" y="180"/>
                    </a:cubicBezTo>
                    <a:close/>
                    <a:moveTo>
                      <a:pt x="343" y="179"/>
                    </a:moveTo>
                    <a:cubicBezTo>
                      <a:pt x="343" y="178"/>
                      <a:pt x="343" y="178"/>
                      <a:pt x="343" y="178"/>
                    </a:cubicBezTo>
                    <a:cubicBezTo>
                      <a:pt x="343" y="88"/>
                      <a:pt x="273" y="15"/>
                      <a:pt x="180" y="15"/>
                    </a:cubicBezTo>
                    <a:cubicBezTo>
                      <a:pt x="87" y="15"/>
                      <a:pt x="16" y="89"/>
                      <a:pt x="16" y="179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270"/>
                      <a:pt x="86" y="344"/>
                      <a:pt x="179" y="344"/>
                    </a:cubicBezTo>
                    <a:cubicBezTo>
                      <a:pt x="272" y="344"/>
                      <a:pt x="343" y="269"/>
                      <a:pt x="343" y="179"/>
                    </a:cubicBezTo>
                    <a:close/>
                    <a:moveTo>
                      <a:pt x="109" y="82"/>
                    </a:moveTo>
                    <a:cubicBezTo>
                      <a:pt x="192" y="82"/>
                      <a:pt x="192" y="82"/>
                      <a:pt x="192" y="82"/>
                    </a:cubicBezTo>
                    <a:cubicBezTo>
                      <a:pt x="215" y="82"/>
                      <a:pt x="234" y="89"/>
                      <a:pt x="246" y="101"/>
                    </a:cubicBezTo>
                    <a:cubicBezTo>
                      <a:pt x="255" y="110"/>
                      <a:pt x="261" y="122"/>
                      <a:pt x="261" y="137"/>
                    </a:cubicBezTo>
                    <a:cubicBezTo>
                      <a:pt x="261" y="138"/>
                      <a:pt x="261" y="138"/>
                      <a:pt x="261" y="138"/>
                    </a:cubicBezTo>
                    <a:cubicBezTo>
                      <a:pt x="261" y="168"/>
                      <a:pt x="241" y="186"/>
                      <a:pt x="213" y="192"/>
                    </a:cubicBezTo>
                    <a:cubicBezTo>
                      <a:pt x="270" y="266"/>
                      <a:pt x="270" y="266"/>
                      <a:pt x="270" y="266"/>
                    </a:cubicBezTo>
                    <a:cubicBezTo>
                      <a:pt x="237" y="266"/>
                      <a:pt x="237" y="266"/>
                      <a:pt x="237" y="266"/>
                    </a:cubicBezTo>
                    <a:cubicBezTo>
                      <a:pt x="184" y="197"/>
                      <a:pt x="184" y="197"/>
                      <a:pt x="184" y="197"/>
                    </a:cubicBezTo>
                    <a:cubicBezTo>
                      <a:pt x="183" y="197"/>
                      <a:pt x="183" y="197"/>
                      <a:pt x="183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266"/>
                      <a:pt x="136" y="266"/>
                      <a:pt x="136" y="266"/>
                    </a:cubicBezTo>
                    <a:cubicBezTo>
                      <a:pt x="109" y="266"/>
                      <a:pt x="109" y="266"/>
                      <a:pt x="109" y="266"/>
                    </a:cubicBezTo>
                    <a:lnTo>
                      <a:pt x="109" y="82"/>
                    </a:lnTo>
                    <a:close/>
                    <a:moveTo>
                      <a:pt x="189" y="172"/>
                    </a:moveTo>
                    <a:cubicBezTo>
                      <a:pt x="215" y="172"/>
                      <a:pt x="233" y="160"/>
                      <a:pt x="233" y="140"/>
                    </a:cubicBezTo>
                    <a:cubicBezTo>
                      <a:pt x="233" y="139"/>
                      <a:pt x="233" y="139"/>
                      <a:pt x="233" y="139"/>
                    </a:cubicBezTo>
                    <a:cubicBezTo>
                      <a:pt x="233" y="119"/>
                      <a:pt x="217" y="107"/>
                      <a:pt x="191" y="107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6" y="172"/>
                      <a:pt x="136" y="172"/>
                      <a:pt x="136" y="172"/>
                    </a:cubicBezTo>
                    <a:lnTo>
                      <a:pt x="189" y="172"/>
                    </a:lnTo>
                    <a:close/>
                  </a:path>
                </a:pathLst>
              </a:custGeom>
              <a:solidFill>
                <a:srgbClr val="4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658" y="1100138"/>
            <a:ext cx="5727074" cy="957262"/>
          </a:xfrm>
        </p:spPr>
        <p:txBody>
          <a:bodyPr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658" y="2143899"/>
            <a:ext cx="5727074" cy="632485"/>
          </a:xfrm>
        </p:spPr>
        <p:txBody>
          <a:bodyPr tIns="0"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9658" y="2990088"/>
            <a:ext cx="4312342" cy="576072"/>
          </a:xfrm>
        </p:spPr>
        <p:txBody>
          <a:bodyPr wrap="square" tIns="0">
            <a:noAutofit/>
          </a:bodyPr>
          <a:lstStyle>
            <a:lvl1pPr>
              <a:spcAft>
                <a:spcPts val="0"/>
              </a:spcAft>
              <a:buFontTx/>
              <a:buNone/>
              <a:defRPr sz="2000"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9658" y="4025205"/>
            <a:ext cx="4312342" cy="637794"/>
          </a:xfrm>
        </p:spPr>
        <p:txBody>
          <a:bodyPr wrap="square">
            <a:noAutofit/>
          </a:bodyPr>
          <a:lstStyle>
            <a:lvl1pPr>
              <a:spcAft>
                <a:spcPts val="0"/>
              </a:spcAft>
              <a:buFontTx/>
              <a:buNone/>
              <a:defRPr sz="1400" b="0"/>
            </a:lvl1pPr>
            <a:lvl2pPr marL="0" indent="0">
              <a:spcAft>
                <a:spcPts val="0"/>
              </a:spcAft>
              <a:buFontTx/>
              <a:buNone/>
              <a:defRPr sz="1400" b="0"/>
            </a:lvl2pPr>
            <a:lvl3pPr marL="0" indent="0">
              <a:spcAft>
                <a:spcPts val="0"/>
              </a:spcAft>
              <a:buFontTx/>
              <a:buNone/>
              <a:defRPr sz="1400" b="0"/>
            </a:lvl3pPr>
            <a:lvl4pPr marL="0" indent="0">
              <a:spcAft>
                <a:spcPts val="0"/>
              </a:spcAft>
              <a:buFontTx/>
              <a:buNone/>
              <a:defRPr sz="1400" b="0"/>
            </a:lvl4pPr>
            <a:lvl5pPr marL="0" indent="0">
              <a:spcAft>
                <a:spcPts val="0"/>
              </a:spcAft>
              <a:buFontTx/>
              <a:buNone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214964" y="857251"/>
            <a:ext cx="2929036" cy="2059781"/>
          </a:xfrm>
          <a:custGeom>
            <a:avLst/>
            <a:gdLst/>
            <a:ahLst/>
            <a:cxnLst/>
            <a:rect l="l" t="t" r="r" b="b"/>
            <a:pathLst>
              <a:path w="2929036" h="2746375">
                <a:moveTo>
                  <a:pt x="2819400" y="0"/>
                </a:moveTo>
                <a:lnTo>
                  <a:pt x="2929036" y="0"/>
                </a:lnTo>
                <a:lnTo>
                  <a:pt x="2929036" y="2743200"/>
                </a:lnTo>
                <a:lnTo>
                  <a:pt x="2926080" y="2743200"/>
                </a:lnTo>
                <a:lnTo>
                  <a:pt x="2926080" y="2746375"/>
                </a:lnTo>
                <a:lnTo>
                  <a:pt x="70061" y="2746375"/>
                </a:lnTo>
                <a:cubicBezTo>
                  <a:pt x="31367" y="2746375"/>
                  <a:pt x="0" y="2715008"/>
                  <a:pt x="0" y="2676314"/>
                </a:cubicBezTo>
                <a:lnTo>
                  <a:pt x="0" y="73236"/>
                </a:lnTo>
                <a:cubicBezTo>
                  <a:pt x="0" y="34542"/>
                  <a:pt x="31367" y="3175"/>
                  <a:pt x="70061" y="3175"/>
                </a:cubicBezTo>
                <a:lnTo>
                  <a:pt x="2819400" y="3175"/>
                </a:lnTo>
                <a:close/>
              </a:path>
            </a:pathLst>
          </a:custGeom>
          <a:solidFill>
            <a:srgbClr val="8B8D8E"/>
          </a:solidFill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42" name="Group 41"/>
          <p:cNvGrpSpPr/>
          <p:nvPr/>
        </p:nvGrpSpPr>
        <p:grpSpPr>
          <a:xfrm>
            <a:off x="-721360" y="28320"/>
            <a:ext cx="594360" cy="4362675"/>
            <a:chOff x="-721360" y="37760"/>
            <a:chExt cx="594360" cy="5816900"/>
          </a:xfrm>
        </p:grpSpPr>
        <p:sp>
          <p:nvSpPr>
            <p:cNvPr id="43" name="Text Box 231"/>
            <p:cNvSpPr txBox="1">
              <a:spLocks noChangeArrowheads="1"/>
            </p:cNvSpPr>
            <p:nvPr/>
          </p:nvSpPr>
          <p:spPr bwMode="auto">
            <a:xfrm>
              <a:off x="-721360" y="1208484"/>
              <a:ext cx="594360" cy="548640"/>
            </a:xfrm>
            <a:prstGeom prst="rect">
              <a:avLst/>
            </a:prstGeom>
            <a:solidFill>
              <a:srgbClr val="8B8D8E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139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141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142</a:t>
              </a:r>
            </a:p>
          </p:txBody>
        </p:sp>
        <p:sp>
          <p:nvSpPr>
            <p:cNvPr id="44" name="Text Box 231"/>
            <p:cNvSpPr txBox="1">
              <a:spLocks noChangeArrowheads="1"/>
            </p:cNvSpPr>
            <p:nvPr/>
          </p:nvSpPr>
          <p:spPr bwMode="auto">
            <a:xfrm>
              <a:off x="-721360" y="623122"/>
              <a:ext cx="594360" cy="548640"/>
            </a:xfrm>
            <a:prstGeom prst="rect">
              <a:avLst/>
            </a:pr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/>
              </a:defPPr>
              <a:lvl1pPr>
                <a:defRPr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r>
                <a:rPr sz="1100">
                  <a:solidFill>
                    <a:srgbClr val="4D4F53"/>
                  </a:solidFill>
                </a:rPr>
                <a:t>R 224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G 225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B 221</a:t>
              </a:r>
            </a:p>
          </p:txBody>
        </p:sp>
        <p:sp>
          <p:nvSpPr>
            <p:cNvPr id="45" name="Text Box 231"/>
            <p:cNvSpPr txBox="1">
              <a:spLocks noChangeArrowheads="1"/>
            </p:cNvSpPr>
            <p:nvPr/>
          </p:nvSpPr>
          <p:spPr bwMode="auto">
            <a:xfrm>
              <a:off x="-721360" y="37760"/>
              <a:ext cx="594360" cy="548640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195</a:t>
              </a:r>
            </a:p>
          </p:txBody>
        </p:sp>
        <p:sp>
          <p:nvSpPr>
            <p:cNvPr id="46" name="Text Box 235"/>
            <p:cNvSpPr txBox="1">
              <a:spLocks noChangeArrowheads="1"/>
            </p:cNvSpPr>
            <p:nvPr/>
          </p:nvSpPr>
          <p:spPr bwMode="auto">
            <a:xfrm>
              <a:off x="-721360" y="3549932"/>
              <a:ext cx="594360" cy="548640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B 0</a:t>
              </a:r>
            </a:p>
          </p:txBody>
        </p:sp>
        <p:sp>
          <p:nvSpPr>
            <p:cNvPr id="47" name="Text Box 235"/>
            <p:cNvSpPr txBox="1">
              <a:spLocks noChangeArrowheads="1"/>
            </p:cNvSpPr>
            <p:nvPr/>
          </p:nvSpPr>
          <p:spPr bwMode="auto">
            <a:xfrm>
              <a:off x="-721360" y="4135294"/>
              <a:ext cx="594360" cy="548640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</a:t>
              </a: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-721360" y="4720656"/>
              <a:ext cx="594360" cy="548640"/>
            </a:xfrm>
            <a:prstGeom prst="rect">
              <a:avLst/>
            </a:prstGeom>
            <a:solidFill>
              <a:srgbClr val="CD202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205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44</a:t>
              </a:r>
            </a:p>
          </p:txBody>
        </p:sp>
        <p:sp>
          <p:nvSpPr>
            <p:cNvPr id="49" name="Text Box 231"/>
            <p:cNvSpPr txBox="1">
              <a:spLocks noChangeArrowheads="1"/>
            </p:cNvSpPr>
            <p:nvPr/>
          </p:nvSpPr>
          <p:spPr bwMode="auto">
            <a:xfrm>
              <a:off x="-721360" y="2379208"/>
              <a:ext cx="594360" cy="548640"/>
            </a:xfrm>
            <a:prstGeom prst="rect">
              <a:avLst/>
            </a:prstGeom>
            <a:solidFill>
              <a:srgbClr val="A3DBE8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R 163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G 219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B 232</a:t>
              </a:r>
            </a:p>
          </p:txBody>
        </p:sp>
        <p:sp>
          <p:nvSpPr>
            <p:cNvPr id="50" name="Text Box 235"/>
            <p:cNvSpPr txBox="1">
              <a:spLocks noChangeArrowheads="1"/>
            </p:cNvSpPr>
            <p:nvPr/>
          </p:nvSpPr>
          <p:spPr bwMode="auto">
            <a:xfrm>
              <a:off x="-721360" y="2964570"/>
              <a:ext cx="594360" cy="548640"/>
            </a:xfrm>
            <a:prstGeom prst="rect">
              <a:avLst/>
            </a:prstGeom>
            <a:solidFill>
              <a:srgbClr val="7AB8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122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184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0</a:t>
              </a:r>
            </a:p>
          </p:txBody>
        </p:sp>
        <p:sp>
          <p:nvSpPr>
            <p:cNvPr id="51" name="Text Box 230"/>
            <p:cNvSpPr txBox="1">
              <a:spLocks noChangeArrowheads="1"/>
            </p:cNvSpPr>
            <p:nvPr/>
          </p:nvSpPr>
          <p:spPr bwMode="auto">
            <a:xfrm>
              <a:off x="-721360" y="1793846"/>
              <a:ext cx="594360" cy="548640"/>
            </a:xfrm>
            <a:prstGeom prst="rect">
              <a:avLst/>
            </a:prstGeom>
            <a:solidFill>
              <a:srgbClr val="4D4F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R 77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G 79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B 83</a:t>
              </a:r>
            </a:p>
          </p:txBody>
        </p:sp>
        <p:sp>
          <p:nvSpPr>
            <p:cNvPr id="52" name="Text Box 235"/>
            <p:cNvSpPr txBox="1">
              <a:spLocks noChangeArrowheads="1"/>
            </p:cNvSpPr>
            <p:nvPr/>
          </p:nvSpPr>
          <p:spPr bwMode="auto">
            <a:xfrm>
              <a:off x="-721360" y="5306020"/>
              <a:ext cx="594360" cy="548640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  <p:sp>
        <p:nvSpPr>
          <p:cNvPr id="55" name="Slide Number Placeholder 1"/>
          <p:cNvSpPr txBox="1">
            <a:spLocks/>
          </p:cNvSpPr>
          <p:nvPr/>
        </p:nvSpPr>
        <p:spPr>
          <a:xfrm>
            <a:off x="3657811" y="4934546"/>
            <a:ext cx="1828378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>
                <a:solidFill>
                  <a:srgbClr val="4D4F53"/>
                </a:solidFill>
              </a:rPr>
              <a:t>Applied Materials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015B-CA47-4712-8F74-6986FFA0AE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2922309" y="4932165"/>
            <a:ext cx="73211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4D4F53"/>
                </a:solidFill>
              </a:defRPr>
            </a:lvl1pPr>
          </a:lstStyle>
          <a:p>
            <a:fld id="{CEE52DAE-BD17-4803-856B-BF38D6CC628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267" y="4932165"/>
            <a:ext cx="2055043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21360" y="28320"/>
            <a:ext cx="9865361" cy="5115180"/>
            <a:chOff x="-721360" y="37760"/>
            <a:chExt cx="9865361" cy="6820240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1719902" y="-573729"/>
              <a:ext cx="3904425" cy="7344229"/>
            </a:xfrm>
            <a:prstGeom prst="round2SameRect">
              <a:avLst>
                <a:gd name="adj1" fmla="val 2821"/>
                <a:gd name="adj2" fmla="val 0"/>
              </a:avLst>
            </a:prstGeom>
            <a:solidFill>
              <a:srgbClr val="A3DB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 Same Side Corner Rectangle 34"/>
            <p:cNvSpPr/>
            <p:nvPr/>
          </p:nvSpPr>
          <p:spPr>
            <a:xfrm rot="16200000">
              <a:off x="5841028" y="2940424"/>
              <a:ext cx="3921483" cy="2684461"/>
            </a:xfrm>
            <a:custGeom>
              <a:avLst/>
              <a:gdLst/>
              <a:ahLst/>
              <a:cxnLst/>
              <a:rect l="l" t="t" r="r" b="b"/>
              <a:pathLst>
                <a:path w="3921483" h="2684461">
                  <a:moveTo>
                    <a:pt x="3921483" y="101762"/>
                  </a:moveTo>
                  <a:lnTo>
                    <a:pt x="3921483" y="2684461"/>
                  </a:lnTo>
                  <a:lnTo>
                    <a:pt x="0" y="2684461"/>
                  </a:lnTo>
                  <a:lnTo>
                    <a:pt x="0" y="101762"/>
                  </a:lnTo>
                  <a:cubicBezTo>
                    <a:pt x="0" y="45560"/>
                    <a:pt x="45560" y="0"/>
                    <a:pt x="101762" y="0"/>
                  </a:cubicBezTo>
                  <a:lnTo>
                    <a:pt x="3819721" y="0"/>
                  </a:lnTo>
                  <a:cubicBezTo>
                    <a:pt x="3875923" y="0"/>
                    <a:pt x="3921483" y="45560"/>
                    <a:pt x="3921483" y="101762"/>
                  </a:cubicBezTo>
                  <a:close/>
                </a:path>
              </a:pathLst>
            </a:custGeom>
            <a:solidFill>
              <a:srgbClr val="4599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 Same Side Corner Rectangle 3"/>
            <p:cNvSpPr/>
            <p:nvPr/>
          </p:nvSpPr>
          <p:spPr>
            <a:xfrm rot="5400000">
              <a:off x="-465074" y="5014831"/>
              <a:ext cx="1250187" cy="320041"/>
            </a:xfrm>
            <a:custGeom>
              <a:avLst/>
              <a:gdLst/>
              <a:ahLst/>
              <a:cxnLst/>
              <a:rect l="l" t="t" r="r" b="b"/>
              <a:pathLst>
                <a:path w="1250187" h="320041">
                  <a:moveTo>
                    <a:pt x="0" y="320041"/>
                  </a:moveTo>
                  <a:lnTo>
                    <a:pt x="0" y="59623"/>
                  </a:lnTo>
                  <a:cubicBezTo>
                    <a:pt x="0" y="26694"/>
                    <a:pt x="26694" y="0"/>
                    <a:pt x="59623" y="0"/>
                  </a:cubicBezTo>
                  <a:lnTo>
                    <a:pt x="1190564" y="0"/>
                  </a:lnTo>
                  <a:cubicBezTo>
                    <a:pt x="1223493" y="0"/>
                    <a:pt x="1250187" y="26694"/>
                    <a:pt x="1250187" y="59623"/>
                  </a:cubicBezTo>
                  <a:lnTo>
                    <a:pt x="1250187" y="320041"/>
                  </a:lnTo>
                  <a:close/>
                </a:path>
              </a:pathLst>
            </a:cu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 Same Side Corner Rectangle 4"/>
            <p:cNvSpPr/>
            <p:nvPr/>
          </p:nvSpPr>
          <p:spPr>
            <a:xfrm rot="16200000">
              <a:off x="7567441" y="5281439"/>
              <a:ext cx="2703176" cy="449945"/>
            </a:xfrm>
            <a:custGeom>
              <a:avLst/>
              <a:gdLst/>
              <a:ahLst/>
              <a:cxnLst/>
              <a:rect l="l" t="t" r="r" b="b"/>
              <a:pathLst>
                <a:path w="2431138" h="449945">
                  <a:moveTo>
                    <a:pt x="2431138" y="72207"/>
                  </a:moveTo>
                  <a:lnTo>
                    <a:pt x="2431138" y="449945"/>
                  </a:lnTo>
                  <a:lnTo>
                    <a:pt x="0" y="449945"/>
                  </a:lnTo>
                  <a:lnTo>
                    <a:pt x="0" y="0"/>
                  </a:lnTo>
                  <a:lnTo>
                    <a:pt x="2358931" y="0"/>
                  </a:lnTo>
                  <a:cubicBezTo>
                    <a:pt x="2398810" y="0"/>
                    <a:pt x="2431138" y="32328"/>
                    <a:pt x="2431138" y="72207"/>
                  </a:cubicBezTo>
                  <a:close/>
                </a:path>
              </a:pathLst>
            </a:custGeom>
            <a:solidFill>
              <a:srgbClr val="A2A4A5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 Same Side Corner Rectangle 27"/>
            <p:cNvSpPr/>
            <p:nvPr/>
          </p:nvSpPr>
          <p:spPr>
            <a:xfrm rot="16200000">
              <a:off x="7874741" y="4974138"/>
              <a:ext cx="2088572" cy="449942"/>
            </a:xfrm>
            <a:custGeom>
              <a:avLst/>
              <a:gdLst/>
              <a:ahLst/>
              <a:cxnLst/>
              <a:rect l="l" t="t" r="r" b="b"/>
              <a:pathLst>
                <a:path w="2088572" h="449942">
                  <a:moveTo>
                    <a:pt x="2088572" y="72207"/>
                  </a:moveTo>
                  <a:lnTo>
                    <a:pt x="2088572" y="449942"/>
                  </a:lnTo>
                  <a:lnTo>
                    <a:pt x="0" y="449942"/>
                  </a:lnTo>
                  <a:lnTo>
                    <a:pt x="0" y="0"/>
                  </a:lnTo>
                  <a:lnTo>
                    <a:pt x="2016365" y="0"/>
                  </a:lnTo>
                  <a:cubicBezTo>
                    <a:pt x="2056244" y="0"/>
                    <a:pt x="2088572" y="32328"/>
                    <a:pt x="2088572" y="72207"/>
                  </a:cubicBezTo>
                  <a:close/>
                </a:path>
              </a:pathLst>
            </a:custGeom>
            <a:solidFill>
              <a:srgbClr val="26556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0" y="4549758"/>
              <a:ext cx="711201" cy="784804"/>
              <a:chOff x="0" y="4549758"/>
              <a:chExt cx="711201" cy="78480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21998" y="4845359"/>
                <a:ext cx="489203" cy="489203"/>
              </a:xfrm>
              <a:prstGeom prst="roundRect">
                <a:avLst>
                  <a:gd name="adj" fmla="val 8288"/>
                </a:avLst>
              </a:prstGeom>
              <a:solidFill>
                <a:srgbClr val="FF79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Round Same Side Corner Rectangle 3"/>
              <p:cNvSpPr/>
              <p:nvPr userDrawn="1"/>
            </p:nvSpPr>
            <p:spPr>
              <a:xfrm rot="5400000">
                <a:off x="26418" y="5040940"/>
                <a:ext cx="489203" cy="98042"/>
              </a:xfrm>
              <a:custGeom>
                <a:avLst/>
                <a:gdLst/>
                <a:ahLst/>
                <a:cxnLst/>
                <a:rect l="l" t="t" r="r" b="b"/>
                <a:pathLst>
                  <a:path w="489203" h="98042">
                    <a:moveTo>
                      <a:pt x="0" y="57497"/>
                    </a:moveTo>
                    <a:lnTo>
                      <a:pt x="0" y="0"/>
                    </a:lnTo>
                    <a:lnTo>
                      <a:pt x="489203" y="0"/>
                    </a:lnTo>
                    <a:lnTo>
                      <a:pt x="489203" y="57497"/>
                    </a:lnTo>
                    <a:cubicBezTo>
                      <a:pt x="489203" y="79889"/>
                      <a:pt x="471050" y="98042"/>
                      <a:pt x="448658" y="98042"/>
                    </a:cubicBezTo>
                    <a:lnTo>
                      <a:pt x="40545" y="98042"/>
                    </a:lnTo>
                    <a:cubicBezTo>
                      <a:pt x="18153" y="98042"/>
                      <a:pt x="0" y="79889"/>
                      <a:pt x="0" y="57497"/>
                    </a:cubicBezTo>
                    <a:close/>
                  </a:path>
                </a:pathLst>
              </a:custGeom>
              <a:solidFill>
                <a:srgbClr val="E06B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Round Same Side Corner Rectangle 12"/>
              <p:cNvSpPr/>
              <p:nvPr userDrawn="1"/>
            </p:nvSpPr>
            <p:spPr>
              <a:xfrm rot="5400000">
                <a:off x="-90399" y="4640157"/>
                <a:ext cx="500840" cy="320041"/>
              </a:xfrm>
              <a:custGeom>
                <a:avLst/>
                <a:gdLst/>
                <a:ahLst/>
                <a:cxnLst/>
                <a:rect l="l" t="t" r="r" b="b"/>
                <a:pathLst>
                  <a:path w="500840" h="320041">
                    <a:moveTo>
                      <a:pt x="0" y="320041"/>
                    </a:moveTo>
                    <a:lnTo>
                      <a:pt x="0" y="59623"/>
                    </a:lnTo>
                    <a:cubicBezTo>
                      <a:pt x="0" y="26694"/>
                      <a:pt x="26694" y="0"/>
                      <a:pt x="59623" y="0"/>
                    </a:cubicBezTo>
                    <a:lnTo>
                      <a:pt x="500840" y="0"/>
                    </a:lnTo>
                    <a:lnTo>
                      <a:pt x="500840" y="320041"/>
                    </a:lnTo>
                    <a:close/>
                  </a:path>
                </a:pathLst>
              </a:custGeom>
              <a:solidFill>
                <a:srgbClr val="8FC1C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Round Same Side Corner Rectangle 15"/>
              <p:cNvSpPr/>
              <p:nvPr userDrawn="1"/>
            </p:nvSpPr>
            <p:spPr>
              <a:xfrm rot="5400000">
                <a:off x="363980" y="4703377"/>
                <a:ext cx="205239" cy="489203"/>
              </a:xfrm>
              <a:custGeom>
                <a:avLst/>
                <a:gdLst/>
                <a:ahLst/>
                <a:cxnLst/>
                <a:rect l="l" t="t" r="r" b="b"/>
                <a:pathLst>
                  <a:path w="205239" h="489203">
                    <a:moveTo>
                      <a:pt x="0" y="448658"/>
                    </a:moveTo>
                    <a:lnTo>
                      <a:pt x="0" y="40545"/>
                    </a:lnTo>
                    <a:cubicBezTo>
                      <a:pt x="0" y="18153"/>
                      <a:pt x="18153" y="0"/>
                      <a:pt x="40545" y="0"/>
                    </a:cubicBezTo>
                    <a:lnTo>
                      <a:pt x="205239" y="0"/>
                    </a:lnTo>
                    <a:lnTo>
                      <a:pt x="205239" y="489203"/>
                    </a:lnTo>
                    <a:lnTo>
                      <a:pt x="40545" y="489203"/>
                    </a:lnTo>
                    <a:cubicBezTo>
                      <a:pt x="18153" y="489203"/>
                      <a:pt x="0" y="471050"/>
                      <a:pt x="0" y="448658"/>
                    </a:cubicBezTo>
                    <a:close/>
                  </a:path>
                </a:pathLst>
              </a:custGeom>
              <a:solidFill>
                <a:srgbClr val="A368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Round Same Side Corner Rectangle 12"/>
              <p:cNvSpPr/>
              <p:nvPr userDrawn="1"/>
            </p:nvSpPr>
            <p:spPr>
              <a:xfrm rot="5400000">
                <a:off x="168401" y="4898957"/>
                <a:ext cx="205239" cy="98044"/>
              </a:xfrm>
              <a:custGeom>
                <a:avLst/>
                <a:gdLst/>
                <a:ahLst/>
                <a:cxnLst/>
                <a:rect l="l" t="t" r="r" b="b"/>
                <a:pathLst>
                  <a:path w="205239" h="98044">
                    <a:moveTo>
                      <a:pt x="0" y="57499"/>
                    </a:moveTo>
                    <a:lnTo>
                      <a:pt x="0" y="0"/>
                    </a:lnTo>
                    <a:lnTo>
                      <a:pt x="205239" y="0"/>
                    </a:lnTo>
                    <a:lnTo>
                      <a:pt x="205239" y="98044"/>
                    </a:lnTo>
                    <a:lnTo>
                      <a:pt x="40545" y="98044"/>
                    </a:lnTo>
                    <a:cubicBezTo>
                      <a:pt x="18153" y="98044"/>
                      <a:pt x="0" y="79891"/>
                      <a:pt x="0" y="57499"/>
                    </a:cubicBezTo>
                    <a:close/>
                  </a:path>
                </a:pathLst>
              </a:custGeom>
              <a:solidFill>
                <a:srgbClr val="8F5C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75599" y="459543"/>
              <a:ext cx="403611" cy="400580"/>
            </a:xfrm>
            <a:custGeom>
              <a:avLst/>
              <a:gdLst>
                <a:gd name="T0" fmla="*/ 1531 w 2367"/>
                <a:gd name="T1" fmla="*/ 328 h 2349"/>
                <a:gd name="T2" fmla="*/ 486 w 2367"/>
                <a:gd name="T3" fmla="*/ 327 h 2349"/>
                <a:gd name="T4" fmla="*/ 324 w 2367"/>
                <a:gd name="T5" fmla="*/ 491 h 2349"/>
                <a:gd name="T6" fmla="*/ 1531 w 2367"/>
                <a:gd name="T7" fmla="*/ 492 h 2349"/>
                <a:gd name="T8" fmla="*/ 1865 w 2367"/>
                <a:gd name="T9" fmla="*/ 818 h 2349"/>
                <a:gd name="T10" fmla="*/ 1865 w 2367"/>
                <a:gd name="T11" fmla="*/ 2349 h 2349"/>
                <a:gd name="T12" fmla="*/ 2032 w 2367"/>
                <a:gd name="T13" fmla="*/ 2349 h 2349"/>
                <a:gd name="T14" fmla="*/ 2033 w 2367"/>
                <a:gd name="T15" fmla="*/ 818 h 2349"/>
                <a:gd name="T16" fmla="*/ 1531 w 2367"/>
                <a:gd name="T17" fmla="*/ 328 h 2349"/>
                <a:gd name="T18" fmla="*/ 2367 w 2367"/>
                <a:gd name="T19" fmla="*/ 2349 h 2349"/>
                <a:gd name="T20" fmla="*/ 2367 w 2367"/>
                <a:gd name="T21" fmla="*/ 818 h 2349"/>
                <a:gd name="T22" fmla="*/ 1531 w 2367"/>
                <a:gd name="T23" fmla="*/ 0 h 2349"/>
                <a:gd name="T24" fmla="*/ 809 w 2367"/>
                <a:gd name="T25" fmla="*/ 0 h 2349"/>
                <a:gd name="T26" fmla="*/ 647 w 2367"/>
                <a:gd name="T27" fmla="*/ 164 h 2349"/>
                <a:gd name="T28" fmla="*/ 1531 w 2367"/>
                <a:gd name="T29" fmla="*/ 164 h 2349"/>
                <a:gd name="T30" fmla="*/ 2200 w 2367"/>
                <a:gd name="T31" fmla="*/ 818 h 2349"/>
                <a:gd name="T32" fmla="*/ 2200 w 2367"/>
                <a:gd name="T33" fmla="*/ 2349 h 2349"/>
                <a:gd name="T34" fmla="*/ 2367 w 2367"/>
                <a:gd name="T35" fmla="*/ 2349 h 2349"/>
                <a:gd name="T36" fmla="*/ 1531 w 2367"/>
                <a:gd name="T37" fmla="*/ 655 h 2349"/>
                <a:gd name="T38" fmla="*/ 163 w 2367"/>
                <a:gd name="T39" fmla="*/ 655 h 2349"/>
                <a:gd name="T40" fmla="*/ 0 w 2367"/>
                <a:gd name="T41" fmla="*/ 818 h 2349"/>
                <a:gd name="T42" fmla="*/ 3 w 2367"/>
                <a:gd name="T43" fmla="*/ 818 h 2349"/>
                <a:gd name="T44" fmla="*/ 0 w 2367"/>
                <a:gd name="T45" fmla="*/ 818 h 2349"/>
                <a:gd name="T46" fmla="*/ 0 w 2367"/>
                <a:gd name="T47" fmla="*/ 1531 h 2349"/>
                <a:gd name="T48" fmla="*/ 729 w 2367"/>
                <a:gd name="T49" fmla="*/ 2343 h 2349"/>
                <a:gd name="T50" fmla="*/ 884 w 2367"/>
                <a:gd name="T51" fmla="*/ 2186 h 2349"/>
                <a:gd name="T52" fmla="*/ 837 w 2367"/>
                <a:gd name="T53" fmla="*/ 2186 h 2349"/>
                <a:gd name="T54" fmla="*/ 168 w 2367"/>
                <a:gd name="T55" fmla="*/ 1531 h 2349"/>
                <a:gd name="T56" fmla="*/ 168 w 2367"/>
                <a:gd name="T57" fmla="*/ 818 h 2349"/>
                <a:gd name="T58" fmla="*/ 335 w 2367"/>
                <a:gd name="T59" fmla="*/ 818 h 2349"/>
                <a:gd name="T60" fmla="*/ 335 w 2367"/>
                <a:gd name="T61" fmla="*/ 1531 h 2349"/>
                <a:gd name="T62" fmla="*/ 837 w 2367"/>
                <a:gd name="T63" fmla="*/ 2021 h 2349"/>
                <a:gd name="T64" fmla="*/ 1047 w 2367"/>
                <a:gd name="T65" fmla="*/ 2021 h 2349"/>
                <a:gd name="T66" fmla="*/ 1208 w 2367"/>
                <a:gd name="T67" fmla="*/ 1858 h 2349"/>
                <a:gd name="T68" fmla="*/ 837 w 2367"/>
                <a:gd name="T69" fmla="*/ 1858 h 2349"/>
                <a:gd name="T70" fmla="*/ 503 w 2367"/>
                <a:gd name="T71" fmla="*/ 1531 h 2349"/>
                <a:gd name="T72" fmla="*/ 503 w 2367"/>
                <a:gd name="T73" fmla="*/ 818 h 2349"/>
                <a:gd name="T74" fmla="*/ 669 w 2367"/>
                <a:gd name="T75" fmla="*/ 818 h 2349"/>
                <a:gd name="T76" fmla="*/ 669 w 2367"/>
                <a:gd name="T77" fmla="*/ 1531 h 2349"/>
                <a:gd name="T78" fmla="*/ 837 w 2367"/>
                <a:gd name="T79" fmla="*/ 1694 h 2349"/>
                <a:gd name="T80" fmla="*/ 1370 w 2367"/>
                <a:gd name="T81" fmla="*/ 1694 h 2349"/>
                <a:gd name="T82" fmla="*/ 1531 w 2367"/>
                <a:gd name="T83" fmla="*/ 1532 h 2349"/>
                <a:gd name="T84" fmla="*/ 837 w 2367"/>
                <a:gd name="T85" fmla="*/ 1531 h 2349"/>
                <a:gd name="T86" fmla="*/ 837 w 2367"/>
                <a:gd name="T87" fmla="*/ 818 h 2349"/>
                <a:gd name="T88" fmla="*/ 1531 w 2367"/>
                <a:gd name="T89" fmla="*/ 818 h 2349"/>
                <a:gd name="T90" fmla="*/ 1531 w 2367"/>
                <a:gd name="T91" fmla="*/ 2349 h 2349"/>
                <a:gd name="T92" fmla="*/ 1699 w 2367"/>
                <a:gd name="T93" fmla="*/ 2349 h 2349"/>
                <a:gd name="T94" fmla="*/ 1699 w 2367"/>
                <a:gd name="T95" fmla="*/ 818 h 2349"/>
                <a:gd name="T96" fmla="*/ 1531 w 2367"/>
                <a:gd name="T97" fmla="*/ 655 h 2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7" h="2349">
                  <a:moveTo>
                    <a:pt x="1531" y="328"/>
                  </a:moveTo>
                  <a:cubicBezTo>
                    <a:pt x="486" y="327"/>
                    <a:pt x="486" y="327"/>
                    <a:pt x="486" y="327"/>
                  </a:cubicBezTo>
                  <a:cubicBezTo>
                    <a:pt x="324" y="491"/>
                    <a:pt x="324" y="491"/>
                    <a:pt x="324" y="491"/>
                  </a:cubicBezTo>
                  <a:cubicBezTo>
                    <a:pt x="1531" y="492"/>
                    <a:pt x="1531" y="492"/>
                    <a:pt x="1531" y="492"/>
                  </a:cubicBezTo>
                  <a:cubicBezTo>
                    <a:pt x="1716" y="492"/>
                    <a:pt x="1865" y="638"/>
                    <a:pt x="1865" y="818"/>
                  </a:cubicBezTo>
                  <a:cubicBezTo>
                    <a:pt x="1865" y="2349"/>
                    <a:pt x="1865" y="2349"/>
                    <a:pt x="1865" y="2349"/>
                  </a:cubicBezTo>
                  <a:cubicBezTo>
                    <a:pt x="2032" y="2349"/>
                    <a:pt x="2032" y="2349"/>
                    <a:pt x="2032" y="2349"/>
                  </a:cubicBezTo>
                  <a:cubicBezTo>
                    <a:pt x="2033" y="818"/>
                    <a:pt x="2033" y="818"/>
                    <a:pt x="2033" y="818"/>
                  </a:cubicBezTo>
                  <a:cubicBezTo>
                    <a:pt x="2033" y="548"/>
                    <a:pt x="1808" y="328"/>
                    <a:pt x="1531" y="328"/>
                  </a:cubicBezTo>
                  <a:close/>
                  <a:moveTo>
                    <a:pt x="2367" y="2349"/>
                  </a:moveTo>
                  <a:cubicBezTo>
                    <a:pt x="2367" y="818"/>
                    <a:pt x="2367" y="818"/>
                    <a:pt x="2367" y="818"/>
                  </a:cubicBezTo>
                  <a:cubicBezTo>
                    <a:pt x="2367" y="367"/>
                    <a:pt x="1993" y="0"/>
                    <a:pt x="1531" y="0"/>
                  </a:cubicBezTo>
                  <a:cubicBezTo>
                    <a:pt x="809" y="0"/>
                    <a:pt x="809" y="0"/>
                    <a:pt x="809" y="0"/>
                  </a:cubicBezTo>
                  <a:cubicBezTo>
                    <a:pt x="647" y="164"/>
                    <a:pt x="647" y="164"/>
                    <a:pt x="647" y="164"/>
                  </a:cubicBezTo>
                  <a:cubicBezTo>
                    <a:pt x="1531" y="164"/>
                    <a:pt x="1531" y="164"/>
                    <a:pt x="1531" y="164"/>
                  </a:cubicBezTo>
                  <a:cubicBezTo>
                    <a:pt x="1900" y="164"/>
                    <a:pt x="2200" y="457"/>
                    <a:pt x="2200" y="818"/>
                  </a:cubicBezTo>
                  <a:cubicBezTo>
                    <a:pt x="2200" y="2349"/>
                    <a:pt x="2200" y="2349"/>
                    <a:pt x="2200" y="2349"/>
                  </a:cubicBezTo>
                  <a:lnTo>
                    <a:pt x="2367" y="2349"/>
                  </a:lnTo>
                  <a:close/>
                  <a:moveTo>
                    <a:pt x="1531" y="655"/>
                  </a:moveTo>
                  <a:cubicBezTo>
                    <a:pt x="163" y="655"/>
                    <a:pt x="163" y="655"/>
                    <a:pt x="163" y="655"/>
                  </a:cubicBezTo>
                  <a:cubicBezTo>
                    <a:pt x="0" y="818"/>
                    <a:pt x="0" y="818"/>
                    <a:pt x="0" y="818"/>
                  </a:cubicBezTo>
                  <a:cubicBezTo>
                    <a:pt x="3" y="818"/>
                    <a:pt x="3" y="818"/>
                    <a:pt x="3" y="818"/>
                  </a:cubicBezTo>
                  <a:cubicBezTo>
                    <a:pt x="0" y="818"/>
                    <a:pt x="0" y="818"/>
                    <a:pt x="0" y="818"/>
                  </a:cubicBezTo>
                  <a:cubicBezTo>
                    <a:pt x="0" y="1531"/>
                    <a:pt x="0" y="1531"/>
                    <a:pt x="0" y="1531"/>
                  </a:cubicBezTo>
                  <a:cubicBezTo>
                    <a:pt x="0" y="1947"/>
                    <a:pt x="317" y="2291"/>
                    <a:pt x="729" y="2343"/>
                  </a:cubicBezTo>
                  <a:cubicBezTo>
                    <a:pt x="884" y="2186"/>
                    <a:pt x="884" y="2186"/>
                    <a:pt x="884" y="2186"/>
                  </a:cubicBezTo>
                  <a:cubicBezTo>
                    <a:pt x="837" y="2186"/>
                    <a:pt x="837" y="2186"/>
                    <a:pt x="837" y="2186"/>
                  </a:cubicBezTo>
                  <a:cubicBezTo>
                    <a:pt x="467" y="2186"/>
                    <a:pt x="168" y="1892"/>
                    <a:pt x="168" y="1531"/>
                  </a:cubicBezTo>
                  <a:cubicBezTo>
                    <a:pt x="168" y="818"/>
                    <a:pt x="168" y="818"/>
                    <a:pt x="168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5" y="1531"/>
                    <a:pt x="335" y="1531"/>
                    <a:pt x="335" y="1531"/>
                  </a:cubicBezTo>
                  <a:cubicBezTo>
                    <a:pt x="335" y="1802"/>
                    <a:pt x="560" y="2021"/>
                    <a:pt x="837" y="2021"/>
                  </a:cubicBezTo>
                  <a:cubicBezTo>
                    <a:pt x="1047" y="2021"/>
                    <a:pt x="1047" y="2021"/>
                    <a:pt x="1047" y="2021"/>
                  </a:cubicBezTo>
                  <a:cubicBezTo>
                    <a:pt x="1208" y="1858"/>
                    <a:pt x="1208" y="1858"/>
                    <a:pt x="1208" y="1858"/>
                  </a:cubicBezTo>
                  <a:cubicBezTo>
                    <a:pt x="837" y="1858"/>
                    <a:pt x="837" y="1858"/>
                    <a:pt x="837" y="1858"/>
                  </a:cubicBezTo>
                  <a:cubicBezTo>
                    <a:pt x="652" y="1858"/>
                    <a:pt x="503" y="1712"/>
                    <a:pt x="503" y="1531"/>
                  </a:cubicBezTo>
                  <a:cubicBezTo>
                    <a:pt x="503" y="818"/>
                    <a:pt x="503" y="818"/>
                    <a:pt x="503" y="818"/>
                  </a:cubicBezTo>
                  <a:cubicBezTo>
                    <a:pt x="669" y="818"/>
                    <a:pt x="669" y="818"/>
                    <a:pt x="669" y="818"/>
                  </a:cubicBezTo>
                  <a:cubicBezTo>
                    <a:pt x="669" y="1531"/>
                    <a:pt x="669" y="1531"/>
                    <a:pt x="669" y="1531"/>
                  </a:cubicBezTo>
                  <a:cubicBezTo>
                    <a:pt x="670" y="1621"/>
                    <a:pt x="744" y="1694"/>
                    <a:pt x="837" y="1694"/>
                  </a:cubicBezTo>
                  <a:cubicBezTo>
                    <a:pt x="1370" y="1694"/>
                    <a:pt x="1370" y="1694"/>
                    <a:pt x="1370" y="1694"/>
                  </a:cubicBezTo>
                  <a:cubicBezTo>
                    <a:pt x="1531" y="1532"/>
                    <a:pt x="1531" y="1532"/>
                    <a:pt x="1531" y="1532"/>
                  </a:cubicBezTo>
                  <a:cubicBezTo>
                    <a:pt x="837" y="1531"/>
                    <a:pt x="837" y="1531"/>
                    <a:pt x="837" y="1531"/>
                  </a:cubicBezTo>
                  <a:cubicBezTo>
                    <a:pt x="837" y="818"/>
                    <a:pt x="837" y="818"/>
                    <a:pt x="837" y="818"/>
                  </a:cubicBezTo>
                  <a:cubicBezTo>
                    <a:pt x="1531" y="818"/>
                    <a:pt x="1531" y="818"/>
                    <a:pt x="1531" y="818"/>
                  </a:cubicBezTo>
                  <a:cubicBezTo>
                    <a:pt x="1531" y="2349"/>
                    <a:pt x="1531" y="2349"/>
                    <a:pt x="1531" y="2349"/>
                  </a:cubicBezTo>
                  <a:cubicBezTo>
                    <a:pt x="1699" y="2349"/>
                    <a:pt x="1699" y="2349"/>
                    <a:pt x="1699" y="2349"/>
                  </a:cubicBezTo>
                  <a:cubicBezTo>
                    <a:pt x="1699" y="818"/>
                    <a:pt x="1699" y="818"/>
                    <a:pt x="1699" y="818"/>
                  </a:cubicBezTo>
                  <a:cubicBezTo>
                    <a:pt x="1698" y="728"/>
                    <a:pt x="1624" y="655"/>
                    <a:pt x="1531" y="655"/>
                  </a:cubicBezTo>
                  <a:close/>
                </a:path>
              </a:pathLst>
            </a:custGeom>
            <a:solidFill>
              <a:srgbClr val="459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962661" y="515273"/>
              <a:ext cx="1017149" cy="346871"/>
            </a:xfrm>
            <a:custGeom>
              <a:avLst/>
              <a:gdLst>
                <a:gd name="T0" fmla="*/ 4813 w 5965"/>
                <a:gd name="T1" fmla="*/ 463 h 2034"/>
                <a:gd name="T2" fmla="*/ 4877 w 5965"/>
                <a:gd name="T3" fmla="*/ 138 h 2034"/>
                <a:gd name="T4" fmla="*/ 4129 w 5965"/>
                <a:gd name="T5" fmla="*/ 7 h 2034"/>
                <a:gd name="T6" fmla="*/ 4884 w 5965"/>
                <a:gd name="T7" fmla="*/ 1030 h 2034"/>
                <a:gd name="T8" fmla="*/ 697 w 5965"/>
                <a:gd name="T9" fmla="*/ 1253 h 2034"/>
                <a:gd name="T10" fmla="*/ 157 w 5965"/>
                <a:gd name="T11" fmla="*/ 1253 h 2034"/>
                <a:gd name="T12" fmla="*/ 72 w 5965"/>
                <a:gd name="T13" fmla="*/ 2023 h 2034"/>
                <a:gd name="T14" fmla="*/ 416 w 5965"/>
                <a:gd name="T15" fmla="*/ 1820 h 2034"/>
                <a:gd name="T16" fmla="*/ 684 w 5965"/>
                <a:gd name="T17" fmla="*/ 2009 h 2034"/>
                <a:gd name="T18" fmla="*/ 796 w 5965"/>
                <a:gd name="T19" fmla="*/ 1267 h 2034"/>
                <a:gd name="T20" fmla="*/ 5012 w 5965"/>
                <a:gd name="T21" fmla="*/ 1253 h 2034"/>
                <a:gd name="T22" fmla="*/ 4900 w 5965"/>
                <a:gd name="T23" fmla="*/ 2023 h 2034"/>
                <a:gd name="T24" fmla="*/ 5305 w 5965"/>
                <a:gd name="T25" fmla="*/ 1917 h 2034"/>
                <a:gd name="T26" fmla="*/ 787 w 5965"/>
                <a:gd name="T27" fmla="*/ 767 h 2034"/>
                <a:gd name="T28" fmla="*/ 1047 w 5965"/>
                <a:gd name="T29" fmla="*/ 1010 h 2034"/>
                <a:gd name="T30" fmla="*/ 462 w 5965"/>
                <a:gd name="T31" fmla="*/ 9 h 2034"/>
                <a:gd name="T32" fmla="*/ 527 w 5965"/>
                <a:gd name="T33" fmla="*/ 180 h 2034"/>
                <a:gd name="T34" fmla="*/ 1328 w 5965"/>
                <a:gd name="T35" fmla="*/ 1016 h 2034"/>
                <a:gd name="T36" fmla="*/ 1201 w 5965"/>
                <a:gd name="T37" fmla="*/ 7 h 2034"/>
                <a:gd name="T38" fmla="*/ 1314 w 5965"/>
                <a:gd name="T39" fmla="*/ 1030 h 2034"/>
                <a:gd name="T40" fmla="*/ 1328 w 5965"/>
                <a:gd name="T41" fmla="*/ 548 h 2034"/>
                <a:gd name="T42" fmla="*/ 3894 w 5965"/>
                <a:gd name="T43" fmla="*/ 7 h 2034"/>
                <a:gd name="T44" fmla="*/ 3782 w 5965"/>
                <a:gd name="T45" fmla="*/ 1030 h 2034"/>
                <a:gd name="T46" fmla="*/ 5666 w 5965"/>
                <a:gd name="T47" fmla="*/ 1346 h 2034"/>
                <a:gd name="T48" fmla="*/ 5937 w 5965"/>
                <a:gd name="T49" fmla="*/ 1337 h 2034"/>
                <a:gd name="T50" fmla="*/ 5852 w 5965"/>
                <a:gd name="T51" fmla="*/ 1818 h 2034"/>
                <a:gd name="T52" fmla="*/ 5375 w 5965"/>
                <a:gd name="T53" fmla="*/ 1902 h 2034"/>
                <a:gd name="T54" fmla="*/ 5417 w 5965"/>
                <a:gd name="T55" fmla="*/ 1030 h 2034"/>
                <a:gd name="T56" fmla="*/ 5057 w 5965"/>
                <a:gd name="T57" fmla="*/ 21 h 2034"/>
                <a:gd name="T58" fmla="*/ 5417 w 5965"/>
                <a:gd name="T59" fmla="*/ 139 h 2034"/>
                <a:gd name="T60" fmla="*/ 1349 w 5965"/>
                <a:gd name="T61" fmla="*/ 1256 h 2034"/>
                <a:gd name="T62" fmla="*/ 906 w 5965"/>
                <a:gd name="T63" fmla="*/ 2003 h 2034"/>
                <a:gd name="T64" fmla="*/ 1103 w 5965"/>
                <a:gd name="T65" fmla="*/ 1827 h 2034"/>
                <a:gd name="T66" fmla="*/ 1696 w 5965"/>
                <a:gd name="T67" fmla="*/ 2023 h 2034"/>
                <a:gd name="T68" fmla="*/ 1148 w 5965"/>
                <a:gd name="T69" fmla="*/ 1723 h 2034"/>
                <a:gd name="T70" fmla="*/ 3158 w 5965"/>
                <a:gd name="T71" fmla="*/ 898 h 2034"/>
                <a:gd name="T72" fmla="*/ 3017 w 5965"/>
                <a:gd name="T73" fmla="*/ 21 h 2034"/>
                <a:gd name="T74" fmla="*/ 3438 w 5965"/>
                <a:gd name="T75" fmla="*/ 1714 h 2034"/>
                <a:gd name="T76" fmla="*/ 3013 w 5965"/>
                <a:gd name="T77" fmla="*/ 1253 h 2034"/>
                <a:gd name="T78" fmla="*/ 3126 w 5965"/>
                <a:gd name="T79" fmla="*/ 2023 h 2034"/>
                <a:gd name="T80" fmla="*/ 3538 w 5965"/>
                <a:gd name="T81" fmla="*/ 2023 h 2034"/>
                <a:gd name="T82" fmla="*/ 3126 w 5965"/>
                <a:gd name="T83" fmla="*/ 1359 h 2034"/>
                <a:gd name="T84" fmla="*/ 2415 w 5965"/>
                <a:gd name="T85" fmla="*/ 1918 h 2034"/>
                <a:gd name="T86" fmla="*/ 2819 w 5965"/>
                <a:gd name="T87" fmla="*/ 1582 h 2034"/>
                <a:gd name="T88" fmla="*/ 2867 w 5965"/>
                <a:gd name="T89" fmla="*/ 1343 h 2034"/>
                <a:gd name="T90" fmla="*/ 2302 w 5965"/>
                <a:gd name="T91" fmla="*/ 1267 h 2034"/>
                <a:gd name="T92" fmla="*/ 2872 w 5965"/>
                <a:gd name="T93" fmla="*/ 2009 h 2034"/>
                <a:gd name="T94" fmla="*/ 3783 w 5965"/>
                <a:gd name="T95" fmla="*/ 1253 h 2034"/>
                <a:gd name="T96" fmla="*/ 3895 w 5965"/>
                <a:gd name="T97" fmla="*/ 2023 h 2034"/>
                <a:gd name="T98" fmla="*/ 2877 w 5965"/>
                <a:gd name="T99" fmla="*/ 340 h 2034"/>
                <a:gd name="T100" fmla="*/ 2104 w 5965"/>
                <a:gd name="T101" fmla="*/ 1016 h 2034"/>
                <a:gd name="T102" fmla="*/ 2245 w 5965"/>
                <a:gd name="T103" fmla="*/ 679 h 2034"/>
                <a:gd name="T104" fmla="*/ 2735 w 5965"/>
                <a:gd name="T105" fmla="*/ 344 h 2034"/>
                <a:gd name="T106" fmla="*/ 1576 w 5965"/>
                <a:gd name="T107" fmla="*/ 1267 h 2034"/>
                <a:gd name="T108" fmla="*/ 1825 w 5965"/>
                <a:gd name="T109" fmla="*/ 2023 h 2034"/>
                <a:gd name="T110" fmla="*/ 2174 w 5965"/>
                <a:gd name="T111" fmla="*/ 1359 h 2034"/>
                <a:gd name="T112" fmla="*/ 1591 w 5965"/>
                <a:gd name="T113" fmla="*/ 1253 h 2034"/>
                <a:gd name="T114" fmla="*/ 4347 w 5965"/>
                <a:gd name="T115" fmla="*/ 1256 h 2034"/>
                <a:gd name="T116" fmla="*/ 4121 w 5965"/>
                <a:gd name="T117" fmla="*/ 2015 h 2034"/>
                <a:gd name="T118" fmla="*/ 4777 w 5965"/>
                <a:gd name="T119" fmla="*/ 2023 h 2034"/>
                <a:gd name="T120" fmla="*/ 4545 w 5965"/>
                <a:gd name="T121" fmla="*/ 1723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65" h="2034">
                  <a:moveTo>
                    <a:pt x="4270" y="899"/>
                  </a:moveTo>
                  <a:cubicBezTo>
                    <a:pt x="4270" y="580"/>
                    <a:pt x="4270" y="580"/>
                    <a:pt x="4270" y="580"/>
                  </a:cubicBezTo>
                  <a:cubicBezTo>
                    <a:pt x="4798" y="580"/>
                    <a:pt x="4798" y="580"/>
                    <a:pt x="4798" y="580"/>
                  </a:cubicBezTo>
                  <a:cubicBezTo>
                    <a:pt x="4813" y="580"/>
                    <a:pt x="4813" y="580"/>
                    <a:pt x="4813" y="580"/>
                  </a:cubicBezTo>
                  <a:cubicBezTo>
                    <a:pt x="4813" y="566"/>
                    <a:pt x="4813" y="566"/>
                    <a:pt x="4813" y="566"/>
                  </a:cubicBezTo>
                  <a:cubicBezTo>
                    <a:pt x="4813" y="463"/>
                    <a:pt x="4813" y="463"/>
                    <a:pt x="4813" y="463"/>
                  </a:cubicBezTo>
                  <a:cubicBezTo>
                    <a:pt x="4813" y="449"/>
                    <a:pt x="4813" y="449"/>
                    <a:pt x="4813" y="449"/>
                  </a:cubicBezTo>
                  <a:cubicBezTo>
                    <a:pt x="4798" y="449"/>
                    <a:pt x="4798" y="449"/>
                    <a:pt x="4798" y="449"/>
                  </a:cubicBezTo>
                  <a:cubicBezTo>
                    <a:pt x="4270" y="449"/>
                    <a:pt x="4270" y="449"/>
                    <a:pt x="4270" y="449"/>
                  </a:cubicBezTo>
                  <a:cubicBezTo>
                    <a:pt x="4270" y="138"/>
                    <a:pt x="4270" y="138"/>
                    <a:pt x="4270" y="138"/>
                  </a:cubicBezTo>
                  <a:cubicBezTo>
                    <a:pt x="4862" y="138"/>
                    <a:pt x="4862" y="138"/>
                    <a:pt x="4862" y="138"/>
                  </a:cubicBezTo>
                  <a:cubicBezTo>
                    <a:pt x="4877" y="138"/>
                    <a:pt x="4877" y="138"/>
                    <a:pt x="4877" y="138"/>
                  </a:cubicBezTo>
                  <a:cubicBezTo>
                    <a:pt x="4877" y="124"/>
                    <a:pt x="4877" y="124"/>
                    <a:pt x="4877" y="124"/>
                  </a:cubicBezTo>
                  <a:cubicBezTo>
                    <a:pt x="4877" y="21"/>
                    <a:pt x="4877" y="21"/>
                    <a:pt x="4877" y="21"/>
                  </a:cubicBezTo>
                  <a:cubicBezTo>
                    <a:pt x="4877" y="7"/>
                    <a:pt x="4877" y="7"/>
                    <a:pt x="4877" y="7"/>
                  </a:cubicBezTo>
                  <a:cubicBezTo>
                    <a:pt x="4862" y="7"/>
                    <a:pt x="4862" y="7"/>
                    <a:pt x="4862" y="7"/>
                  </a:cubicBezTo>
                  <a:cubicBezTo>
                    <a:pt x="4143" y="7"/>
                    <a:pt x="4143" y="7"/>
                    <a:pt x="4143" y="7"/>
                  </a:cubicBezTo>
                  <a:cubicBezTo>
                    <a:pt x="4129" y="7"/>
                    <a:pt x="4129" y="7"/>
                    <a:pt x="4129" y="7"/>
                  </a:cubicBezTo>
                  <a:cubicBezTo>
                    <a:pt x="4129" y="21"/>
                    <a:pt x="4129" y="21"/>
                    <a:pt x="4129" y="21"/>
                  </a:cubicBezTo>
                  <a:cubicBezTo>
                    <a:pt x="4129" y="1016"/>
                    <a:pt x="4129" y="1016"/>
                    <a:pt x="4129" y="1016"/>
                  </a:cubicBezTo>
                  <a:cubicBezTo>
                    <a:pt x="4129" y="1030"/>
                    <a:pt x="4129" y="1030"/>
                    <a:pt x="4129" y="1030"/>
                  </a:cubicBezTo>
                  <a:cubicBezTo>
                    <a:pt x="4143" y="1030"/>
                    <a:pt x="4143" y="1030"/>
                    <a:pt x="4143" y="1030"/>
                  </a:cubicBezTo>
                  <a:cubicBezTo>
                    <a:pt x="4869" y="1030"/>
                    <a:pt x="4869" y="1030"/>
                    <a:pt x="4869" y="1030"/>
                  </a:cubicBezTo>
                  <a:cubicBezTo>
                    <a:pt x="4884" y="1030"/>
                    <a:pt x="4884" y="1030"/>
                    <a:pt x="4884" y="1030"/>
                  </a:cubicBezTo>
                  <a:cubicBezTo>
                    <a:pt x="4884" y="1016"/>
                    <a:pt x="4884" y="1016"/>
                    <a:pt x="4884" y="1016"/>
                  </a:cubicBezTo>
                  <a:cubicBezTo>
                    <a:pt x="4884" y="914"/>
                    <a:pt x="4884" y="914"/>
                    <a:pt x="4884" y="914"/>
                  </a:cubicBezTo>
                  <a:cubicBezTo>
                    <a:pt x="4884" y="899"/>
                    <a:pt x="4884" y="899"/>
                    <a:pt x="4884" y="899"/>
                  </a:cubicBezTo>
                  <a:cubicBezTo>
                    <a:pt x="4869" y="899"/>
                    <a:pt x="4869" y="899"/>
                    <a:pt x="4869" y="899"/>
                  </a:cubicBezTo>
                  <a:lnTo>
                    <a:pt x="4270" y="899"/>
                  </a:lnTo>
                  <a:close/>
                  <a:moveTo>
                    <a:pt x="697" y="1253"/>
                  </a:moveTo>
                  <a:cubicBezTo>
                    <a:pt x="689" y="1253"/>
                    <a:pt x="689" y="1253"/>
                    <a:pt x="689" y="1253"/>
                  </a:cubicBezTo>
                  <a:cubicBezTo>
                    <a:pt x="685" y="1259"/>
                    <a:pt x="685" y="1259"/>
                    <a:pt x="685" y="1259"/>
                  </a:cubicBezTo>
                  <a:cubicBezTo>
                    <a:pt x="427" y="1646"/>
                    <a:pt x="427" y="1646"/>
                    <a:pt x="427" y="1646"/>
                  </a:cubicBezTo>
                  <a:cubicBezTo>
                    <a:pt x="168" y="1259"/>
                    <a:pt x="168" y="1259"/>
                    <a:pt x="168" y="1259"/>
                  </a:cubicBezTo>
                  <a:cubicBezTo>
                    <a:pt x="164" y="1253"/>
                    <a:pt x="164" y="1253"/>
                    <a:pt x="164" y="1253"/>
                  </a:cubicBezTo>
                  <a:cubicBezTo>
                    <a:pt x="157" y="1253"/>
                    <a:pt x="157" y="1253"/>
                    <a:pt x="157" y="1253"/>
                  </a:cubicBezTo>
                  <a:cubicBezTo>
                    <a:pt x="72" y="1253"/>
                    <a:pt x="72" y="1253"/>
                    <a:pt x="72" y="1253"/>
                  </a:cubicBezTo>
                  <a:cubicBezTo>
                    <a:pt x="57" y="1253"/>
                    <a:pt x="57" y="1253"/>
                    <a:pt x="57" y="1253"/>
                  </a:cubicBezTo>
                  <a:cubicBezTo>
                    <a:pt x="57" y="1267"/>
                    <a:pt x="57" y="1267"/>
                    <a:pt x="57" y="1267"/>
                  </a:cubicBezTo>
                  <a:cubicBezTo>
                    <a:pt x="57" y="2009"/>
                    <a:pt x="57" y="2009"/>
                    <a:pt x="57" y="2009"/>
                  </a:cubicBezTo>
                  <a:cubicBezTo>
                    <a:pt x="57" y="2023"/>
                    <a:pt x="57" y="2023"/>
                    <a:pt x="57" y="2023"/>
                  </a:cubicBezTo>
                  <a:cubicBezTo>
                    <a:pt x="72" y="2023"/>
                    <a:pt x="72" y="2023"/>
                    <a:pt x="72" y="2023"/>
                  </a:cubicBezTo>
                  <a:cubicBezTo>
                    <a:pt x="153" y="2023"/>
                    <a:pt x="153" y="2023"/>
                    <a:pt x="153" y="2023"/>
                  </a:cubicBezTo>
                  <a:cubicBezTo>
                    <a:pt x="168" y="2023"/>
                    <a:pt x="168" y="2023"/>
                    <a:pt x="168" y="2023"/>
                  </a:cubicBezTo>
                  <a:cubicBezTo>
                    <a:pt x="168" y="2009"/>
                    <a:pt x="168" y="2009"/>
                    <a:pt x="168" y="2009"/>
                  </a:cubicBezTo>
                  <a:cubicBezTo>
                    <a:pt x="168" y="1456"/>
                    <a:pt x="168" y="1456"/>
                    <a:pt x="168" y="1456"/>
                  </a:cubicBezTo>
                  <a:cubicBezTo>
                    <a:pt x="412" y="1814"/>
                    <a:pt x="412" y="1814"/>
                    <a:pt x="412" y="1814"/>
                  </a:cubicBezTo>
                  <a:cubicBezTo>
                    <a:pt x="416" y="1820"/>
                    <a:pt x="416" y="1820"/>
                    <a:pt x="416" y="1820"/>
                  </a:cubicBezTo>
                  <a:cubicBezTo>
                    <a:pt x="424" y="1820"/>
                    <a:pt x="424" y="1820"/>
                    <a:pt x="424" y="1820"/>
                  </a:cubicBezTo>
                  <a:cubicBezTo>
                    <a:pt x="428" y="1820"/>
                    <a:pt x="428" y="1820"/>
                    <a:pt x="428" y="1820"/>
                  </a:cubicBezTo>
                  <a:cubicBezTo>
                    <a:pt x="435" y="1820"/>
                    <a:pt x="435" y="1820"/>
                    <a:pt x="435" y="1820"/>
                  </a:cubicBezTo>
                  <a:cubicBezTo>
                    <a:pt x="440" y="1814"/>
                    <a:pt x="440" y="1814"/>
                    <a:pt x="440" y="1814"/>
                  </a:cubicBezTo>
                  <a:cubicBezTo>
                    <a:pt x="684" y="1455"/>
                    <a:pt x="684" y="1455"/>
                    <a:pt x="684" y="1455"/>
                  </a:cubicBezTo>
                  <a:cubicBezTo>
                    <a:pt x="684" y="2009"/>
                    <a:pt x="684" y="2009"/>
                    <a:pt x="684" y="2009"/>
                  </a:cubicBezTo>
                  <a:cubicBezTo>
                    <a:pt x="684" y="2023"/>
                    <a:pt x="684" y="2023"/>
                    <a:pt x="684" y="2023"/>
                  </a:cubicBezTo>
                  <a:cubicBezTo>
                    <a:pt x="698" y="2023"/>
                    <a:pt x="698" y="2023"/>
                    <a:pt x="698" y="2023"/>
                  </a:cubicBezTo>
                  <a:cubicBezTo>
                    <a:pt x="782" y="2023"/>
                    <a:pt x="782" y="2023"/>
                    <a:pt x="782" y="2023"/>
                  </a:cubicBezTo>
                  <a:cubicBezTo>
                    <a:pt x="796" y="2023"/>
                    <a:pt x="796" y="2023"/>
                    <a:pt x="796" y="2023"/>
                  </a:cubicBezTo>
                  <a:cubicBezTo>
                    <a:pt x="796" y="2009"/>
                    <a:pt x="796" y="2009"/>
                    <a:pt x="796" y="2009"/>
                  </a:cubicBezTo>
                  <a:cubicBezTo>
                    <a:pt x="796" y="1267"/>
                    <a:pt x="796" y="1267"/>
                    <a:pt x="796" y="1267"/>
                  </a:cubicBezTo>
                  <a:cubicBezTo>
                    <a:pt x="796" y="1253"/>
                    <a:pt x="796" y="1253"/>
                    <a:pt x="796" y="1253"/>
                  </a:cubicBezTo>
                  <a:cubicBezTo>
                    <a:pt x="782" y="1253"/>
                    <a:pt x="782" y="1253"/>
                    <a:pt x="782" y="1253"/>
                  </a:cubicBezTo>
                  <a:lnTo>
                    <a:pt x="697" y="1253"/>
                  </a:lnTo>
                  <a:close/>
                  <a:moveTo>
                    <a:pt x="5012" y="1917"/>
                  </a:moveTo>
                  <a:cubicBezTo>
                    <a:pt x="5012" y="1267"/>
                    <a:pt x="5012" y="1267"/>
                    <a:pt x="5012" y="1267"/>
                  </a:cubicBezTo>
                  <a:cubicBezTo>
                    <a:pt x="5012" y="1253"/>
                    <a:pt x="5012" y="1253"/>
                    <a:pt x="5012" y="1253"/>
                  </a:cubicBezTo>
                  <a:cubicBezTo>
                    <a:pt x="4998" y="1253"/>
                    <a:pt x="4998" y="1253"/>
                    <a:pt x="4998" y="1253"/>
                  </a:cubicBezTo>
                  <a:cubicBezTo>
                    <a:pt x="4914" y="1253"/>
                    <a:pt x="4914" y="1253"/>
                    <a:pt x="4914" y="1253"/>
                  </a:cubicBezTo>
                  <a:cubicBezTo>
                    <a:pt x="4900" y="1253"/>
                    <a:pt x="4900" y="1253"/>
                    <a:pt x="4900" y="1253"/>
                  </a:cubicBezTo>
                  <a:cubicBezTo>
                    <a:pt x="4900" y="1267"/>
                    <a:pt x="4900" y="1267"/>
                    <a:pt x="4900" y="1267"/>
                  </a:cubicBezTo>
                  <a:cubicBezTo>
                    <a:pt x="4900" y="2009"/>
                    <a:pt x="4900" y="2009"/>
                    <a:pt x="4900" y="2009"/>
                  </a:cubicBezTo>
                  <a:cubicBezTo>
                    <a:pt x="4900" y="2023"/>
                    <a:pt x="4900" y="2023"/>
                    <a:pt x="4900" y="2023"/>
                  </a:cubicBezTo>
                  <a:cubicBezTo>
                    <a:pt x="4914" y="2023"/>
                    <a:pt x="4914" y="2023"/>
                    <a:pt x="4914" y="2023"/>
                  </a:cubicBezTo>
                  <a:cubicBezTo>
                    <a:pt x="5291" y="2023"/>
                    <a:pt x="5291" y="2023"/>
                    <a:pt x="5291" y="2023"/>
                  </a:cubicBezTo>
                  <a:cubicBezTo>
                    <a:pt x="5305" y="2023"/>
                    <a:pt x="5305" y="2023"/>
                    <a:pt x="5305" y="2023"/>
                  </a:cubicBezTo>
                  <a:cubicBezTo>
                    <a:pt x="5305" y="2009"/>
                    <a:pt x="5305" y="2009"/>
                    <a:pt x="5305" y="2009"/>
                  </a:cubicBezTo>
                  <a:cubicBezTo>
                    <a:pt x="5305" y="1932"/>
                    <a:pt x="5305" y="1932"/>
                    <a:pt x="5305" y="1932"/>
                  </a:cubicBezTo>
                  <a:cubicBezTo>
                    <a:pt x="5305" y="1917"/>
                    <a:pt x="5305" y="1917"/>
                    <a:pt x="5305" y="1917"/>
                  </a:cubicBezTo>
                  <a:cubicBezTo>
                    <a:pt x="5291" y="1917"/>
                    <a:pt x="5291" y="1917"/>
                    <a:pt x="5291" y="1917"/>
                  </a:cubicBezTo>
                  <a:lnTo>
                    <a:pt x="5012" y="1917"/>
                  </a:lnTo>
                  <a:close/>
                  <a:moveTo>
                    <a:pt x="146" y="1030"/>
                  </a:moveTo>
                  <a:cubicBezTo>
                    <a:pt x="150" y="1022"/>
                    <a:pt x="150" y="1022"/>
                    <a:pt x="150" y="1022"/>
                  </a:cubicBezTo>
                  <a:cubicBezTo>
                    <a:pt x="264" y="767"/>
                    <a:pt x="264" y="767"/>
                    <a:pt x="264" y="767"/>
                  </a:cubicBezTo>
                  <a:cubicBezTo>
                    <a:pt x="787" y="767"/>
                    <a:pt x="787" y="767"/>
                    <a:pt x="787" y="767"/>
                  </a:cubicBezTo>
                  <a:cubicBezTo>
                    <a:pt x="900" y="1022"/>
                    <a:pt x="900" y="1022"/>
                    <a:pt x="900" y="1022"/>
                  </a:cubicBezTo>
                  <a:cubicBezTo>
                    <a:pt x="904" y="1030"/>
                    <a:pt x="904" y="1030"/>
                    <a:pt x="904" y="1030"/>
                  </a:cubicBezTo>
                  <a:cubicBezTo>
                    <a:pt x="913" y="1030"/>
                    <a:pt x="913" y="1030"/>
                    <a:pt x="913" y="1030"/>
                  </a:cubicBezTo>
                  <a:cubicBezTo>
                    <a:pt x="1034" y="1030"/>
                    <a:pt x="1034" y="1030"/>
                    <a:pt x="1034" y="1030"/>
                  </a:cubicBezTo>
                  <a:cubicBezTo>
                    <a:pt x="1056" y="1030"/>
                    <a:pt x="1056" y="1030"/>
                    <a:pt x="1056" y="1030"/>
                  </a:cubicBezTo>
                  <a:cubicBezTo>
                    <a:pt x="1047" y="1010"/>
                    <a:pt x="1047" y="1010"/>
                    <a:pt x="1047" y="1010"/>
                  </a:cubicBezTo>
                  <a:cubicBezTo>
                    <a:pt x="594" y="9"/>
                    <a:pt x="594" y="9"/>
                    <a:pt x="594" y="9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2" y="9"/>
                    <a:pt x="462" y="9"/>
                    <a:pt x="462" y="9"/>
                  </a:cubicBezTo>
                  <a:cubicBezTo>
                    <a:pt x="9" y="1010"/>
                    <a:pt x="9" y="1010"/>
                    <a:pt x="9" y="1010"/>
                  </a:cubicBezTo>
                  <a:cubicBezTo>
                    <a:pt x="0" y="1030"/>
                    <a:pt x="0" y="1030"/>
                    <a:pt x="0" y="1030"/>
                  </a:cubicBezTo>
                  <a:cubicBezTo>
                    <a:pt x="22" y="1030"/>
                    <a:pt x="22" y="1030"/>
                    <a:pt x="22" y="1030"/>
                  </a:cubicBezTo>
                  <a:cubicBezTo>
                    <a:pt x="137" y="1030"/>
                    <a:pt x="137" y="1030"/>
                    <a:pt x="137" y="1030"/>
                  </a:cubicBezTo>
                  <a:lnTo>
                    <a:pt x="146" y="1030"/>
                  </a:lnTo>
                  <a:close/>
                  <a:moveTo>
                    <a:pt x="527" y="180"/>
                  </a:moveTo>
                  <a:cubicBezTo>
                    <a:pt x="731" y="638"/>
                    <a:pt x="731" y="638"/>
                    <a:pt x="731" y="638"/>
                  </a:cubicBezTo>
                  <a:cubicBezTo>
                    <a:pt x="321" y="638"/>
                    <a:pt x="321" y="638"/>
                    <a:pt x="321" y="638"/>
                  </a:cubicBezTo>
                  <a:lnTo>
                    <a:pt x="527" y="180"/>
                  </a:lnTo>
                  <a:close/>
                  <a:moveTo>
                    <a:pt x="1314" y="1030"/>
                  </a:moveTo>
                  <a:cubicBezTo>
                    <a:pt x="1328" y="1030"/>
                    <a:pt x="1328" y="1030"/>
                    <a:pt x="1328" y="1030"/>
                  </a:cubicBezTo>
                  <a:cubicBezTo>
                    <a:pt x="1328" y="1016"/>
                    <a:pt x="1328" y="1016"/>
                    <a:pt x="1328" y="1016"/>
                  </a:cubicBezTo>
                  <a:cubicBezTo>
                    <a:pt x="1328" y="679"/>
                    <a:pt x="1328" y="679"/>
                    <a:pt x="1328" y="679"/>
                  </a:cubicBezTo>
                  <a:cubicBezTo>
                    <a:pt x="1555" y="679"/>
                    <a:pt x="1555" y="679"/>
                    <a:pt x="1555" y="679"/>
                  </a:cubicBezTo>
                  <a:cubicBezTo>
                    <a:pt x="1757" y="679"/>
                    <a:pt x="1960" y="574"/>
                    <a:pt x="1960" y="340"/>
                  </a:cubicBezTo>
                  <a:cubicBezTo>
                    <a:pt x="1960" y="337"/>
                    <a:pt x="1960" y="337"/>
                    <a:pt x="1960" y="337"/>
                  </a:cubicBezTo>
                  <a:cubicBezTo>
                    <a:pt x="1960" y="136"/>
                    <a:pt x="1808" y="7"/>
                    <a:pt x="1574" y="7"/>
                  </a:cubicBezTo>
                  <a:cubicBezTo>
                    <a:pt x="1201" y="7"/>
                    <a:pt x="1201" y="7"/>
                    <a:pt x="1201" y="7"/>
                  </a:cubicBezTo>
                  <a:cubicBezTo>
                    <a:pt x="1187" y="7"/>
                    <a:pt x="1187" y="7"/>
                    <a:pt x="1187" y="7"/>
                  </a:cubicBezTo>
                  <a:cubicBezTo>
                    <a:pt x="1187" y="21"/>
                    <a:pt x="1187" y="21"/>
                    <a:pt x="1187" y="21"/>
                  </a:cubicBezTo>
                  <a:cubicBezTo>
                    <a:pt x="1187" y="1016"/>
                    <a:pt x="1187" y="1016"/>
                    <a:pt x="1187" y="1016"/>
                  </a:cubicBezTo>
                  <a:cubicBezTo>
                    <a:pt x="1187" y="1030"/>
                    <a:pt x="1187" y="1030"/>
                    <a:pt x="1187" y="1030"/>
                  </a:cubicBezTo>
                  <a:cubicBezTo>
                    <a:pt x="1201" y="1030"/>
                    <a:pt x="1201" y="1030"/>
                    <a:pt x="1201" y="1030"/>
                  </a:cubicBezTo>
                  <a:lnTo>
                    <a:pt x="1314" y="1030"/>
                  </a:lnTo>
                  <a:close/>
                  <a:moveTo>
                    <a:pt x="1328" y="139"/>
                  </a:moveTo>
                  <a:cubicBezTo>
                    <a:pt x="1565" y="139"/>
                    <a:pt x="1565" y="139"/>
                    <a:pt x="1565" y="139"/>
                  </a:cubicBezTo>
                  <a:cubicBezTo>
                    <a:pt x="1726" y="139"/>
                    <a:pt x="1818" y="213"/>
                    <a:pt x="1818" y="341"/>
                  </a:cubicBezTo>
                  <a:cubicBezTo>
                    <a:pt x="1818" y="344"/>
                    <a:pt x="1818" y="344"/>
                    <a:pt x="1818" y="344"/>
                  </a:cubicBezTo>
                  <a:cubicBezTo>
                    <a:pt x="1818" y="468"/>
                    <a:pt x="1716" y="548"/>
                    <a:pt x="1559" y="548"/>
                  </a:cubicBezTo>
                  <a:cubicBezTo>
                    <a:pt x="1328" y="548"/>
                    <a:pt x="1328" y="548"/>
                    <a:pt x="1328" y="548"/>
                  </a:cubicBezTo>
                  <a:lnTo>
                    <a:pt x="1328" y="139"/>
                  </a:lnTo>
                  <a:close/>
                  <a:moveTo>
                    <a:pt x="3908" y="1030"/>
                  </a:moveTo>
                  <a:cubicBezTo>
                    <a:pt x="3908" y="1016"/>
                    <a:pt x="3908" y="1016"/>
                    <a:pt x="3908" y="1016"/>
                  </a:cubicBezTo>
                  <a:cubicBezTo>
                    <a:pt x="3908" y="21"/>
                    <a:pt x="3908" y="21"/>
                    <a:pt x="3908" y="21"/>
                  </a:cubicBezTo>
                  <a:cubicBezTo>
                    <a:pt x="3908" y="7"/>
                    <a:pt x="3908" y="7"/>
                    <a:pt x="3908" y="7"/>
                  </a:cubicBezTo>
                  <a:cubicBezTo>
                    <a:pt x="3894" y="7"/>
                    <a:pt x="3894" y="7"/>
                    <a:pt x="3894" y="7"/>
                  </a:cubicBezTo>
                  <a:cubicBezTo>
                    <a:pt x="3782" y="7"/>
                    <a:pt x="3782" y="7"/>
                    <a:pt x="3782" y="7"/>
                  </a:cubicBezTo>
                  <a:cubicBezTo>
                    <a:pt x="3768" y="7"/>
                    <a:pt x="3768" y="7"/>
                    <a:pt x="3768" y="7"/>
                  </a:cubicBezTo>
                  <a:cubicBezTo>
                    <a:pt x="3768" y="21"/>
                    <a:pt x="3768" y="21"/>
                    <a:pt x="3768" y="21"/>
                  </a:cubicBezTo>
                  <a:cubicBezTo>
                    <a:pt x="3768" y="1016"/>
                    <a:pt x="3768" y="1016"/>
                    <a:pt x="3768" y="1016"/>
                  </a:cubicBezTo>
                  <a:cubicBezTo>
                    <a:pt x="3768" y="1030"/>
                    <a:pt x="3768" y="1030"/>
                    <a:pt x="3768" y="1030"/>
                  </a:cubicBezTo>
                  <a:cubicBezTo>
                    <a:pt x="3782" y="1030"/>
                    <a:pt x="3782" y="1030"/>
                    <a:pt x="3782" y="1030"/>
                  </a:cubicBezTo>
                  <a:cubicBezTo>
                    <a:pt x="3894" y="1030"/>
                    <a:pt x="3894" y="1030"/>
                    <a:pt x="3894" y="1030"/>
                  </a:cubicBezTo>
                  <a:lnTo>
                    <a:pt x="3908" y="1030"/>
                  </a:lnTo>
                  <a:close/>
                  <a:moveTo>
                    <a:pt x="5712" y="1584"/>
                  </a:moveTo>
                  <a:cubicBezTo>
                    <a:pt x="5551" y="1549"/>
                    <a:pt x="5522" y="1513"/>
                    <a:pt x="5522" y="1454"/>
                  </a:cubicBezTo>
                  <a:cubicBezTo>
                    <a:pt x="5522" y="1451"/>
                    <a:pt x="5522" y="1451"/>
                    <a:pt x="5522" y="1451"/>
                  </a:cubicBezTo>
                  <a:cubicBezTo>
                    <a:pt x="5522" y="1389"/>
                    <a:pt x="5581" y="1346"/>
                    <a:pt x="5666" y="1346"/>
                  </a:cubicBezTo>
                  <a:cubicBezTo>
                    <a:pt x="5741" y="1346"/>
                    <a:pt x="5806" y="1371"/>
                    <a:pt x="5871" y="1423"/>
                  </a:cubicBezTo>
                  <a:cubicBezTo>
                    <a:pt x="5882" y="1433"/>
                    <a:pt x="5882" y="1433"/>
                    <a:pt x="5882" y="1433"/>
                  </a:cubicBezTo>
                  <a:cubicBezTo>
                    <a:pt x="5891" y="1421"/>
                    <a:pt x="5891" y="1421"/>
                    <a:pt x="5891" y="1421"/>
                  </a:cubicBezTo>
                  <a:cubicBezTo>
                    <a:pt x="5940" y="1356"/>
                    <a:pt x="5940" y="1356"/>
                    <a:pt x="5940" y="1356"/>
                  </a:cubicBezTo>
                  <a:cubicBezTo>
                    <a:pt x="5948" y="1345"/>
                    <a:pt x="5948" y="1345"/>
                    <a:pt x="5948" y="1345"/>
                  </a:cubicBezTo>
                  <a:cubicBezTo>
                    <a:pt x="5937" y="1337"/>
                    <a:pt x="5937" y="1337"/>
                    <a:pt x="5937" y="1337"/>
                  </a:cubicBezTo>
                  <a:cubicBezTo>
                    <a:pt x="5855" y="1270"/>
                    <a:pt x="5775" y="1242"/>
                    <a:pt x="5668" y="1242"/>
                  </a:cubicBezTo>
                  <a:cubicBezTo>
                    <a:pt x="5518" y="1242"/>
                    <a:pt x="5410" y="1333"/>
                    <a:pt x="5410" y="1459"/>
                  </a:cubicBezTo>
                  <a:cubicBezTo>
                    <a:pt x="5410" y="1461"/>
                    <a:pt x="5410" y="1461"/>
                    <a:pt x="5410" y="1461"/>
                  </a:cubicBezTo>
                  <a:cubicBezTo>
                    <a:pt x="5410" y="1603"/>
                    <a:pt x="5514" y="1655"/>
                    <a:pt x="5670" y="1689"/>
                  </a:cubicBezTo>
                  <a:cubicBezTo>
                    <a:pt x="5824" y="1721"/>
                    <a:pt x="5852" y="1757"/>
                    <a:pt x="5852" y="1816"/>
                  </a:cubicBezTo>
                  <a:cubicBezTo>
                    <a:pt x="5852" y="1818"/>
                    <a:pt x="5852" y="1818"/>
                    <a:pt x="5852" y="1818"/>
                  </a:cubicBezTo>
                  <a:cubicBezTo>
                    <a:pt x="5852" y="1885"/>
                    <a:pt x="5791" y="1930"/>
                    <a:pt x="5701" y="1930"/>
                  </a:cubicBezTo>
                  <a:cubicBezTo>
                    <a:pt x="5606" y="1930"/>
                    <a:pt x="5535" y="1901"/>
                    <a:pt x="5456" y="1829"/>
                  </a:cubicBezTo>
                  <a:cubicBezTo>
                    <a:pt x="5445" y="1819"/>
                    <a:pt x="5445" y="1819"/>
                    <a:pt x="5445" y="1819"/>
                  </a:cubicBezTo>
                  <a:cubicBezTo>
                    <a:pt x="5435" y="1830"/>
                    <a:pt x="5435" y="1830"/>
                    <a:pt x="5435" y="1830"/>
                  </a:cubicBezTo>
                  <a:cubicBezTo>
                    <a:pt x="5383" y="1892"/>
                    <a:pt x="5383" y="1892"/>
                    <a:pt x="5383" y="1892"/>
                  </a:cubicBezTo>
                  <a:cubicBezTo>
                    <a:pt x="5375" y="1902"/>
                    <a:pt x="5375" y="1902"/>
                    <a:pt x="5375" y="1902"/>
                  </a:cubicBezTo>
                  <a:cubicBezTo>
                    <a:pt x="5385" y="1912"/>
                    <a:pt x="5385" y="1912"/>
                    <a:pt x="5385" y="1912"/>
                  </a:cubicBezTo>
                  <a:cubicBezTo>
                    <a:pt x="5478" y="1995"/>
                    <a:pt x="5578" y="2034"/>
                    <a:pt x="5698" y="2034"/>
                  </a:cubicBezTo>
                  <a:cubicBezTo>
                    <a:pt x="5855" y="2034"/>
                    <a:pt x="5965" y="1942"/>
                    <a:pt x="5965" y="1810"/>
                  </a:cubicBezTo>
                  <a:cubicBezTo>
                    <a:pt x="5965" y="1807"/>
                    <a:pt x="5965" y="1807"/>
                    <a:pt x="5965" y="1807"/>
                  </a:cubicBezTo>
                  <a:cubicBezTo>
                    <a:pt x="5965" y="1689"/>
                    <a:pt x="5890" y="1622"/>
                    <a:pt x="5712" y="1584"/>
                  </a:cubicBezTo>
                  <a:close/>
                  <a:moveTo>
                    <a:pt x="5417" y="1030"/>
                  </a:moveTo>
                  <a:cubicBezTo>
                    <a:pt x="5731" y="1030"/>
                    <a:pt x="5959" y="815"/>
                    <a:pt x="5959" y="519"/>
                  </a:cubicBezTo>
                  <a:cubicBezTo>
                    <a:pt x="5959" y="516"/>
                    <a:pt x="5959" y="516"/>
                    <a:pt x="5959" y="516"/>
                  </a:cubicBezTo>
                  <a:cubicBezTo>
                    <a:pt x="5959" y="221"/>
                    <a:pt x="5731" y="7"/>
                    <a:pt x="5417" y="7"/>
                  </a:cubicBezTo>
                  <a:cubicBezTo>
                    <a:pt x="5071" y="7"/>
                    <a:pt x="5071" y="7"/>
                    <a:pt x="5071" y="7"/>
                  </a:cubicBezTo>
                  <a:cubicBezTo>
                    <a:pt x="5057" y="7"/>
                    <a:pt x="5057" y="7"/>
                    <a:pt x="5057" y="7"/>
                  </a:cubicBezTo>
                  <a:cubicBezTo>
                    <a:pt x="5057" y="21"/>
                    <a:pt x="5057" y="21"/>
                    <a:pt x="5057" y="21"/>
                  </a:cubicBezTo>
                  <a:cubicBezTo>
                    <a:pt x="5057" y="1016"/>
                    <a:pt x="5057" y="1016"/>
                    <a:pt x="5057" y="1016"/>
                  </a:cubicBezTo>
                  <a:cubicBezTo>
                    <a:pt x="5057" y="1030"/>
                    <a:pt x="5057" y="1030"/>
                    <a:pt x="5057" y="1030"/>
                  </a:cubicBezTo>
                  <a:cubicBezTo>
                    <a:pt x="5071" y="1030"/>
                    <a:pt x="5071" y="1030"/>
                    <a:pt x="5071" y="1030"/>
                  </a:cubicBezTo>
                  <a:lnTo>
                    <a:pt x="5417" y="1030"/>
                  </a:lnTo>
                  <a:close/>
                  <a:moveTo>
                    <a:pt x="5198" y="139"/>
                  </a:moveTo>
                  <a:cubicBezTo>
                    <a:pt x="5417" y="139"/>
                    <a:pt x="5417" y="139"/>
                    <a:pt x="5417" y="139"/>
                  </a:cubicBezTo>
                  <a:cubicBezTo>
                    <a:pt x="5651" y="139"/>
                    <a:pt x="5814" y="295"/>
                    <a:pt x="5814" y="519"/>
                  </a:cubicBezTo>
                  <a:cubicBezTo>
                    <a:pt x="5814" y="522"/>
                    <a:pt x="5814" y="522"/>
                    <a:pt x="5814" y="522"/>
                  </a:cubicBezTo>
                  <a:cubicBezTo>
                    <a:pt x="5814" y="743"/>
                    <a:pt x="5651" y="898"/>
                    <a:pt x="5417" y="898"/>
                  </a:cubicBezTo>
                  <a:cubicBezTo>
                    <a:pt x="5198" y="898"/>
                    <a:pt x="5198" y="898"/>
                    <a:pt x="5198" y="898"/>
                  </a:cubicBezTo>
                  <a:lnTo>
                    <a:pt x="5198" y="139"/>
                  </a:lnTo>
                  <a:close/>
                  <a:moveTo>
                    <a:pt x="1349" y="1256"/>
                  </a:moveTo>
                  <a:cubicBezTo>
                    <a:pt x="1345" y="1247"/>
                    <a:pt x="1345" y="1247"/>
                    <a:pt x="1345" y="1247"/>
                  </a:cubicBezTo>
                  <a:cubicBezTo>
                    <a:pt x="1336" y="1247"/>
                    <a:pt x="1336" y="1247"/>
                    <a:pt x="1336" y="1247"/>
                  </a:cubicBezTo>
                  <a:cubicBezTo>
                    <a:pt x="1258" y="1247"/>
                    <a:pt x="1258" y="1247"/>
                    <a:pt x="1258" y="1247"/>
                  </a:cubicBezTo>
                  <a:cubicBezTo>
                    <a:pt x="1248" y="1247"/>
                    <a:pt x="1248" y="1247"/>
                    <a:pt x="1248" y="1247"/>
                  </a:cubicBezTo>
                  <a:cubicBezTo>
                    <a:pt x="1245" y="1256"/>
                    <a:pt x="1245" y="1256"/>
                    <a:pt x="1245" y="1256"/>
                  </a:cubicBezTo>
                  <a:cubicBezTo>
                    <a:pt x="906" y="2003"/>
                    <a:pt x="906" y="2003"/>
                    <a:pt x="906" y="2003"/>
                  </a:cubicBezTo>
                  <a:cubicBezTo>
                    <a:pt x="897" y="2023"/>
                    <a:pt x="897" y="2023"/>
                    <a:pt x="897" y="2023"/>
                  </a:cubicBezTo>
                  <a:cubicBezTo>
                    <a:pt x="920" y="2023"/>
                    <a:pt x="920" y="2023"/>
                    <a:pt x="920" y="2023"/>
                  </a:cubicBezTo>
                  <a:cubicBezTo>
                    <a:pt x="1005" y="2023"/>
                    <a:pt x="1005" y="2023"/>
                    <a:pt x="1005" y="2023"/>
                  </a:cubicBezTo>
                  <a:cubicBezTo>
                    <a:pt x="1015" y="2023"/>
                    <a:pt x="1015" y="2023"/>
                    <a:pt x="1015" y="2023"/>
                  </a:cubicBezTo>
                  <a:cubicBezTo>
                    <a:pt x="1019" y="2015"/>
                    <a:pt x="1019" y="2015"/>
                    <a:pt x="1019" y="2015"/>
                  </a:cubicBezTo>
                  <a:cubicBezTo>
                    <a:pt x="1103" y="1827"/>
                    <a:pt x="1103" y="1827"/>
                    <a:pt x="1103" y="1827"/>
                  </a:cubicBezTo>
                  <a:cubicBezTo>
                    <a:pt x="1488" y="1827"/>
                    <a:pt x="1488" y="1827"/>
                    <a:pt x="1488" y="1827"/>
                  </a:cubicBezTo>
                  <a:cubicBezTo>
                    <a:pt x="1571" y="2015"/>
                    <a:pt x="1571" y="2015"/>
                    <a:pt x="1571" y="2015"/>
                  </a:cubicBezTo>
                  <a:cubicBezTo>
                    <a:pt x="1575" y="2023"/>
                    <a:pt x="1575" y="2023"/>
                    <a:pt x="1575" y="2023"/>
                  </a:cubicBezTo>
                  <a:cubicBezTo>
                    <a:pt x="1584" y="2023"/>
                    <a:pt x="1584" y="2023"/>
                    <a:pt x="1584" y="2023"/>
                  </a:cubicBezTo>
                  <a:cubicBezTo>
                    <a:pt x="1674" y="2023"/>
                    <a:pt x="1674" y="2023"/>
                    <a:pt x="1674" y="2023"/>
                  </a:cubicBezTo>
                  <a:cubicBezTo>
                    <a:pt x="1696" y="2023"/>
                    <a:pt x="1696" y="2023"/>
                    <a:pt x="1696" y="2023"/>
                  </a:cubicBezTo>
                  <a:cubicBezTo>
                    <a:pt x="1687" y="2003"/>
                    <a:pt x="1687" y="2003"/>
                    <a:pt x="1687" y="2003"/>
                  </a:cubicBezTo>
                  <a:lnTo>
                    <a:pt x="1349" y="1256"/>
                  </a:lnTo>
                  <a:close/>
                  <a:moveTo>
                    <a:pt x="1148" y="1723"/>
                  </a:moveTo>
                  <a:cubicBezTo>
                    <a:pt x="1296" y="1395"/>
                    <a:pt x="1296" y="1395"/>
                    <a:pt x="1296" y="1395"/>
                  </a:cubicBezTo>
                  <a:cubicBezTo>
                    <a:pt x="1442" y="1723"/>
                    <a:pt x="1442" y="1723"/>
                    <a:pt x="1442" y="1723"/>
                  </a:cubicBezTo>
                  <a:lnTo>
                    <a:pt x="1148" y="1723"/>
                  </a:lnTo>
                  <a:close/>
                  <a:moveTo>
                    <a:pt x="3608" y="1030"/>
                  </a:moveTo>
                  <a:cubicBezTo>
                    <a:pt x="3608" y="1016"/>
                    <a:pt x="3608" y="1016"/>
                    <a:pt x="3608" y="1016"/>
                  </a:cubicBezTo>
                  <a:cubicBezTo>
                    <a:pt x="3608" y="912"/>
                    <a:pt x="3608" y="912"/>
                    <a:pt x="3608" y="912"/>
                  </a:cubicBezTo>
                  <a:cubicBezTo>
                    <a:pt x="3608" y="898"/>
                    <a:pt x="3608" y="898"/>
                    <a:pt x="3608" y="898"/>
                  </a:cubicBezTo>
                  <a:cubicBezTo>
                    <a:pt x="3593" y="898"/>
                    <a:pt x="3593" y="898"/>
                    <a:pt x="3593" y="898"/>
                  </a:cubicBezTo>
                  <a:cubicBezTo>
                    <a:pt x="3158" y="898"/>
                    <a:pt x="3158" y="898"/>
                    <a:pt x="3158" y="898"/>
                  </a:cubicBezTo>
                  <a:cubicBezTo>
                    <a:pt x="3158" y="21"/>
                    <a:pt x="3158" y="21"/>
                    <a:pt x="3158" y="21"/>
                  </a:cubicBezTo>
                  <a:cubicBezTo>
                    <a:pt x="3158" y="7"/>
                    <a:pt x="3158" y="7"/>
                    <a:pt x="3158" y="7"/>
                  </a:cubicBezTo>
                  <a:cubicBezTo>
                    <a:pt x="3144" y="7"/>
                    <a:pt x="3144" y="7"/>
                    <a:pt x="3144" y="7"/>
                  </a:cubicBezTo>
                  <a:cubicBezTo>
                    <a:pt x="3032" y="7"/>
                    <a:pt x="3032" y="7"/>
                    <a:pt x="3032" y="7"/>
                  </a:cubicBezTo>
                  <a:cubicBezTo>
                    <a:pt x="3017" y="7"/>
                    <a:pt x="3017" y="7"/>
                    <a:pt x="3017" y="7"/>
                  </a:cubicBezTo>
                  <a:cubicBezTo>
                    <a:pt x="3017" y="21"/>
                    <a:pt x="3017" y="21"/>
                    <a:pt x="3017" y="21"/>
                  </a:cubicBezTo>
                  <a:cubicBezTo>
                    <a:pt x="3017" y="1016"/>
                    <a:pt x="3017" y="1016"/>
                    <a:pt x="3017" y="1016"/>
                  </a:cubicBezTo>
                  <a:cubicBezTo>
                    <a:pt x="3017" y="1030"/>
                    <a:pt x="3017" y="1030"/>
                    <a:pt x="3017" y="1030"/>
                  </a:cubicBezTo>
                  <a:cubicBezTo>
                    <a:pt x="3032" y="1030"/>
                    <a:pt x="3032" y="1030"/>
                    <a:pt x="3032" y="1030"/>
                  </a:cubicBezTo>
                  <a:cubicBezTo>
                    <a:pt x="3593" y="1030"/>
                    <a:pt x="3593" y="1030"/>
                    <a:pt x="3593" y="1030"/>
                  </a:cubicBezTo>
                  <a:lnTo>
                    <a:pt x="3608" y="1030"/>
                  </a:lnTo>
                  <a:close/>
                  <a:moveTo>
                    <a:pt x="3438" y="1714"/>
                  </a:moveTo>
                  <a:cubicBezTo>
                    <a:pt x="3558" y="1685"/>
                    <a:pt x="3629" y="1603"/>
                    <a:pt x="3629" y="1490"/>
                  </a:cubicBezTo>
                  <a:cubicBezTo>
                    <a:pt x="3629" y="1488"/>
                    <a:pt x="3629" y="1488"/>
                    <a:pt x="3629" y="1488"/>
                  </a:cubicBezTo>
                  <a:cubicBezTo>
                    <a:pt x="3629" y="1426"/>
                    <a:pt x="3607" y="1371"/>
                    <a:pt x="3568" y="1331"/>
                  </a:cubicBezTo>
                  <a:cubicBezTo>
                    <a:pt x="3517" y="1280"/>
                    <a:pt x="3439" y="1253"/>
                    <a:pt x="3347" y="1253"/>
                  </a:cubicBezTo>
                  <a:cubicBezTo>
                    <a:pt x="3028" y="1253"/>
                    <a:pt x="3028" y="1253"/>
                    <a:pt x="3028" y="1253"/>
                  </a:cubicBezTo>
                  <a:cubicBezTo>
                    <a:pt x="3013" y="1253"/>
                    <a:pt x="3013" y="1253"/>
                    <a:pt x="3013" y="1253"/>
                  </a:cubicBezTo>
                  <a:cubicBezTo>
                    <a:pt x="3013" y="1267"/>
                    <a:pt x="3013" y="1267"/>
                    <a:pt x="3013" y="1267"/>
                  </a:cubicBezTo>
                  <a:cubicBezTo>
                    <a:pt x="3013" y="2009"/>
                    <a:pt x="3013" y="2009"/>
                    <a:pt x="3013" y="2009"/>
                  </a:cubicBezTo>
                  <a:cubicBezTo>
                    <a:pt x="3013" y="2023"/>
                    <a:pt x="3013" y="2023"/>
                    <a:pt x="3013" y="2023"/>
                  </a:cubicBezTo>
                  <a:cubicBezTo>
                    <a:pt x="3028" y="2023"/>
                    <a:pt x="3028" y="2023"/>
                    <a:pt x="3028" y="2023"/>
                  </a:cubicBezTo>
                  <a:cubicBezTo>
                    <a:pt x="3111" y="2023"/>
                    <a:pt x="3111" y="2023"/>
                    <a:pt x="3111" y="2023"/>
                  </a:cubicBezTo>
                  <a:cubicBezTo>
                    <a:pt x="3126" y="2023"/>
                    <a:pt x="3126" y="2023"/>
                    <a:pt x="3126" y="2023"/>
                  </a:cubicBezTo>
                  <a:cubicBezTo>
                    <a:pt x="3126" y="2009"/>
                    <a:pt x="3126" y="2009"/>
                    <a:pt x="3126" y="2009"/>
                  </a:cubicBezTo>
                  <a:cubicBezTo>
                    <a:pt x="3126" y="1735"/>
                    <a:pt x="3126" y="1735"/>
                    <a:pt x="3126" y="1735"/>
                  </a:cubicBezTo>
                  <a:cubicBezTo>
                    <a:pt x="3316" y="1735"/>
                    <a:pt x="3316" y="1735"/>
                    <a:pt x="3316" y="1735"/>
                  </a:cubicBezTo>
                  <a:cubicBezTo>
                    <a:pt x="3527" y="2018"/>
                    <a:pt x="3527" y="2018"/>
                    <a:pt x="3527" y="2018"/>
                  </a:cubicBezTo>
                  <a:cubicBezTo>
                    <a:pt x="3531" y="2023"/>
                    <a:pt x="3531" y="2023"/>
                    <a:pt x="3531" y="2023"/>
                  </a:cubicBezTo>
                  <a:cubicBezTo>
                    <a:pt x="3538" y="2023"/>
                    <a:pt x="3538" y="2023"/>
                    <a:pt x="3538" y="2023"/>
                  </a:cubicBezTo>
                  <a:cubicBezTo>
                    <a:pt x="3641" y="2023"/>
                    <a:pt x="3641" y="2023"/>
                    <a:pt x="3641" y="2023"/>
                  </a:cubicBezTo>
                  <a:cubicBezTo>
                    <a:pt x="3670" y="2023"/>
                    <a:pt x="3670" y="2023"/>
                    <a:pt x="3670" y="2023"/>
                  </a:cubicBezTo>
                  <a:cubicBezTo>
                    <a:pt x="3653" y="2000"/>
                    <a:pt x="3653" y="2000"/>
                    <a:pt x="3653" y="2000"/>
                  </a:cubicBezTo>
                  <a:lnTo>
                    <a:pt x="3438" y="1714"/>
                  </a:lnTo>
                  <a:close/>
                  <a:moveTo>
                    <a:pt x="3126" y="1631"/>
                  </a:moveTo>
                  <a:cubicBezTo>
                    <a:pt x="3126" y="1359"/>
                    <a:pt x="3126" y="1359"/>
                    <a:pt x="3126" y="1359"/>
                  </a:cubicBezTo>
                  <a:cubicBezTo>
                    <a:pt x="3340" y="1359"/>
                    <a:pt x="3340" y="1359"/>
                    <a:pt x="3340" y="1359"/>
                  </a:cubicBezTo>
                  <a:cubicBezTo>
                    <a:pt x="3452" y="1359"/>
                    <a:pt x="3516" y="1407"/>
                    <a:pt x="3516" y="1491"/>
                  </a:cubicBezTo>
                  <a:cubicBezTo>
                    <a:pt x="3516" y="1493"/>
                    <a:pt x="3516" y="1493"/>
                    <a:pt x="3516" y="1493"/>
                  </a:cubicBezTo>
                  <a:cubicBezTo>
                    <a:pt x="3516" y="1577"/>
                    <a:pt x="3447" y="1631"/>
                    <a:pt x="3339" y="1631"/>
                  </a:cubicBezTo>
                  <a:lnTo>
                    <a:pt x="3126" y="1631"/>
                  </a:lnTo>
                  <a:close/>
                  <a:moveTo>
                    <a:pt x="2415" y="1918"/>
                  </a:moveTo>
                  <a:cubicBezTo>
                    <a:pt x="2415" y="1687"/>
                    <a:pt x="2415" y="1687"/>
                    <a:pt x="2415" y="1687"/>
                  </a:cubicBezTo>
                  <a:cubicBezTo>
                    <a:pt x="2805" y="1687"/>
                    <a:pt x="2805" y="1687"/>
                    <a:pt x="2805" y="1687"/>
                  </a:cubicBezTo>
                  <a:cubicBezTo>
                    <a:pt x="2819" y="1687"/>
                    <a:pt x="2819" y="1687"/>
                    <a:pt x="2819" y="1687"/>
                  </a:cubicBezTo>
                  <a:cubicBezTo>
                    <a:pt x="2819" y="1673"/>
                    <a:pt x="2819" y="1673"/>
                    <a:pt x="2819" y="1673"/>
                  </a:cubicBezTo>
                  <a:cubicBezTo>
                    <a:pt x="2819" y="1597"/>
                    <a:pt x="2819" y="1597"/>
                    <a:pt x="2819" y="1597"/>
                  </a:cubicBezTo>
                  <a:cubicBezTo>
                    <a:pt x="2819" y="1582"/>
                    <a:pt x="2819" y="1582"/>
                    <a:pt x="2819" y="1582"/>
                  </a:cubicBezTo>
                  <a:cubicBezTo>
                    <a:pt x="2805" y="1582"/>
                    <a:pt x="2805" y="1582"/>
                    <a:pt x="2805" y="1582"/>
                  </a:cubicBezTo>
                  <a:cubicBezTo>
                    <a:pt x="2415" y="1582"/>
                    <a:pt x="2415" y="1582"/>
                    <a:pt x="2415" y="1582"/>
                  </a:cubicBezTo>
                  <a:cubicBezTo>
                    <a:pt x="2415" y="1358"/>
                    <a:pt x="2415" y="1358"/>
                    <a:pt x="2415" y="1358"/>
                  </a:cubicBezTo>
                  <a:cubicBezTo>
                    <a:pt x="2853" y="1358"/>
                    <a:pt x="2853" y="1358"/>
                    <a:pt x="2853" y="1358"/>
                  </a:cubicBezTo>
                  <a:cubicBezTo>
                    <a:pt x="2867" y="1358"/>
                    <a:pt x="2867" y="1358"/>
                    <a:pt x="2867" y="1358"/>
                  </a:cubicBezTo>
                  <a:cubicBezTo>
                    <a:pt x="2867" y="1343"/>
                    <a:pt x="2867" y="1343"/>
                    <a:pt x="2867" y="1343"/>
                  </a:cubicBezTo>
                  <a:cubicBezTo>
                    <a:pt x="2867" y="1267"/>
                    <a:pt x="2867" y="1267"/>
                    <a:pt x="2867" y="1267"/>
                  </a:cubicBezTo>
                  <a:cubicBezTo>
                    <a:pt x="2867" y="1253"/>
                    <a:pt x="2867" y="1253"/>
                    <a:pt x="2867" y="1253"/>
                  </a:cubicBezTo>
                  <a:cubicBezTo>
                    <a:pt x="2853" y="1253"/>
                    <a:pt x="2853" y="1253"/>
                    <a:pt x="2853" y="1253"/>
                  </a:cubicBezTo>
                  <a:cubicBezTo>
                    <a:pt x="2317" y="1253"/>
                    <a:pt x="2317" y="1253"/>
                    <a:pt x="2317" y="1253"/>
                  </a:cubicBezTo>
                  <a:cubicBezTo>
                    <a:pt x="2302" y="1253"/>
                    <a:pt x="2302" y="1253"/>
                    <a:pt x="2302" y="1253"/>
                  </a:cubicBezTo>
                  <a:cubicBezTo>
                    <a:pt x="2302" y="1267"/>
                    <a:pt x="2302" y="1267"/>
                    <a:pt x="2302" y="1267"/>
                  </a:cubicBezTo>
                  <a:cubicBezTo>
                    <a:pt x="2302" y="2009"/>
                    <a:pt x="2302" y="2009"/>
                    <a:pt x="2302" y="2009"/>
                  </a:cubicBezTo>
                  <a:cubicBezTo>
                    <a:pt x="2302" y="2023"/>
                    <a:pt x="2302" y="2023"/>
                    <a:pt x="2302" y="2023"/>
                  </a:cubicBezTo>
                  <a:cubicBezTo>
                    <a:pt x="2317" y="2023"/>
                    <a:pt x="2317" y="2023"/>
                    <a:pt x="2317" y="2023"/>
                  </a:cubicBezTo>
                  <a:cubicBezTo>
                    <a:pt x="2858" y="2023"/>
                    <a:pt x="2858" y="2023"/>
                    <a:pt x="2858" y="2023"/>
                  </a:cubicBezTo>
                  <a:cubicBezTo>
                    <a:pt x="2872" y="2023"/>
                    <a:pt x="2872" y="2023"/>
                    <a:pt x="2872" y="2023"/>
                  </a:cubicBezTo>
                  <a:cubicBezTo>
                    <a:pt x="2872" y="2009"/>
                    <a:pt x="2872" y="2009"/>
                    <a:pt x="2872" y="2009"/>
                  </a:cubicBezTo>
                  <a:cubicBezTo>
                    <a:pt x="2872" y="1933"/>
                    <a:pt x="2872" y="1933"/>
                    <a:pt x="2872" y="1933"/>
                  </a:cubicBezTo>
                  <a:cubicBezTo>
                    <a:pt x="2872" y="1918"/>
                    <a:pt x="2872" y="1918"/>
                    <a:pt x="2872" y="1918"/>
                  </a:cubicBezTo>
                  <a:cubicBezTo>
                    <a:pt x="2858" y="1918"/>
                    <a:pt x="2858" y="1918"/>
                    <a:pt x="2858" y="1918"/>
                  </a:cubicBezTo>
                  <a:lnTo>
                    <a:pt x="2415" y="1918"/>
                  </a:lnTo>
                  <a:close/>
                  <a:moveTo>
                    <a:pt x="3797" y="1253"/>
                  </a:moveTo>
                  <a:cubicBezTo>
                    <a:pt x="3783" y="1253"/>
                    <a:pt x="3783" y="1253"/>
                    <a:pt x="3783" y="1253"/>
                  </a:cubicBezTo>
                  <a:cubicBezTo>
                    <a:pt x="3783" y="1267"/>
                    <a:pt x="3783" y="1267"/>
                    <a:pt x="3783" y="1267"/>
                  </a:cubicBezTo>
                  <a:cubicBezTo>
                    <a:pt x="3783" y="2009"/>
                    <a:pt x="3783" y="2009"/>
                    <a:pt x="3783" y="2009"/>
                  </a:cubicBezTo>
                  <a:cubicBezTo>
                    <a:pt x="3783" y="2023"/>
                    <a:pt x="3783" y="2023"/>
                    <a:pt x="3783" y="2023"/>
                  </a:cubicBezTo>
                  <a:cubicBezTo>
                    <a:pt x="3797" y="2023"/>
                    <a:pt x="3797" y="2023"/>
                    <a:pt x="3797" y="2023"/>
                  </a:cubicBezTo>
                  <a:cubicBezTo>
                    <a:pt x="3881" y="2023"/>
                    <a:pt x="3881" y="2023"/>
                    <a:pt x="3881" y="2023"/>
                  </a:cubicBezTo>
                  <a:cubicBezTo>
                    <a:pt x="3895" y="2023"/>
                    <a:pt x="3895" y="2023"/>
                    <a:pt x="3895" y="2023"/>
                  </a:cubicBezTo>
                  <a:cubicBezTo>
                    <a:pt x="3895" y="2009"/>
                    <a:pt x="3895" y="2009"/>
                    <a:pt x="3895" y="2009"/>
                  </a:cubicBezTo>
                  <a:cubicBezTo>
                    <a:pt x="3895" y="1267"/>
                    <a:pt x="3895" y="1267"/>
                    <a:pt x="3895" y="1267"/>
                  </a:cubicBezTo>
                  <a:cubicBezTo>
                    <a:pt x="3895" y="1253"/>
                    <a:pt x="3895" y="1253"/>
                    <a:pt x="3895" y="1253"/>
                  </a:cubicBezTo>
                  <a:cubicBezTo>
                    <a:pt x="3881" y="1253"/>
                    <a:pt x="3881" y="1253"/>
                    <a:pt x="3881" y="1253"/>
                  </a:cubicBezTo>
                  <a:lnTo>
                    <a:pt x="3797" y="1253"/>
                  </a:lnTo>
                  <a:close/>
                  <a:moveTo>
                    <a:pt x="2877" y="340"/>
                  </a:moveTo>
                  <a:cubicBezTo>
                    <a:pt x="2877" y="337"/>
                    <a:pt x="2877" y="337"/>
                    <a:pt x="2877" y="337"/>
                  </a:cubicBezTo>
                  <a:cubicBezTo>
                    <a:pt x="2877" y="136"/>
                    <a:pt x="2726" y="7"/>
                    <a:pt x="2491" y="7"/>
                  </a:cubicBezTo>
                  <a:cubicBezTo>
                    <a:pt x="2119" y="7"/>
                    <a:pt x="2119" y="7"/>
                    <a:pt x="2119" y="7"/>
                  </a:cubicBezTo>
                  <a:cubicBezTo>
                    <a:pt x="2104" y="7"/>
                    <a:pt x="2104" y="7"/>
                    <a:pt x="2104" y="7"/>
                  </a:cubicBezTo>
                  <a:cubicBezTo>
                    <a:pt x="2104" y="21"/>
                    <a:pt x="2104" y="21"/>
                    <a:pt x="2104" y="21"/>
                  </a:cubicBezTo>
                  <a:cubicBezTo>
                    <a:pt x="2104" y="1016"/>
                    <a:pt x="2104" y="1016"/>
                    <a:pt x="2104" y="1016"/>
                  </a:cubicBezTo>
                  <a:cubicBezTo>
                    <a:pt x="2104" y="1030"/>
                    <a:pt x="2104" y="1030"/>
                    <a:pt x="2104" y="1030"/>
                  </a:cubicBezTo>
                  <a:cubicBezTo>
                    <a:pt x="2119" y="1030"/>
                    <a:pt x="2119" y="1030"/>
                    <a:pt x="2119" y="1030"/>
                  </a:cubicBezTo>
                  <a:cubicBezTo>
                    <a:pt x="2231" y="1030"/>
                    <a:pt x="2231" y="1030"/>
                    <a:pt x="2231" y="1030"/>
                  </a:cubicBezTo>
                  <a:cubicBezTo>
                    <a:pt x="2245" y="1030"/>
                    <a:pt x="2245" y="1030"/>
                    <a:pt x="2245" y="1030"/>
                  </a:cubicBezTo>
                  <a:cubicBezTo>
                    <a:pt x="2245" y="1016"/>
                    <a:pt x="2245" y="1016"/>
                    <a:pt x="2245" y="1016"/>
                  </a:cubicBezTo>
                  <a:cubicBezTo>
                    <a:pt x="2245" y="679"/>
                    <a:pt x="2245" y="679"/>
                    <a:pt x="2245" y="679"/>
                  </a:cubicBezTo>
                  <a:cubicBezTo>
                    <a:pt x="2472" y="679"/>
                    <a:pt x="2472" y="679"/>
                    <a:pt x="2472" y="679"/>
                  </a:cubicBezTo>
                  <a:cubicBezTo>
                    <a:pt x="2674" y="679"/>
                    <a:pt x="2877" y="574"/>
                    <a:pt x="2877" y="340"/>
                  </a:cubicBezTo>
                  <a:close/>
                  <a:moveTo>
                    <a:pt x="2245" y="139"/>
                  </a:moveTo>
                  <a:cubicBezTo>
                    <a:pt x="2482" y="139"/>
                    <a:pt x="2482" y="139"/>
                    <a:pt x="2482" y="139"/>
                  </a:cubicBezTo>
                  <a:cubicBezTo>
                    <a:pt x="2643" y="139"/>
                    <a:pt x="2735" y="213"/>
                    <a:pt x="2735" y="341"/>
                  </a:cubicBezTo>
                  <a:cubicBezTo>
                    <a:pt x="2735" y="344"/>
                    <a:pt x="2735" y="344"/>
                    <a:pt x="2735" y="344"/>
                  </a:cubicBezTo>
                  <a:cubicBezTo>
                    <a:pt x="2735" y="468"/>
                    <a:pt x="2633" y="548"/>
                    <a:pt x="2476" y="548"/>
                  </a:cubicBezTo>
                  <a:cubicBezTo>
                    <a:pt x="2245" y="548"/>
                    <a:pt x="2245" y="548"/>
                    <a:pt x="2245" y="548"/>
                  </a:cubicBezTo>
                  <a:lnTo>
                    <a:pt x="2245" y="139"/>
                  </a:lnTo>
                  <a:close/>
                  <a:moveTo>
                    <a:pt x="1591" y="1253"/>
                  </a:moveTo>
                  <a:cubicBezTo>
                    <a:pt x="1576" y="1253"/>
                    <a:pt x="1576" y="1253"/>
                    <a:pt x="1576" y="1253"/>
                  </a:cubicBezTo>
                  <a:cubicBezTo>
                    <a:pt x="1576" y="1267"/>
                    <a:pt x="1576" y="1267"/>
                    <a:pt x="1576" y="1267"/>
                  </a:cubicBezTo>
                  <a:cubicBezTo>
                    <a:pt x="1576" y="1344"/>
                    <a:pt x="1576" y="1344"/>
                    <a:pt x="1576" y="1344"/>
                  </a:cubicBezTo>
                  <a:cubicBezTo>
                    <a:pt x="1576" y="1359"/>
                    <a:pt x="1576" y="1359"/>
                    <a:pt x="1576" y="1359"/>
                  </a:cubicBezTo>
                  <a:cubicBezTo>
                    <a:pt x="1591" y="1359"/>
                    <a:pt x="1591" y="1359"/>
                    <a:pt x="1591" y="1359"/>
                  </a:cubicBezTo>
                  <a:cubicBezTo>
                    <a:pt x="1825" y="1359"/>
                    <a:pt x="1825" y="1359"/>
                    <a:pt x="1825" y="1359"/>
                  </a:cubicBezTo>
                  <a:cubicBezTo>
                    <a:pt x="1825" y="2009"/>
                    <a:pt x="1825" y="2009"/>
                    <a:pt x="1825" y="2009"/>
                  </a:cubicBezTo>
                  <a:cubicBezTo>
                    <a:pt x="1825" y="2023"/>
                    <a:pt x="1825" y="2023"/>
                    <a:pt x="1825" y="2023"/>
                  </a:cubicBezTo>
                  <a:cubicBezTo>
                    <a:pt x="1839" y="2023"/>
                    <a:pt x="1839" y="2023"/>
                    <a:pt x="1839" y="2023"/>
                  </a:cubicBezTo>
                  <a:cubicBezTo>
                    <a:pt x="1924" y="2023"/>
                    <a:pt x="1924" y="2023"/>
                    <a:pt x="1924" y="2023"/>
                  </a:cubicBezTo>
                  <a:cubicBezTo>
                    <a:pt x="1939" y="2023"/>
                    <a:pt x="1939" y="2023"/>
                    <a:pt x="1939" y="2023"/>
                  </a:cubicBezTo>
                  <a:cubicBezTo>
                    <a:pt x="1939" y="2009"/>
                    <a:pt x="1939" y="2009"/>
                    <a:pt x="1939" y="2009"/>
                  </a:cubicBezTo>
                  <a:cubicBezTo>
                    <a:pt x="1939" y="1359"/>
                    <a:pt x="1939" y="1359"/>
                    <a:pt x="1939" y="1359"/>
                  </a:cubicBezTo>
                  <a:cubicBezTo>
                    <a:pt x="2174" y="1359"/>
                    <a:pt x="2174" y="1359"/>
                    <a:pt x="2174" y="1359"/>
                  </a:cubicBezTo>
                  <a:cubicBezTo>
                    <a:pt x="2188" y="1359"/>
                    <a:pt x="2188" y="1359"/>
                    <a:pt x="2188" y="1359"/>
                  </a:cubicBezTo>
                  <a:cubicBezTo>
                    <a:pt x="2188" y="1344"/>
                    <a:pt x="2188" y="1344"/>
                    <a:pt x="2188" y="1344"/>
                  </a:cubicBezTo>
                  <a:cubicBezTo>
                    <a:pt x="2188" y="1267"/>
                    <a:pt x="2188" y="1267"/>
                    <a:pt x="2188" y="1267"/>
                  </a:cubicBezTo>
                  <a:cubicBezTo>
                    <a:pt x="2188" y="1253"/>
                    <a:pt x="2188" y="1253"/>
                    <a:pt x="2188" y="1253"/>
                  </a:cubicBezTo>
                  <a:cubicBezTo>
                    <a:pt x="2174" y="1253"/>
                    <a:pt x="2174" y="1253"/>
                    <a:pt x="2174" y="1253"/>
                  </a:cubicBezTo>
                  <a:lnTo>
                    <a:pt x="1591" y="1253"/>
                  </a:lnTo>
                  <a:close/>
                  <a:moveTo>
                    <a:pt x="4452" y="1256"/>
                  </a:moveTo>
                  <a:cubicBezTo>
                    <a:pt x="4448" y="1247"/>
                    <a:pt x="4448" y="1247"/>
                    <a:pt x="4448" y="1247"/>
                  </a:cubicBezTo>
                  <a:cubicBezTo>
                    <a:pt x="4439" y="1247"/>
                    <a:pt x="4439" y="1247"/>
                    <a:pt x="4439" y="1247"/>
                  </a:cubicBezTo>
                  <a:cubicBezTo>
                    <a:pt x="4360" y="1247"/>
                    <a:pt x="4360" y="1247"/>
                    <a:pt x="4360" y="1247"/>
                  </a:cubicBezTo>
                  <a:cubicBezTo>
                    <a:pt x="4351" y="1247"/>
                    <a:pt x="4351" y="1247"/>
                    <a:pt x="4351" y="1247"/>
                  </a:cubicBezTo>
                  <a:cubicBezTo>
                    <a:pt x="4347" y="1256"/>
                    <a:pt x="4347" y="1256"/>
                    <a:pt x="4347" y="1256"/>
                  </a:cubicBezTo>
                  <a:cubicBezTo>
                    <a:pt x="4009" y="2003"/>
                    <a:pt x="4009" y="2003"/>
                    <a:pt x="4009" y="2003"/>
                  </a:cubicBezTo>
                  <a:cubicBezTo>
                    <a:pt x="4000" y="2023"/>
                    <a:pt x="4000" y="2023"/>
                    <a:pt x="4000" y="2023"/>
                  </a:cubicBezTo>
                  <a:cubicBezTo>
                    <a:pt x="4022" y="2023"/>
                    <a:pt x="4022" y="2023"/>
                    <a:pt x="4022" y="2023"/>
                  </a:cubicBezTo>
                  <a:cubicBezTo>
                    <a:pt x="4108" y="2023"/>
                    <a:pt x="4108" y="2023"/>
                    <a:pt x="4108" y="2023"/>
                  </a:cubicBezTo>
                  <a:cubicBezTo>
                    <a:pt x="4117" y="2023"/>
                    <a:pt x="4117" y="2023"/>
                    <a:pt x="4117" y="2023"/>
                  </a:cubicBezTo>
                  <a:cubicBezTo>
                    <a:pt x="4121" y="2015"/>
                    <a:pt x="4121" y="2015"/>
                    <a:pt x="4121" y="2015"/>
                  </a:cubicBezTo>
                  <a:cubicBezTo>
                    <a:pt x="4205" y="1827"/>
                    <a:pt x="4205" y="1827"/>
                    <a:pt x="4205" y="1827"/>
                  </a:cubicBezTo>
                  <a:cubicBezTo>
                    <a:pt x="4590" y="1827"/>
                    <a:pt x="4590" y="1827"/>
                    <a:pt x="4590" y="1827"/>
                  </a:cubicBezTo>
                  <a:cubicBezTo>
                    <a:pt x="4673" y="2015"/>
                    <a:pt x="4673" y="2015"/>
                    <a:pt x="4673" y="2015"/>
                  </a:cubicBezTo>
                  <a:cubicBezTo>
                    <a:pt x="4677" y="2023"/>
                    <a:pt x="4677" y="2023"/>
                    <a:pt x="4677" y="2023"/>
                  </a:cubicBezTo>
                  <a:cubicBezTo>
                    <a:pt x="4687" y="2023"/>
                    <a:pt x="4687" y="2023"/>
                    <a:pt x="4687" y="2023"/>
                  </a:cubicBezTo>
                  <a:cubicBezTo>
                    <a:pt x="4777" y="2023"/>
                    <a:pt x="4777" y="2023"/>
                    <a:pt x="4777" y="2023"/>
                  </a:cubicBezTo>
                  <a:cubicBezTo>
                    <a:pt x="4799" y="2023"/>
                    <a:pt x="4799" y="2023"/>
                    <a:pt x="4799" y="2023"/>
                  </a:cubicBezTo>
                  <a:cubicBezTo>
                    <a:pt x="4790" y="2003"/>
                    <a:pt x="4790" y="2003"/>
                    <a:pt x="4790" y="2003"/>
                  </a:cubicBezTo>
                  <a:lnTo>
                    <a:pt x="4452" y="1256"/>
                  </a:lnTo>
                  <a:close/>
                  <a:moveTo>
                    <a:pt x="4251" y="1723"/>
                  </a:moveTo>
                  <a:cubicBezTo>
                    <a:pt x="4398" y="1395"/>
                    <a:pt x="4398" y="1395"/>
                    <a:pt x="4398" y="1395"/>
                  </a:cubicBezTo>
                  <a:cubicBezTo>
                    <a:pt x="4545" y="1723"/>
                    <a:pt x="4545" y="1723"/>
                    <a:pt x="4545" y="1723"/>
                  </a:cubicBezTo>
                  <a:lnTo>
                    <a:pt x="4251" y="1723"/>
                  </a:lnTo>
                  <a:close/>
                </a:path>
              </a:pathLst>
            </a:custGeom>
            <a:solidFill>
              <a:srgbClr val="459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2010490" y="800783"/>
              <a:ext cx="61217" cy="61217"/>
            </a:xfrm>
            <a:custGeom>
              <a:avLst/>
              <a:gdLst>
                <a:gd name="T0" fmla="*/ 0 w 359"/>
                <a:gd name="T1" fmla="*/ 180 h 359"/>
                <a:gd name="T2" fmla="*/ 0 w 359"/>
                <a:gd name="T3" fmla="*/ 179 h 359"/>
                <a:gd name="T4" fmla="*/ 180 w 359"/>
                <a:gd name="T5" fmla="*/ 0 h 359"/>
                <a:gd name="T6" fmla="*/ 359 w 359"/>
                <a:gd name="T7" fmla="*/ 178 h 359"/>
                <a:gd name="T8" fmla="*/ 359 w 359"/>
                <a:gd name="T9" fmla="*/ 179 h 359"/>
                <a:gd name="T10" fmla="*/ 179 w 359"/>
                <a:gd name="T11" fmla="*/ 359 h 359"/>
                <a:gd name="T12" fmla="*/ 0 w 359"/>
                <a:gd name="T13" fmla="*/ 180 h 359"/>
                <a:gd name="T14" fmla="*/ 343 w 359"/>
                <a:gd name="T15" fmla="*/ 179 h 359"/>
                <a:gd name="T16" fmla="*/ 343 w 359"/>
                <a:gd name="T17" fmla="*/ 178 h 359"/>
                <a:gd name="T18" fmla="*/ 180 w 359"/>
                <a:gd name="T19" fmla="*/ 15 h 359"/>
                <a:gd name="T20" fmla="*/ 16 w 359"/>
                <a:gd name="T21" fmla="*/ 179 h 359"/>
                <a:gd name="T22" fmla="*/ 16 w 359"/>
                <a:gd name="T23" fmla="*/ 180 h 359"/>
                <a:gd name="T24" fmla="*/ 179 w 359"/>
                <a:gd name="T25" fmla="*/ 344 h 359"/>
                <a:gd name="T26" fmla="*/ 343 w 359"/>
                <a:gd name="T27" fmla="*/ 179 h 359"/>
                <a:gd name="T28" fmla="*/ 109 w 359"/>
                <a:gd name="T29" fmla="*/ 82 h 359"/>
                <a:gd name="T30" fmla="*/ 192 w 359"/>
                <a:gd name="T31" fmla="*/ 82 h 359"/>
                <a:gd name="T32" fmla="*/ 246 w 359"/>
                <a:gd name="T33" fmla="*/ 101 h 359"/>
                <a:gd name="T34" fmla="*/ 261 w 359"/>
                <a:gd name="T35" fmla="*/ 137 h 359"/>
                <a:gd name="T36" fmla="*/ 261 w 359"/>
                <a:gd name="T37" fmla="*/ 138 h 359"/>
                <a:gd name="T38" fmla="*/ 213 w 359"/>
                <a:gd name="T39" fmla="*/ 192 h 359"/>
                <a:gd name="T40" fmla="*/ 270 w 359"/>
                <a:gd name="T41" fmla="*/ 266 h 359"/>
                <a:gd name="T42" fmla="*/ 237 w 359"/>
                <a:gd name="T43" fmla="*/ 266 h 359"/>
                <a:gd name="T44" fmla="*/ 184 w 359"/>
                <a:gd name="T45" fmla="*/ 197 h 359"/>
                <a:gd name="T46" fmla="*/ 183 w 359"/>
                <a:gd name="T47" fmla="*/ 197 h 359"/>
                <a:gd name="T48" fmla="*/ 136 w 359"/>
                <a:gd name="T49" fmla="*/ 197 h 359"/>
                <a:gd name="T50" fmla="*/ 136 w 359"/>
                <a:gd name="T51" fmla="*/ 266 h 359"/>
                <a:gd name="T52" fmla="*/ 109 w 359"/>
                <a:gd name="T53" fmla="*/ 266 h 359"/>
                <a:gd name="T54" fmla="*/ 109 w 359"/>
                <a:gd name="T55" fmla="*/ 82 h 359"/>
                <a:gd name="T56" fmla="*/ 189 w 359"/>
                <a:gd name="T57" fmla="*/ 172 h 359"/>
                <a:gd name="T58" fmla="*/ 233 w 359"/>
                <a:gd name="T59" fmla="*/ 140 h 359"/>
                <a:gd name="T60" fmla="*/ 233 w 359"/>
                <a:gd name="T61" fmla="*/ 139 h 359"/>
                <a:gd name="T62" fmla="*/ 191 w 359"/>
                <a:gd name="T63" fmla="*/ 107 h 359"/>
                <a:gd name="T64" fmla="*/ 136 w 359"/>
                <a:gd name="T65" fmla="*/ 107 h 359"/>
                <a:gd name="T66" fmla="*/ 136 w 359"/>
                <a:gd name="T67" fmla="*/ 172 h 359"/>
                <a:gd name="T68" fmla="*/ 189 w 359"/>
                <a:gd name="T69" fmla="*/ 17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9" h="359">
                  <a:moveTo>
                    <a:pt x="0" y="18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81"/>
                    <a:pt x="79" y="0"/>
                    <a:pt x="180" y="0"/>
                  </a:cubicBezTo>
                  <a:cubicBezTo>
                    <a:pt x="281" y="0"/>
                    <a:pt x="359" y="81"/>
                    <a:pt x="359" y="178"/>
                  </a:cubicBezTo>
                  <a:cubicBezTo>
                    <a:pt x="359" y="179"/>
                    <a:pt x="359" y="179"/>
                    <a:pt x="359" y="179"/>
                  </a:cubicBezTo>
                  <a:cubicBezTo>
                    <a:pt x="359" y="277"/>
                    <a:pt x="280" y="359"/>
                    <a:pt x="179" y="359"/>
                  </a:cubicBezTo>
                  <a:cubicBezTo>
                    <a:pt x="78" y="359"/>
                    <a:pt x="0" y="278"/>
                    <a:pt x="0" y="180"/>
                  </a:cubicBezTo>
                  <a:close/>
                  <a:moveTo>
                    <a:pt x="343" y="179"/>
                  </a:moveTo>
                  <a:cubicBezTo>
                    <a:pt x="343" y="178"/>
                    <a:pt x="343" y="178"/>
                    <a:pt x="343" y="178"/>
                  </a:cubicBezTo>
                  <a:cubicBezTo>
                    <a:pt x="343" y="88"/>
                    <a:pt x="273" y="15"/>
                    <a:pt x="180" y="15"/>
                  </a:cubicBezTo>
                  <a:cubicBezTo>
                    <a:pt x="87" y="15"/>
                    <a:pt x="16" y="89"/>
                    <a:pt x="16" y="179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16" y="270"/>
                    <a:pt x="86" y="344"/>
                    <a:pt x="179" y="344"/>
                  </a:cubicBezTo>
                  <a:cubicBezTo>
                    <a:pt x="272" y="344"/>
                    <a:pt x="343" y="269"/>
                    <a:pt x="343" y="179"/>
                  </a:cubicBezTo>
                  <a:close/>
                  <a:moveTo>
                    <a:pt x="109" y="82"/>
                  </a:moveTo>
                  <a:cubicBezTo>
                    <a:pt x="192" y="82"/>
                    <a:pt x="192" y="82"/>
                    <a:pt x="192" y="82"/>
                  </a:cubicBezTo>
                  <a:cubicBezTo>
                    <a:pt x="215" y="82"/>
                    <a:pt x="234" y="89"/>
                    <a:pt x="246" y="101"/>
                  </a:cubicBezTo>
                  <a:cubicBezTo>
                    <a:pt x="255" y="110"/>
                    <a:pt x="261" y="122"/>
                    <a:pt x="261" y="137"/>
                  </a:cubicBezTo>
                  <a:cubicBezTo>
                    <a:pt x="261" y="138"/>
                    <a:pt x="261" y="138"/>
                    <a:pt x="261" y="138"/>
                  </a:cubicBezTo>
                  <a:cubicBezTo>
                    <a:pt x="261" y="168"/>
                    <a:pt x="241" y="186"/>
                    <a:pt x="213" y="192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37" y="266"/>
                    <a:pt x="237" y="266"/>
                    <a:pt x="237" y="266"/>
                  </a:cubicBezTo>
                  <a:cubicBezTo>
                    <a:pt x="184" y="197"/>
                    <a:pt x="184" y="197"/>
                    <a:pt x="184" y="197"/>
                  </a:cubicBezTo>
                  <a:cubicBezTo>
                    <a:pt x="183" y="197"/>
                    <a:pt x="183" y="197"/>
                    <a:pt x="183" y="197"/>
                  </a:cubicBezTo>
                  <a:cubicBezTo>
                    <a:pt x="136" y="197"/>
                    <a:pt x="136" y="197"/>
                    <a:pt x="136" y="197"/>
                  </a:cubicBezTo>
                  <a:cubicBezTo>
                    <a:pt x="136" y="266"/>
                    <a:pt x="136" y="266"/>
                    <a:pt x="136" y="266"/>
                  </a:cubicBezTo>
                  <a:cubicBezTo>
                    <a:pt x="109" y="266"/>
                    <a:pt x="109" y="266"/>
                    <a:pt x="109" y="266"/>
                  </a:cubicBezTo>
                  <a:lnTo>
                    <a:pt x="109" y="82"/>
                  </a:lnTo>
                  <a:close/>
                  <a:moveTo>
                    <a:pt x="189" y="172"/>
                  </a:moveTo>
                  <a:cubicBezTo>
                    <a:pt x="215" y="172"/>
                    <a:pt x="233" y="160"/>
                    <a:pt x="233" y="140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3" y="119"/>
                    <a:pt x="217" y="107"/>
                    <a:pt x="191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172"/>
                    <a:pt x="136" y="172"/>
                    <a:pt x="136" y="172"/>
                  </a:cubicBezTo>
                  <a:lnTo>
                    <a:pt x="189" y="172"/>
                  </a:lnTo>
                  <a:close/>
                </a:path>
              </a:pathLst>
            </a:custGeom>
            <a:solidFill>
              <a:srgbClr val="459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Round Same Side Corner Rectangle 37"/>
            <p:cNvSpPr/>
            <p:nvPr userDrawn="1"/>
          </p:nvSpPr>
          <p:spPr>
            <a:xfrm rot="5400000">
              <a:off x="5537542" y="3243910"/>
              <a:ext cx="2728685" cy="884690"/>
            </a:xfrm>
            <a:custGeom>
              <a:avLst/>
              <a:gdLst/>
              <a:ahLst/>
              <a:cxnLst/>
              <a:rect l="l" t="t" r="r" b="b"/>
              <a:pathLst>
                <a:path w="2728685" h="884690">
                  <a:moveTo>
                    <a:pt x="0" y="782928"/>
                  </a:moveTo>
                  <a:lnTo>
                    <a:pt x="0" y="0"/>
                  </a:lnTo>
                  <a:lnTo>
                    <a:pt x="2618541" y="0"/>
                  </a:lnTo>
                  <a:cubicBezTo>
                    <a:pt x="2679372" y="0"/>
                    <a:pt x="2728685" y="49313"/>
                    <a:pt x="2728685" y="110144"/>
                  </a:cubicBezTo>
                  <a:lnTo>
                    <a:pt x="2728685" y="884690"/>
                  </a:lnTo>
                  <a:lnTo>
                    <a:pt x="101762" y="884690"/>
                  </a:lnTo>
                  <a:cubicBezTo>
                    <a:pt x="45560" y="884690"/>
                    <a:pt x="0" y="839130"/>
                    <a:pt x="0" y="782928"/>
                  </a:cubicBezTo>
                  <a:close/>
                </a:path>
              </a:pathLst>
            </a:custGeom>
            <a:solidFill>
              <a:srgbClr val="2C83B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-721360" y="37760"/>
              <a:ext cx="594360" cy="5816900"/>
              <a:chOff x="-721360" y="37760"/>
              <a:chExt cx="594360" cy="5816900"/>
            </a:xfrm>
          </p:grpSpPr>
          <p:sp>
            <p:nvSpPr>
              <p:cNvPr id="29" name="Text Box 231"/>
              <p:cNvSpPr txBox="1">
                <a:spLocks noChangeArrowheads="1"/>
              </p:cNvSpPr>
              <p:nvPr/>
            </p:nvSpPr>
            <p:spPr bwMode="auto">
              <a:xfrm>
                <a:off x="-721360" y="1208484"/>
                <a:ext cx="594360" cy="548640"/>
              </a:xfrm>
              <a:prstGeom prst="rect">
                <a:avLst/>
              </a:prstGeom>
              <a:solidFill>
                <a:srgbClr val="8B8D8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R 139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G 141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B 142</a:t>
                </a:r>
              </a:p>
            </p:txBody>
          </p:sp>
          <p:sp>
            <p:nvSpPr>
              <p:cNvPr id="30" name="Text Box 231"/>
              <p:cNvSpPr txBox="1">
                <a:spLocks noChangeArrowheads="1"/>
              </p:cNvSpPr>
              <p:nvPr/>
            </p:nvSpPr>
            <p:spPr bwMode="auto">
              <a:xfrm>
                <a:off x="-721360" y="623122"/>
                <a:ext cx="594360" cy="548640"/>
              </a:xfrm>
              <a:prstGeom prst="rect">
                <a:avLst/>
              </a:prstGeom>
              <a:solidFill>
                <a:srgbClr val="E0E1D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/>
                </a:defPPr>
                <a:lvl1pPr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vl="0"/>
                <a:r>
                  <a:rPr sz="1100">
                    <a:solidFill>
                      <a:srgbClr val="4D4F53"/>
                    </a:solidFill>
                  </a:rPr>
                  <a:t>R 224</a:t>
                </a:r>
              </a:p>
              <a:p>
                <a:pPr lvl="0"/>
                <a:r>
                  <a:rPr sz="1100">
                    <a:solidFill>
                      <a:srgbClr val="4D4F53"/>
                    </a:solidFill>
                  </a:rPr>
                  <a:t>G 225</a:t>
                </a:r>
              </a:p>
              <a:p>
                <a:pPr lvl="0"/>
                <a:r>
                  <a:rPr sz="1100">
                    <a:solidFill>
                      <a:srgbClr val="4D4F53"/>
                    </a:solidFill>
                  </a:rPr>
                  <a:t>B 221</a:t>
                </a:r>
              </a:p>
            </p:txBody>
          </p:sp>
          <p:sp>
            <p:nvSpPr>
              <p:cNvPr id="31" name="Text Box 231"/>
              <p:cNvSpPr txBox="1">
                <a:spLocks noChangeArrowheads="1"/>
              </p:cNvSpPr>
              <p:nvPr/>
            </p:nvSpPr>
            <p:spPr bwMode="auto">
              <a:xfrm>
                <a:off x="-721360" y="37760"/>
                <a:ext cx="594360" cy="548640"/>
              </a:xfrm>
              <a:prstGeom prst="rect">
                <a:avLst/>
              </a:prstGeom>
              <a:solidFill>
                <a:srgbClr val="4599C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R 69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G 153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B 195</a:t>
                </a:r>
              </a:p>
            </p:txBody>
          </p:sp>
          <p:sp>
            <p:nvSpPr>
              <p:cNvPr id="32" name="Text Box 235"/>
              <p:cNvSpPr txBox="1">
                <a:spLocks noChangeArrowheads="1"/>
              </p:cNvSpPr>
              <p:nvPr/>
            </p:nvSpPr>
            <p:spPr bwMode="auto">
              <a:xfrm>
                <a:off x="-721360" y="3549932"/>
                <a:ext cx="594360" cy="548640"/>
              </a:xfrm>
              <a:prstGeom prst="rect">
                <a:avLst/>
              </a:prstGeom>
              <a:solidFill>
                <a:srgbClr val="FECB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chemeClr val="tx1"/>
                    </a:solidFill>
                    <a:ea typeface="+mn-ea"/>
                  </a:rPr>
                  <a:t>R 254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chemeClr val="tx1"/>
                    </a:solidFill>
                    <a:ea typeface="+mn-ea"/>
                  </a:rPr>
                  <a:t>G 203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chemeClr val="tx1"/>
                    </a:solidFill>
                    <a:ea typeface="+mn-ea"/>
                  </a:rPr>
                  <a:t>B 0</a:t>
                </a:r>
              </a:p>
            </p:txBody>
          </p:sp>
          <p:sp>
            <p:nvSpPr>
              <p:cNvPr id="33" name="Text Box 235"/>
              <p:cNvSpPr txBox="1">
                <a:spLocks noChangeArrowheads="1"/>
              </p:cNvSpPr>
              <p:nvPr/>
            </p:nvSpPr>
            <p:spPr bwMode="auto">
              <a:xfrm>
                <a:off x="-721360" y="4135294"/>
                <a:ext cx="594360" cy="548640"/>
              </a:xfrm>
              <a:prstGeom prst="rect">
                <a:avLst/>
              </a:prstGeom>
              <a:solidFill>
                <a:srgbClr val="FF790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R 255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G 121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B 1</a:t>
                </a:r>
              </a:p>
            </p:txBody>
          </p:sp>
          <p:sp>
            <p:nvSpPr>
              <p:cNvPr id="34" name="Text Box 235"/>
              <p:cNvSpPr txBox="1">
                <a:spLocks noChangeArrowheads="1"/>
              </p:cNvSpPr>
              <p:nvPr/>
            </p:nvSpPr>
            <p:spPr bwMode="auto">
              <a:xfrm>
                <a:off x="-721360" y="4720656"/>
                <a:ext cx="594360" cy="548640"/>
              </a:xfrm>
              <a:prstGeom prst="rect">
                <a:avLst/>
              </a:prstGeom>
              <a:solidFill>
                <a:srgbClr val="CD202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R 205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G 32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B 44</a:t>
                </a:r>
              </a:p>
            </p:txBody>
          </p:sp>
          <p:sp>
            <p:nvSpPr>
              <p:cNvPr id="35" name="Text Box 231"/>
              <p:cNvSpPr txBox="1">
                <a:spLocks noChangeArrowheads="1"/>
              </p:cNvSpPr>
              <p:nvPr/>
            </p:nvSpPr>
            <p:spPr bwMode="auto">
              <a:xfrm>
                <a:off x="-721360" y="2379208"/>
                <a:ext cx="594360" cy="548640"/>
              </a:xfrm>
              <a:prstGeom prst="rect">
                <a:avLst/>
              </a:prstGeom>
              <a:solidFill>
                <a:srgbClr val="A3DB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4D4F53"/>
                    </a:solidFill>
                    <a:ea typeface="+mn-ea"/>
                  </a:rPr>
                  <a:t>R 163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4D4F53"/>
                    </a:solidFill>
                    <a:ea typeface="+mn-ea"/>
                  </a:rPr>
                  <a:t>G 219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4D4F53"/>
                    </a:solidFill>
                    <a:ea typeface="+mn-ea"/>
                  </a:rPr>
                  <a:t>B 232</a:t>
                </a:r>
              </a:p>
            </p:txBody>
          </p:sp>
          <p:sp>
            <p:nvSpPr>
              <p:cNvPr id="36" name="Text Box 235"/>
              <p:cNvSpPr txBox="1">
                <a:spLocks noChangeArrowheads="1"/>
              </p:cNvSpPr>
              <p:nvPr/>
            </p:nvSpPr>
            <p:spPr bwMode="auto">
              <a:xfrm>
                <a:off x="-721360" y="2964570"/>
                <a:ext cx="594360" cy="548640"/>
              </a:xfrm>
              <a:prstGeom prst="rect">
                <a:avLst/>
              </a:prstGeom>
              <a:solidFill>
                <a:srgbClr val="7AB8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R 122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G 184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B 0</a:t>
                </a:r>
              </a:p>
            </p:txBody>
          </p:sp>
          <p:sp>
            <p:nvSpPr>
              <p:cNvPr id="37" name="Text Box 230"/>
              <p:cNvSpPr txBox="1">
                <a:spLocks noChangeArrowheads="1"/>
              </p:cNvSpPr>
              <p:nvPr/>
            </p:nvSpPr>
            <p:spPr bwMode="auto">
              <a:xfrm>
                <a:off x="-721360" y="1793846"/>
                <a:ext cx="594360" cy="548640"/>
              </a:xfrm>
              <a:prstGeom prst="rect">
                <a:avLst/>
              </a:prstGeom>
              <a:solidFill>
                <a:srgbClr val="4D4F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sz="1100" kern="0">
                    <a:solidFill>
                      <a:srgbClr val="FFFFFF"/>
                    </a:solidFill>
                    <a:ea typeface="+mn-ea"/>
                  </a:rPr>
                  <a:t>R 77</a:t>
                </a:r>
              </a:p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sz="1100" kern="0">
                    <a:solidFill>
                      <a:srgbClr val="FFFFFF"/>
                    </a:solidFill>
                    <a:ea typeface="+mn-ea"/>
                  </a:rPr>
                  <a:t>G 79</a:t>
                </a:r>
              </a:p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sz="1100" kern="0">
                    <a:solidFill>
                      <a:srgbClr val="FFFFFF"/>
                    </a:solidFill>
                    <a:ea typeface="+mn-ea"/>
                  </a:rPr>
                  <a:t>B 83</a:t>
                </a:r>
              </a:p>
            </p:txBody>
          </p:sp>
          <p:sp>
            <p:nvSpPr>
              <p:cNvPr id="38" name="Text Box 235"/>
              <p:cNvSpPr txBox="1">
                <a:spLocks noChangeArrowheads="1"/>
              </p:cNvSpPr>
              <p:nvPr/>
            </p:nvSpPr>
            <p:spPr bwMode="auto">
              <a:xfrm>
                <a:off x="-721360" y="5306020"/>
                <a:ext cx="594360" cy="548640"/>
              </a:xfrm>
              <a:prstGeom prst="rect">
                <a:avLst/>
              </a:prstGeom>
              <a:solidFill>
                <a:srgbClr val="061E3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R 6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G 30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sz="1100">
                    <a:solidFill>
                      <a:srgbClr val="FFFFFF"/>
                    </a:solidFill>
                    <a:ea typeface="+mn-ea"/>
                  </a:rPr>
                  <a:t>B 60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" y="1203952"/>
            <a:ext cx="6023610" cy="1483325"/>
          </a:xfrm>
        </p:spPr>
        <p:txBody>
          <a:bodyPr anchor="t"/>
          <a:lstStyle>
            <a:lvl1pPr algn="l">
              <a:defRPr sz="3200" b="1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39" y="2749792"/>
            <a:ext cx="6023610" cy="32232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282" y="644808"/>
            <a:ext cx="4233672" cy="3930032"/>
          </a:xfrm>
          <a:prstGeom prst="roundRect">
            <a:avLst>
              <a:gd name="adj" fmla="val 2311"/>
            </a:avLst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978" y="644808"/>
            <a:ext cx="4233672" cy="3930032"/>
          </a:xfrm>
          <a:prstGeom prst="roundRect">
            <a:avLst>
              <a:gd name="adj" fmla="val 2516"/>
            </a:avLst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914400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0714" y="134110"/>
            <a:ext cx="8631936" cy="438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015B-CA47-4712-8F74-6986FFA0AE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2922309" y="4932165"/>
            <a:ext cx="73211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4D4F53"/>
                </a:solidFill>
              </a:defRPr>
            </a:lvl1pPr>
          </a:lstStyle>
          <a:p>
            <a:fld id="{CEE52DAE-BD17-4803-856B-BF38D6CC628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267" y="4932165"/>
            <a:ext cx="2055043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015B-CA47-4712-8F74-6986FFA0AE4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2309" y="4932165"/>
            <a:ext cx="73211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4D4F53"/>
                </a:solidFill>
              </a:defRPr>
            </a:lvl1pPr>
          </a:lstStyle>
          <a:p>
            <a:fld id="{CEE52DAE-BD17-4803-856B-BF38D6CC628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267" y="4932165"/>
            <a:ext cx="2055043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015B-CA47-4712-8F74-6986FFA0AE4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2922309" y="4932165"/>
            <a:ext cx="73211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4D4F53"/>
                </a:solidFill>
              </a:defRPr>
            </a:lvl1pPr>
          </a:lstStyle>
          <a:p>
            <a:fld id="{CEE52DAE-BD17-4803-856B-BF38D6CC628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267" y="4932165"/>
            <a:ext cx="2055043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-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469062"/>
                </a:lnTo>
                <a:cubicBezTo>
                  <a:pt x="7995746" y="6469062"/>
                  <a:pt x="7995746" y="6469062"/>
                  <a:pt x="7995746" y="6469062"/>
                </a:cubicBezTo>
                <a:cubicBezTo>
                  <a:pt x="7972442" y="6469062"/>
                  <a:pt x="7953375" y="6483899"/>
                  <a:pt x="7953375" y="6501915"/>
                </a:cubicBezTo>
                <a:cubicBezTo>
                  <a:pt x="7953375" y="6781614"/>
                  <a:pt x="7953375" y="6857955"/>
                  <a:pt x="7953375" y="6858000"/>
                </a:cubicBezTo>
                <a:lnTo>
                  <a:pt x="7912100" y="6858000"/>
                </a:lnTo>
                <a:cubicBezTo>
                  <a:pt x="7912100" y="6857955"/>
                  <a:pt x="7912100" y="6781614"/>
                  <a:pt x="7912100" y="6501915"/>
                </a:cubicBezTo>
                <a:cubicBezTo>
                  <a:pt x="7912100" y="6483899"/>
                  <a:pt x="7894111" y="6469062"/>
                  <a:pt x="7870831" y="6469062"/>
                </a:cubicBezTo>
                <a:cubicBezTo>
                  <a:pt x="7870831" y="6469062"/>
                  <a:pt x="1146022" y="6469062"/>
                  <a:pt x="0" y="6469062"/>
                </a:cubicBezTo>
                <a:close/>
              </a:path>
            </a:pathLst>
          </a:custGeom>
          <a:solidFill>
            <a:srgbClr val="8B8D8E"/>
          </a:solid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13333" y="270461"/>
            <a:ext cx="2173709" cy="3000374"/>
          </a:xfrm>
          <a:prstGeom prst="round2SameRect">
            <a:avLst>
              <a:gd name="adj1" fmla="val 3572"/>
              <a:gd name="adj2" fmla="val 0"/>
            </a:avLst>
          </a:prstGeom>
          <a:solidFill>
            <a:srgbClr val="C8E9F1">
              <a:alpha val="94118"/>
            </a:srgbClr>
          </a:solidFill>
        </p:spPr>
        <p:txBody>
          <a:bodyPr vert="vert270" lIns="822960" tIns="274320" rIns="182880" bIns="45720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400" baseline="0">
                <a:solidFill>
                  <a:srgbClr val="4D4F53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2pPr>
            <a:lvl3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5pPr>
            <a:lvl6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6pPr>
            <a:lvl7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7pPr>
            <a:lvl8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8pPr>
            <a:lvl9pPr marL="0" indent="0">
              <a:lnSpc>
                <a:spcPct val="110000"/>
              </a:lnSpc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t>With overlaid caption. Lorem ipsum dolor sit amet, consectetur adi piscing elit.</a:t>
            </a:r>
            <a:r>
              <a:rPr sz="1400"/>
              <a:t> Curabitur at enim dolor. Nunc feugiat viverra augue eu pulvinar. Nulla convallis sem sed.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687" y="880388"/>
            <a:ext cx="2377440" cy="323165"/>
          </a:xfrm>
        </p:spPr>
        <p:txBody>
          <a:bodyPr/>
          <a:lstStyle>
            <a:lvl1pPr>
              <a:defRPr sz="2200" b="0">
                <a:solidFill>
                  <a:srgbClr val="4D4F53"/>
                </a:solidFill>
              </a:defRPr>
            </a:lvl1pPr>
          </a:lstStyle>
          <a:p>
            <a:r>
              <a:t>Full Bleed Photo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015B-CA47-4712-8F74-6986FFA0AE40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250851" y="0"/>
            <a:ext cx="1371600" cy="5143500"/>
            <a:chOff x="12571412" y="0"/>
            <a:chExt cx="1371600" cy="6858000"/>
          </a:xfrm>
        </p:grpSpPr>
        <p:sp>
          <p:nvSpPr>
            <p:cNvPr id="22" name="Rounded Rectangle 21"/>
            <p:cNvSpPr/>
            <p:nvPr/>
          </p:nvSpPr>
          <p:spPr>
            <a:xfrm>
              <a:off x="12571412" y="0"/>
              <a:ext cx="1371600" cy="6858000"/>
            </a:xfrm>
            <a:prstGeom prst="roundRect">
              <a:avLst>
                <a:gd name="adj" fmla="val 71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200"/>
                </a:spcBef>
              </a:pPr>
              <a:r>
                <a:rPr sz="1200">
                  <a:solidFill>
                    <a:srgbClr val="FFFFFF"/>
                  </a:solidFill>
                </a:rPr>
                <a:t>Click the icon to add a picture. </a:t>
              </a:r>
            </a:p>
            <a:p>
              <a:pPr algn="l">
                <a:spcBef>
                  <a:spcPts val="1200"/>
                </a:spcBef>
              </a:pPr>
              <a:r>
                <a:rPr sz="1200">
                  <a:solidFill>
                    <a:srgbClr val="FFFFFF"/>
                  </a:solidFill>
                </a:rPr>
                <a:t>If</a:t>
              </a:r>
              <a:r>
                <a:rPr sz="1200" baseline="0">
                  <a:solidFill>
                    <a:srgbClr val="FFFFFF"/>
                  </a:solidFill>
                </a:rPr>
                <a:t> the title text or placeholder isn’t visible, click the </a:t>
              </a:r>
              <a:r>
                <a:rPr sz="1200" b="1" baseline="0">
                  <a:solidFill>
                    <a:srgbClr val="FFFFFF"/>
                  </a:solidFill>
                </a:rPr>
                <a:t>Reset</a:t>
              </a:r>
              <a:r>
                <a:rPr sz="1200" baseline="0">
                  <a:solidFill>
                    <a:srgbClr val="FFFFFF"/>
                  </a:solidFill>
                </a:rPr>
                <a:t> button on the Home tab to make it visible again. 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712699" y="2057400"/>
              <a:ext cx="1089025" cy="815975"/>
              <a:chOff x="12712699" y="2057400"/>
              <a:chExt cx="1089025" cy="815975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12699" y="2057400"/>
                <a:ext cx="1089025" cy="815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13124908" y="2304994"/>
                <a:ext cx="640080" cy="18288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922309" y="4932165"/>
            <a:ext cx="73211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4D4F53"/>
                </a:solidFill>
              </a:defRPr>
            </a:lvl1pPr>
          </a:lstStyle>
          <a:p>
            <a:fld id="{CEE52DAE-BD17-4803-856B-BF38D6CC628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267" y="4932165"/>
            <a:ext cx="2055043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" y="520840"/>
            <a:ext cx="9144001" cy="4072592"/>
            <a:chOff x="1" y="694453"/>
            <a:chExt cx="9144001" cy="5430123"/>
          </a:xfrm>
        </p:grpSpPr>
        <p:grpSp>
          <p:nvGrpSpPr>
            <p:cNvPr id="57" name="Group 56"/>
            <p:cNvGrpSpPr/>
            <p:nvPr/>
          </p:nvGrpSpPr>
          <p:grpSpPr>
            <a:xfrm>
              <a:off x="1" y="694453"/>
              <a:ext cx="1142999" cy="2278819"/>
              <a:chOff x="1" y="694453"/>
              <a:chExt cx="1142999" cy="2278819"/>
            </a:xfrm>
          </p:grpSpPr>
          <p:sp>
            <p:nvSpPr>
              <p:cNvPr id="20" name="Rounded Rectangle 45"/>
              <p:cNvSpPr/>
              <p:nvPr/>
            </p:nvSpPr>
            <p:spPr>
              <a:xfrm>
                <a:off x="1" y="1558498"/>
                <a:ext cx="831248" cy="1414774"/>
              </a:xfrm>
              <a:custGeom>
                <a:avLst/>
                <a:gdLst/>
                <a:ahLst/>
                <a:cxnLst/>
                <a:rect l="l" t="t" r="r" b="b"/>
                <a:pathLst>
                  <a:path w="853059" h="1451896">
                    <a:moveTo>
                      <a:pt x="0" y="0"/>
                    </a:moveTo>
                    <a:lnTo>
                      <a:pt x="759550" y="0"/>
                    </a:lnTo>
                    <a:cubicBezTo>
                      <a:pt x="811194" y="0"/>
                      <a:pt x="853059" y="41865"/>
                      <a:pt x="853059" y="93509"/>
                    </a:cubicBezTo>
                    <a:lnTo>
                      <a:pt x="853059" y="1358387"/>
                    </a:lnTo>
                    <a:cubicBezTo>
                      <a:pt x="853059" y="1410031"/>
                      <a:pt x="811194" y="1451896"/>
                      <a:pt x="759550" y="1451896"/>
                    </a:cubicBezTo>
                    <a:lnTo>
                      <a:pt x="0" y="1451896"/>
                    </a:lnTo>
                    <a:close/>
                  </a:path>
                </a:pathLst>
              </a:custGeom>
              <a:solidFill>
                <a:srgbClr val="E0E1D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ounded Rectangle 45"/>
              <p:cNvSpPr/>
              <p:nvPr/>
            </p:nvSpPr>
            <p:spPr>
              <a:xfrm>
                <a:off x="1" y="694453"/>
                <a:ext cx="625458" cy="1451896"/>
              </a:xfrm>
              <a:custGeom>
                <a:avLst/>
                <a:gdLst/>
                <a:ahLst/>
                <a:cxnLst/>
                <a:rect l="l" t="t" r="r" b="b"/>
                <a:pathLst>
                  <a:path w="622819" h="1451896">
                    <a:moveTo>
                      <a:pt x="0" y="0"/>
                    </a:moveTo>
                    <a:lnTo>
                      <a:pt x="552460" y="0"/>
                    </a:lnTo>
                    <a:cubicBezTo>
                      <a:pt x="591318" y="0"/>
                      <a:pt x="622819" y="41865"/>
                      <a:pt x="622819" y="93509"/>
                    </a:cubicBezTo>
                    <a:lnTo>
                      <a:pt x="622819" y="1358387"/>
                    </a:lnTo>
                    <a:cubicBezTo>
                      <a:pt x="622819" y="1410031"/>
                      <a:pt x="591318" y="1451896"/>
                      <a:pt x="552460" y="1451896"/>
                    </a:cubicBezTo>
                    <a:lnTo>
                      <a:pt x="0" y="1451896"/>
                    </a:lnTo>
                    <a:close/>
                  </a:path>
                </a:pathLst>
              </a:custGeom>
              <a:solidFill>
                <a:srgbClr val="7AB8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07387" y="1886443"/>
                <a:ext cx="537048" cy="537049"/>
              </a:xfrm>
              <a:prstGeom prst="roundRect">
                <a:avLst>
                  <a:gd name="adj" fmla="val 12073"/>
                </a:avLst>
              </a:prstGeom>
              <a:solidFill>
                <a:srgbClr val="A3DB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21625" y="1772394"/>
                <a:ext cx="221375" cy="219239"/>
              </a:xfrm>
              <a:prstGeom prst="roundRect">
                <a:avLst>
                  <a:gd name="adj" fmla="val 14953"/>
                </a:avLst>
              </a:prstGeom>
              <a:solidFill>
                <a:srgbClr val="FF79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Rounded Rectangle 61"/>
              <p:cNvSpPr/>
              <p:nvPr/>
            </p:nvSpPr>
            <p:spPr>
              <a:xfrm>
                <a:off x="921625" y="1886443"/>
                <a:ext cx="122810" cy="105189"/>
              </a:xfrm>
              <a:custGeom>
                <a:avLst/>
                <a:gdLst/>
                <a:ahLst/>
                <a:cxnLst/>
                <a:rect l="l" t="t" r="r" b="b"/>
                <a:pathLst>
                  <a:path w="126033" h="107949">
                    <a:moveTo>
                      <a:pt x="0" y="0"/>
                    </a:moveTo>
                    <a:lnTo>
                      <a:pt x="59494" y="0"/>
                    </a:lnTo>
                    <a:cubicBezTo>
                      <a:pt x="96242" y="0"/>
                      <a:pt x="126033" y="29791"/>
                      <a:pt x="126033" y="66539"/>
                    </a:cubicBezTo>
                    <a:lnTo>
                      <a:pt x="126033" y="107949"/>
                    </a:lnTo>
                    <a:lnTo>
                      <a:pt x="33643" y="107949"/>
                    </a:lnTo>
                    <a:cubicBezTo>
                      <a:pt x="15062" y="107949"/>
                      <a:pt x="0" y="92887"/>
                      <a:pt x="0" y="74306"/>
                    </a:cubicBezTo>
                    <a:close/>
                  </a:path>
                </a:pathLst>
              </a:custGeom>
              <a:solidFill>
                <a:srgbClr val="A368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ounded Rectangle 66"/>
              <p:cNvSpPr/>
              <p:nvPr/>
            </p:nvSpPr>
            <p:spPr>
              <a:xfrm>
                <a:off x="507388" y="1886443"/>
                <a:ext cx="323861" cy="537049"/>
              </a:xfrm>
              <a:custGeom>
                <a:avLst/>
                <a:gdLst/>
                <a:ahLst/>
                <a:cxnLst/>
                <a:rect l="l" t="t" r="r" b="b"/>
                <a:pathLst>
                  <a:path w="332359" h="551140">
                    <a:moveTo>
                      <a:pt x="66539" y="0"/>
                    </a:moveTo>
                    <a:lnTo>
                      <a:pt x="332359" y="0"/>
                    </a:lnTo>
                    <a:lnTo>
                      <a:pt x="332359" y="551140"/>
                    </a:lnTo>
                    <a:lnTo>
                      <a:pt x="66539" y="551140"/>
                    </a:lnTo>
                    <a:cubicBezTo>
                      <a:pt x="29791" y="551140"/>
                      <a:pt x="0" y="521349"/>
                      <a:pt x="0" y="484601"/>
                    </a:cubicBezTo>
                    <a:lnTo>
                      <a:pt x="0" y="66539"/>
                    </a:lnTo>
                    <a:cubicBezTo>
                      <a:pt x="0" y="29791"/>
                      <a:pt x="29791" y="0"/>
                      <a:pt x="66539" y="0"/>
                    </a:cubicBezTo>
                    <a:close/>
                  </a:path>
                </a:pathLst>
              </a:custGeom>
              <a:solidFill>
                <a:srgbClr val="8FC1C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ounded Rectangle 45"/>
              <p:cNvSpPr/>
              <p:nvPr/>
            </p:nvSpPr>
            <p:spPr>
              <a:xfrm>
                <a:off x="507388" y="1886443"/>
                <a:ext cx="118070" cy="259906"/>
              </a:xfrm>
              <a:custGeom>
                <a:avLst/>
                <a:gdLst/>
                <a:ahLst/>
                <a:cxnLst/>
                <a:rect l="l" t="t" r="r" b="b"/>
                <a:pathLst>
                  <a:path w="161516" h="355542">
                    <a:moveTo>
                      <a:pt x="88696" y="0"/>
                    </a:moveTo>
                    <a:lnTo>
                      <a:pt x="161516" y="0"/>
                    </a:lnTo>
                    <a:lnTo>
                      <a:pt x="161516" y="230896"/>
                    </a:lnTo>
                    <a:cubicBezTo>
                      <a:pt x="161516" y="299737"/>
                      <a:pt x="119526" y="355542"/>
                      <a:pt x="67728" y="355542"/>
                    </a:cubicBezTo>
                    <a:lnTo>
                      <a:pt x="0" y="355542"/>
                    </a:lnTo>
                    <a:lnTo>
                      <a:pt x="0" y="88696"/>
                    </a:lnTo>
                    <a:cubicBezTo>
                      <a:pt x="0" y="39711"/>
                      <a:pt x="39711" y="0"/>
                      <a:pt x="88696" y="0"/>
                    </a:cubicBezTo>
                    <a:close/>
                  </a:path>
                </a:pathLst>
              </a:custGeom>
              <a:solidFill>
                <a:srgbClr val="4E9E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788" y="2286000"/>
              <a:ext cx="2522424" cy="2286000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/>
          </p:nvGrpSpPr>
          <p:grpSpPr>
            <a:xfrm>
              <a:off x="7947025" y="3829050"/>
              <a:ext cx="1196977" cy="2295526"/>
              <a:chOff x="7947025" y="3829050"/>
              <a:chExt cx="1196977" cy="2295526"/>
            </a:xfrm>
          </p:grpSpPr>
          <p:sp>
            <p:nvSpPr>
              <p:cNvPr id="47" name="Round Same Side Corner Rectangle 46"/>
              <p:cNvSpPr/>
              <p:nvPr/>
            </p:nvSpPr>
            <p:spPr>
              <a:xfrm rot="16200000">
                <a:off x="8172450" y="3937000"/>
                <a:ext cx="1079499" cy="863600"/>
              </a:xfrm>
              <a:prstGeom prst="round2SameRect">
                <a:avLst>
                  <a:gd name="adj1" fmla="val 5476"/>
                  <a:gd name="adj2" fmla="val 0"/>
                </a:avLst>
              </a:prstGeom>
              <a:solidFill>
                <a:srgbClr val="E0E1D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 Same Side Corner Rectangle 54"/>
              <p:cNvSpPr/>
              <p:nvPr/>
            </p:nvSpPr>
            <p:spPr>
              <a:xfrm rot="16200000">
                <a:off x="8089631" y="5070204"/>
                <a:ext cx="1438276" cy="670467"/>
              </a:xfrm>
              <a:prstGeom prst="round2SameRect">
                <a:avLst>
                  <a:gd name="adj1" fmla="val 8264"/>
                  <a:gd name="adj2" fmla="val 0"/>
                </a:avLst>
              </a:prstGeom>
              <a:solidFill>
                <a:srgbClr val="7AB8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8061326" y="4508500"/>
                <a:ext cx="527050" cy="527050"/>
              </a:xfrm>
              <a:prstGeom prst="roundRect">
                <a:avLst>
                  <a:gd name="adj" fmla="val 10320"/>
                </a:avLst>
              </a:prstGeom>
              <a:solidFill>
                <a:srgbClr val="A3DB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947025" y="4933950"/>
                <a:ext cx="269875" cy="266700"/>
              </a:xfrm>
              <a:prstGeom prst="roundRect">
                <a:avLst/>
              </a:prstGeom>
              <a:solidFill>
                <a:srgbClr val="FF79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8061327" y="4933950"/>
                <a:ext cx="155573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55573" h="101600">
                    <a:moveTo>
                      <a:pt x="0" y="0"/>
                    </a:moveTo>
                    <a:lnTo>
                      <a:pt x="111122" y="0"/>
                    </a:lnTo>
                    <a:cubicBezTo>
                      <a:pt x="135672" y="0"/>
                      <a:pt x="155573" y="19901"/>
                      <a:pt x="155573" y="44451"/>
                    </a:cubicBezTo>
                    <a:lnTo>
                      <a:pt x="155573" y="101600"/>
                    </a:lnTo>
                    <a:lnTo>
                      <a:pt x="54392" y="101600"/>
                    </a:lnTo>
                    <a:cubicBezTo>
                      <a:pt x="24352" y="101600"/>
                      <a:pt x="0" y="77248"/>
                      <a:pt x="0" y="47208"/>
                    </a:cubicBezTo>
                    <a:close/>
                  </a:path>
                </a:pathLst>
              </a:custGeom>
              <a:solidFill>
                <a:srgbClr val="A3680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 rot="16200000">
                <a:off x="8356332" y="4803503"/>
                <a:ext cx="349251" cy="114840"/>
              </a:xfrm>
              <a:custGeom>
                <a:avLst/>
                <a:gdLst/>
                <a:ahLst/>
                <a:cxnLst/>
                <a:rect l="l" t="t" r="r" b="b"/>
                <a:pathLst>
                  <a:path w="349251" h="114840">
                    <a:moveTo>
                      <a:pt x="349251" y="55407"/>
                    </a:moveTo>
                    <a:lnTo>
                      <a:pt x="349251" y="114840"/>
                    </a:lnTo>
                    <a:lnTo>
                      <a:pt x="54392" y="114840"/>
                    </a:lnTo>
                    <a:cubicBezTo>
                      <a:pt x="24352" y="114840"/>
                      <a:pt x="0" y="90488"/>
                      <a:pt x="0" y="60448"/>
                    </a:cubicBezTo>
                    <a:lnTo>
                      <a:pt x="0" y="0"/>
                    </a:lnTo>
                    <a:lnTo>
                      <a:pt x="293844" y="0"/>
                    </a:lnTo>
                    <a:cubicBezTo>
                      <a:pt x="324444" y="0"/>
                      <a:pt x="349251" y="24807"/>
                      <a:pt x="349251" y="55407"/>
                    </a:cubicBezTo>
                    <a:close/>
                  </a:path>
                </a:pathLst>
              </a:custGeom>
              <a:solidFill>
                <a:srgbClr val="4E9E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 rot="16200000">
                <a:off x="8697643" y="4462192"/>
                <a:ext cx="222250" cy="670464"/>
              </a:xfrm>
              <a:custGeom>
                <a:avLst/>
                <a:gdLst/>
                <a:ahLst/>
                <a:cxnLst/>
                <a:rect l="l" t="t" r="r" b="b"/>
                <a:pathLst>
                  <a:path w="222250" h="670464">
                    <a:moveTo>
                      <a:pt x="222250" y="55407"/>
                    </a:moveTo>
                    <a:lnTo>
                      <a:pt x="222250" y="670464"/>
                    </a:lnTo>
                    <a:lnTo>
                      <a:pt x="0" y="670464"/>
                    </a:lnTo>
                    <a:lnTo>
                      <a:pt x="0" y="0"/>
                    </a:lnTo>
                    <a:lnTo>
                      <a:pt x="166843" y="0"/>
                    </a:lnTo>
                    <a:cubicBezTo>
                      <a:pt x="197443" y="0"/>
                      <a:pt x="222250" y="24807"/>
                      <a:pt x="222250" y="55407"/>
                    </a:cubicBezTo>
                    <a:close/>
                  </a:path>
                </a:pathLst>
              </a:custGeom>
              <a:solidFill>
                <a:srgbClr val="6BA2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ound Same Side Corner Rectangle 64"/>
              <p:cNvSpPr/>
              <p:nvPr/>
            </p:nvSpPr>
            <p:spPr>
              <a:xfrm rot="16200000">
                <a:off x="8234363" y="4554536"/>
                <a:ext cx="400050" cy="307977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07977">
                    <a:moveTo>
                      <a:pt x="400050" y="0"/>
                    </a:moveTo>
                    <a:lnTo>
                      <a:pt x="400050" y="253585"/>
                    </a:lnTo>
                    <a:cubicBezTo>
                      <a:pt x="400050" y="283625"/>
                      <a:pt x="375698" y="307977"/>
                      <a:pt x="345658" y="307977"/>
                    </a:cubicBezTo>
                    <a:lnTo>
                      <a:pt x="0" y="307977"/>
                    </a:lnTo>
                    <a:lnTo>
                      <a:pt x="0" y="47291"/>
                    </a:lnTo>
                    <a:cubicBezTo>
                      <a:pt x="0" y="21173"/>
                      <a:pt x="21173" y="0"/>
                      <a:pt x="47291" y="0"/>
                    </a:cubicBezTo>
                    <a:close/>
                  </a:path>
                </a:pathLst>
              </a:custGeom>
              <a:solidFill>
                <a:srgbClr val="8FC1C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 Same Side Corner Rectangle 64"/>
              <p:cNvSpPr/>
              <p:nvPr/>
            </p:nvSpPr>
            <p:spPr>
              <a:xfrm rot="16200000">
                <a:off x="8420276" y="4739560"/>
                <a:ext cx="222250" cy="115728"/>
              </a:xfrm>
              <a:custGeom>
                <a:avLst/>
                <a:gdLst/>
                <a:ahLst/>
                <a:cxnLst/>
                <a:rect l="l" t="t" r="r" b="b"/>
                <a:pathLst>
                  <a:path w="222250" h="115728">
                    <a:moveTo>
                      <a:pt x="222250" y="55407"/>
                    </a:moveTo>
                    <a:lnTo>
                      <a:pt x="222250" y="115728"/>
                    </a:lnTo>
                    <a:lnTo>
                      <a:pt x="0" y="115728"/>
                    </a:lnTo>
                    <a:lnTo>
                      <a:pt x="0" y="0"/>
                    </a:lnTo>
                    <a:lnTo>
                      <a:pt x="166843" y="0"/>
                    </a:lnTo>
                    <a:cubicBezTo>
                      <a:pt x="197443" y="0"/>
                      <a:pt x="222250" y="24807"/>
                      <a:pt x="222250" y="55407"/>
                    </a:cubicBezTo>
                    <a:close/>
                  </a:path>
                </a:pathLst>
              </a:custGeom>
              <a:solidFill>
                <a:srgbClr val="458B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-721360" y="28320"/>
            <a:ext cx="594360" cy="4362675"/>
            <a:chOff x="-721360" y="37760"/>
            <a:chExt cx="594360" cy="5816900"/>
          </a:xfrm>
        </p:grpSpPr>
        <p:sp>
          <p:nvSpPr>
            <p:cNvPr id="73" name="Text Box 231"/>
            <p:cNvSpPr txBox="1">
              <a:spLocks noChangeArrowheads="1"/>
            </p:cNvSpPr>
            <p:nvPr/>
          </p:nvSpPr>
          <p:spPr bwMode="auto">
            <a:xfrm>
              <a:off x="-721360" y="1208484"/>
              <a:ext cx="594360" cy="548640"/>
            </a:xfrm>
            <a:prstGeom prst="rect">
              <a:avLst/>
            </a:prstGeom>
            <a:solidFill>
              <a:srgbClr val="8B8D8E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139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141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142</a:t>
              </a:r>
            </a:p>
          </p:txBody>
        </p:sp>
        <p:sp>
          <p:nvSpPr>
            <p:cNvPr id="74" name="Text Box 231"/>
            <p:cNvSpPr txBox="1">
              <a:spLocks noChangeArrowheads="1"/>
            </p:cNvSpPr>
            <p:nvPr/>
          </p:nvSpPr>
          <p:spPr bwMode="auto">
            <a:xfrm>
              <a:off x="-721360" y="623122"/>
              <a:ext cx="594360" cy="548640"/>
            </a:xfrm>
            <a:prstGeom prst="rect">
              <a:avLst/>
            </a:pr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/>
              </a:defPPr>
              <a:lvl1pPr>
                <a:defRPr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r>
                <a:rPr sz="1100">
                  <a:solidFill>
                    <a:srgbClr val="4D4F53"/>
                  </a:solidFill>
                </a:rPr>
                <a:t>R 224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G 225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B 221</a:t>
              </a:r>
            </a:p>
          </p:txBody>
        </p:sp>
        <p:sp>
          <p:nvSpPr>
            <p:cNvPr id="75" name="Text Box 231"/>
            <p:cNvSpPr txBox="1">
              <a:spLocks noChangeArrowheads="1"/>
            </p:cNvSpPr>
            <p:nvPr/>
          </p:nvSpPr>
          <p:spPr bwMode="auto">
            <a:xfrm>
              <a:off x="-721360" y="37760"/>
              <a:ext cx="594360" cy="548640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195</a:t>
              </a:r>
            </a:p>
          </p:txBody>
        </p:sp>
        <p:sp>
          <p:nvSpPr>
            <p:cNvPr id="76" name="Text Box 235"/>
            <p:cNvSpPr txBox="1">
              <a:spLocks noChangeArrowheads="1"/>
            </p:cNvSpPr>
            <p:nvPr/>
          </p:nvSpPr>
          <p:spPr bwMode="auto">
            <a:xfrm>
              <a:off x="-721360" y="3549932"/>
              <a:ext cx="594360" cy="548640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B 0</a:t>
              </a:r>
            </a:p>
          </p:txBody>
        </p:sp>
        <p:sp>
          <p:nvSpPr>
            <p:cNvPr id="77" name="Text Box 235"/>
            <p:cNvSpPr txBox="1">
              <a:spLocks noChangeArrowheads="1"/>
            </p:cNvSpPr>
            <p:nvPr/>
          </p:nvSpPr>
          <p:spPr bwMode="auto">
            <a:xfrm>
              <a:off x="-721360" y="4135294"/>
              <a:ext cx="594360" cy="548640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</a:t>
              </a:r>
            </a:p>
          </p:txBody>
        </p:sp>
        <p:sp>
          <p:nvSpPr>
            <p:cNvPr id="78" name="Text Box 235"/>
            <p:cNvSpPr txBox="1">
              <a:spLocks noChangeArrowheads="1"/>
            </p:cNvSpPr>
            <p:nvPr/>
          </p:nvSpPr>
          <p:spPr bwMode="auto">
            <a:xfrm>
              <a:off x="-721360" y="4720656"/>
              <a:ext cx="594360" cy="548640"/>
            </a:xfrm>
            <a:prstGeom prst="rect">
              <a:avLst/>
            </a:prstGeom>
            <a:solidFill>
              <a:srgbClr val="CD202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205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44</a:t>
              </a:r>
            </a:p>
          </p:txBody>
        </p:sp>
        <p:sp>
          <p:nvSpPr>
            <p:cNvPr id="79" name="Text Box 231"/>
            <p:cNvSpPr txBox="1">
              <a:spLocks noChangeArrowheads="1"/>
            </p:cNvSpPr>
            <p:nvPr/>
          </p:nvSpPr>
          <p:spPr bwMode="auto">
            <a:xfrm>
              <a:off x="-721360" y="2379208"/>
              <a:ext cx="594360" cy="548640"/>
            </a:xfrm>
            <a:prstGeom prst="rect">
              <a:avLst/>
            </a:prstGeom>
            <a:solidFill>
              <a:srgbClr val="A3DBE8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R 163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G 219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B 232</a:t>
              </a:r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-721360" y="2964570"/>
              <a:ext cx="594360" cy="548640"/>
            </a:xfrm>
            <a:prstGeom prst="rect">
              <a:avLst/>
            </a:prstGeom>
            <a:solidFill>
              <a:srgbClr val="7AB8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122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184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0</a:t>
              </a:r>
            </a:p>
          </p:txBody>
        </p:sp>
        <p:sp>
          <p:nvSpPr>
            <p:cNvPr id="81" name="Text Box 230"/>
            <p:cNvSpPr txBox="1">
              <a:spLocks noChangeArrowheads="1"/>
            </p:cNvSpPr>
            <p:nvPr/>
          </p:nvSpPr>
          <p:spPr bwMode="auto">
            <a:xfrm>
              <a:off x="-721360" y="1793846"/>
              <a:ext cx="594360" cy="548640"/>
            </a:xfrm>
            <a:prstGeom prst="rect">
              <a:avLst/>
            </a:prstGeom>
            <a:solidFill>
              <a:srgbClr val="4D4F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R 77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G 79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B 83</a:t>
              </a:r>
            </a:p>
          </p:txBody>
        </p:sp>
        <p:sp>
          <p:nvSpPr>
            <p:cNvPr id="82" name="Text Box 235"/>
            <p:cNvSpPr txBox="1">
              <a:spLocks noChangeArrowheads="1"/>
            </p:cNvSpPr>
            <p:nvPr/>
          </p:nvSpPr>
          <p:spPr bwMode="auto">
            <a:xfrm>
              <a:off x="-721360" y="5306020"/>
              <a:ext cx="594360" cy="548640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4851796"/>
            <a:ext cx="9144000" cy="291704"/>
            <a:chOff x="0" y="6469062"/>
            <a:chExt cx="9144000" cy="38893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3375" y="6469062"/>
              <a:ext cx="1190625" cy="388938"/>
            </a:xfrm>
            <a:custGeom>
              <a:avLst/>
              <a:gdLst>
                <a:gd name="T0" fmla="*/ 1124 w 1124"/>
                <a:gd name="T1" fmla="*/ 367 h 367"/>
                <a:gd name="T2" fmla="*/ 1124 w 1124"/>
                <a:gd name="T3" fmla="*/ 0 h 367"/>
                <a:gd name="T4" fmla="*/ 40 w 1124"/>
                <a:gd name="T5" fmla="*/ 0 h 367"/>
                <a:gd name="T6" fmla="*/ 0 w 1124"/>
                <a:gd name="T7" fmla="*/ 31 h 367"/>
                <a:gd name="T8" fmla="*/ 0 w 1124"/>
                <a:gd name="T9" fmla="*/ 367 h 367"/>
                <a:gd name="T10" fmla="*/ 1124 w 1124"/>
                <a:gd name="T11" fmla="*/ 367 h 367"/>
                <a:gd name="T12" fmla="*/ 1124 w 1124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4" h="367">
                  <a:moveTo>
                    <a:pt x="1124" y="367"/>
                  </a:moveTo>
                  <a:cubicBezTo>
                    <a:pt x="1124" y="72"/>
                    <a:pt x="1124" y="0"/>
                    <a:pt x="11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4"/>
                    <a:pt x="0" y="31"/>
                  </a:cubicBezTo>
                  <a:cubicBezTo>
                    <a:pt x="0" y="295"/>
                    <a:pt x="0" y="367"/>
                    <a:pt x="0" y="367"/>
                  </a:cubicBezTo>
                  <a:cubicBezTo>
                    <a:pt x="1124" y="367"/>
                    <a:pt x="1124" y="367"/>
                    <a:pt x="1124" y="367"/>
                  </a:cubicBezTo>
                  <a:cubicBezTo>
                    <a:pt x="1124" y="367"/>
                    <a:pt x="1124" y="367"/>
                    <a:pt x="1124" y="367"/>
                  </a:cubicBezTo>
                  <a:close/>
                </a:path>
              </a:pathLst>
            </a:custGeom>
            <a:solidFill>
              <a:srgbClr val="459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0" y="6469062"/>
              <a:ext cx="7912100" cy="388938"/>
            </a:xfrm>
            <a:custGeom>
              <a:avLst/>
              <a:gdLst>
                <a:gd name="T0" fmla="*/ 0 w 7477"/>
                <a:gd name="T1" fmla="*/ 367 h 367"/>
                <a:gd name="T2" fmla="*/ 0 w 7477"/>
                <a:gd name="T3" fmla="*/ 0 h 367"/>
                <a:gd name="T4" fmla="*/ 7438 w 7477"/>
                <a:gd name="T5" fmla="*/ 0 h 367"/>
                <a:gd name="T6" fmla="*/ 7477 w 7477"/>
                <a:gd name="T7" fmla="*/ 31 h 367"/>
                <a:gd name="T8" fmla="*/ 7477 w 7477"/>
                <a:gd name="T9" fmla="*/ 367 h 367"/>
                <a:gd name="T10" fmla="*/ 0 w 7477"/>
                <a:gd name="T11" fmla="*/ 367 h 367"/>
                <a:gd name="T12" fmla="*/ 0 w 7477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7" h="367">
                  <a:moveTo>
                    <a:pt x="0" y="367"/>
                  </a:moveTo>
                  <a:cubicBezTo>
                    <a:pt x="0" y="72"/>
                    <a:pt x="0" y="0"/>
                    <a:pt x="0" y="0"/>
                  </a:cubicBezTo>
                  <a:cubicBezTo>
                    <a:pt x="1083" y="0"/>
                    <a:pt x="7438" y="0"/>
                    <a:pt x="7438" y="0"/>
                  </a:cubicBezTo>
                  <a:cubicBezTo>
                    <a:pt x="7460" y="0"/>
                    <a:pt x="7477" y="14"/>
                    <a:pt x="7477" y="31"/>
                  </a:cubicBezTo>
                  <a:cubicBezTo>
                    <a:pt x="7477" y="295"/>
                    <a:pt x="7477" y="367"/>
                    <a:pt x="7477" y="36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67"/>
                    <a:pt x="0" y="367"/>
                    <a:pt x="0" y="367"/>
                  </a:cubicBezTo>
                  <a:close/>
                </a:path>
              </a:pathLst>
            </a:custGeom>
            <a:solidFill>
              <a:srgbClr val="A3DB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160834" y="6564157"/>
              <a:ext cx="787284" cy="198749"/>
              <a:chOff x="8217984" y="6557686"/>
              <a:chExt cx="787284" cy="198749"/>
            </a:xfrm>
          </p:grpSpPr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8217984" y="6557686"/>
                <a:ext cx="199299" cy="197648"/>
              </a:xfrm>
              <a:custGeom>
                <a:avLst/>
                <a:gdLst/>
                <a:ahLst/>
                <a:cxnLst>
                  <a:cxn ang="0">
                    <a:pos x="702" y="300"/>
                  </a:cxn>
                  <a:cxn ang="0">
                    <a:pos x="747" y="314"/>
                  </a:cxn>
                  <a:cxn ang="0">
                    <a:pos x="775" y="352"/>
                  </a:cxn>
                  <a:cxn ang="0">
                    <a:pos x="778" y="1077"/>
                  </a:cxn>
                  <a:cxn ang="0">
                    <a:pos x="702" y="375"/>
                  </a:cxn>
                  <a:cxn ang="0">
                    <a:pos x="383" y="702"/>
                  </a:cxn>
                  <a:cxn ang="0">
                    <a:pos x="627" y="776"/>
                  </a:cxn>
                  <a:cxn ang="0">
                    <a:pos x="359" y="772"/>
                  </a:cxn>
                  <a:cxn ang="0">
                    <a:pos x="322" y="746"/>
                  </a:cxn>
                  <a:cxn ang="0">
                    <a:pos x="306" y="702"/>
                  </a:cxn>
                  <a:cxn ang="0">
                    <a:pos x="230" y="375"/>
                  </a:cxn>
                  <a:cxn ang="0">
                    <a:pos x="234" y="736"/>
                  </a:cxn>
                  <a:cxn ang="0">
                    <a:pos x="264" y="796"/>
                  </a:cxn>
                  <a:cxn ang="0">
                    <a:pos x="315" y="836"/>
                  </a:cxn>
                  <a:cxn ang="0">
                    <a:pos x="383" y="852"/>
                  </a:cxn>
                  <a:cxn ang="0">
                    <a:pos x="479" y="926"/>
                  </a:cxn>
                  <a:cxn ang="0">
                    <a:pos x="341" y="922"/>
                  </a:cxn>
                  <a:cxn ang="0">
                    <a:pos x="267" y="896"/>
                  </a:cxn>
                  <a:cxn ang="0">
                    <a:pos x="207" y="846"/>
                  </a:cxn>
                  <a:cxn ang="0">
                    <a:pos x="168" y="780"/>
                  </a:cxn>
                  <a:cxn ang="0">
                    <a:pos x="154" y="702"/>
                  </a:cxn>
                  <a:cxn ang="0">
                    <a:pos x="77" y="375"/>
                  </a:cxn>
                  <a:cxn ang="0">
                    <a:pos x="81" y="750"/>
                  </a:cxn>
                  <a:cxn ang="0">
                    <a:pos x="111" y="840"/>
                  </a:cxn>
                  <a:cxn ang="0">
                    <a:pos x="167" y="914"/>
                  </a:cxn>
                  <a:cxn ang="0">
                    <a:pos x="242" y="967"/>
                  </a:cxn>
                  <a:cxn ang="0">
                    <a:pos x="333" y="997"/>
                  </a:cxn>
                  <a:cxn ang="0">
                    <a:pos x="405" y="1001"/>
                  </a:cxn>
                  <a:cxn ang="0">
                    <a:pos x="284" y="1065"/>
                  </a:cxn>
                  <a:cxn ang="0">
                    <a:pos x="191" y="1027"/>
                  </a:cxn>
                  <a:cxn ang="0">
                    <a:pos x="113" y="969"/>
                  </a:cxn>
                  <a:cxn ang="0">
                    <a:pos x="53" y="892"/>
                  </a:cxn>
                  <a:cxn ang="0">
                    <a:pos x="14" y="802"/>
                  </a:cxn>
                  <a:cxn ang="0">
                    <a:pos x="0" y="702"/>
                  </a:cxn>
                  <a:cxn ang="0">
                    <a:pos x="74" y="300"/>
                  </a:cxn>
                  <a:cxn ang="0">
                    <a:pos x="702" y="150"/>
                  </a:cxn>
                  <a:cxn ang="0">
                    <a:pos x="782" y="164"/>
                  </a:cxn>
                  <a:cxn ang="0">
                    <a:pos x="850" y="203"/>
                  </a:cxn>
                  <a:cxn ang="0">
                    <a:pos x="901" y="261"/>
                  </a:cxn>
                  <a:cxn ang="0">
                    <a:pos x="928" y="335"/>
                  </a:cxn>
                  <a:cxn ang="0">
                    <a:pos x="932" y="1077"/>
                  </a:cxn>
                  <a:cxn ang="0">
                    <a:pos x="855" y="375"/>
                  </a:cxn>
                  <a:cxn ang="0">
                    <a:pos x="844" y="316"/>
                  </a:cxn>
                  <a:cxn ang="0">
                    <a:pos x="810" y="268"/>
                  </a:cxn>
                  <a:cxn ang="0">
                    <a:pos x="762" y="237"/>
                  </a:cxn>
                  <a:cxn ang="0">
                    <a:pos x="702" y="225"/>
                  </a:cxn>
                  <a:cxn ang="0">
                    <a:pos x="223" y="150"/>
                  </a:cxn>
                  <a:cxn ang="0">
                    <a:pos x="702" y="0"/>
                  </a:cxn>
                  <a:cxn ang="0">
                    <a:pos x="803" y="13"/>
                  </a:cxn>
                  <a:cxn ang="0">
                    <a:pos x="896" y="51"/>
                  </a:cxn>
                  <a:cxn ang="0">
                    <a:pos x="974" y="109"/>
                  </a:cxn>
                  <a:cxn ang="0">
                    <a:pos x="1034" y="186"/>
                  </a:cxn>
                  <a:cxn ang="0">
                    <a:pos x="1071" y="275"/>
                  </a:cxn>
                  <a:cxn ang="0">
                    <a:pos x="1086" y="375"/>
                  </a:cxn>
                  <a:cxn ang="0">
                    <a:pos x="1009" y="1077"/>
                  </a:cxn>
                  <a:cxn ang="0">
                    <a:pos x="1005" y="327"/>
                  </a:cxn>
                  <a:cxn ang="0">
                    <a:pos x="975" y="237"/>
                  </a:cxn>
                  <a:cxn ang="0">
                    <a:pos x="919" y="163"/>
                  </a:cxn>
                  <a:cxn ang="0">
                    <a:pos x="842" y="108"/>
                  </a:cxn>
                  <a:cxn ang="0">
                    <a:pos x="751" y="78"/>
                  </a:cxn>
                  <a:cxn ang="0">
                    <a:pos x="297" y="74"/>
                  </a:cxn>
                </a:cxnLst>
                <a:rect l="0" t="0" r="r" b="b"/>
                <a:pathLst>
                  <a:path w="1086" h="1077">
                    <a:moveTo>
                      <a:pt x="74" y="300"/>
                    </a:moveTo>
                    <a:lnTo>
                      <a:pt x="702" y="300"/>
                    </a:lnTo>
                    <a:lnTo>
                      <a:pt x="726" y="303"/>
                    </a:lnTo>
                    <a:lnTo>
                      <a:pt x="747" y="314"/>
                    </a:lnTo>
                    <a:lnTo>
                      <a:pt x="764" y="331"/>
                    </a:lnTo>
                    <a:lnTo>
                      <a:pt x="775" y="352"/>
                    </a:lnTo>
                    <a:lnTo>
                      <a:pt x="778" y="375"/>
                    </a:lnTo>
                    <a:lnTo>
                      <a:pt x="778" y="1077"/>
                    </a:lnTo>
                    <a:lnTo>
                      <a:pt x="702" y="1077"/>
                    </a:lnTo>
                    <a:lnTo>
                      <a:pt x="702" y="375"/>
                    </a:lnTo>
                    <a:lnTo>
                      <a:pt x="383" y="375"/>
                    </a:lnTo>
                    <a:lnTo>
                      <a:pt x="383" y="702"/>
                    </a:lnTo>
                    <a:lnTo>
                      <a:pt x="702" y="702"/>
                    </a:lnTo>
                    <a:lnTo>
                      <a:pt x="627" y="776"/>
                    </a:lnTo>
                    <a:lnTo>
                      <a:pt x="383" y="776"/>
                    </a:lnTo>
                    <a:lnTo>
                      <a:pt x="359" y="772"/>
                    </a:lnTo>
                    <a:lnTo>
                      <a:pt x="338" y="762"/>
                    </a:lnTo>
                    <a:lnTo>
                      <a:pt x="322" y="746"/>
                    </a:lnTo>
                    <a:lnTo>
                      <a:pt x="310" y="725"/>
                    </a:lnTo>
                    <a:lnTo>
                      <a:pt x="306" y="702"/>
                    </a:lnTo>
                    <a:lnTo>
                      <a:pt x="306" y="375"/>
                    </a:lnTo>
                    <a:lnTo>
                      <a:pt x="230" y="375"/>
                    </a:lnTo>
                    <a:lnTo>
                      <a:pt x="230" y="702"/>
                    </a:lnTo>
                    <a:lnTo>
                      <a:pt x="234" y="736"/>
                    </a:lnTo>
                    <a:lnTo>
                      <a:pt x="246" y="767"/>
                    </a:lnTo>
                    <a:lnTo>
                      <a:pt x="264" y="796"/>
                    </a:lnTo>
                    <a:lnTo>
                      <a:pt x="288" y="819"/>
                    </a:lnTo>
                    <a:lnTo>
                      <a:pt x="315" y="836"/>
                    </a:lnTo>
                    <a:lnTo>
                      <a:pt x="348" y="848"/>
                    </a:lnTo>
                    <a:lnTo>
                      <a:pt x="383" y="852"/>
                    </a:lnTo>
                    <a:lnTo>
                      <a:pt x="553" y="852"/>
                    </a:lnTo>
                    <a:lnTo>
                      <a:pt x="479" y="926"/>
                    </a:lnTo>
                    <a:lnTo>
                      <a:pt x="383" y="926"/>
                    </a:lnTo>
                    <a:lnTo>
                      <a:pt x="341" y="922"/>
                    </a:lnTo>
                    <a:lnTo>
                      <a:pt x="303" y="911"/>
                    </a:lnTo>
                    <a:lnTo>
                      <a:pt x="267" y="896"/>
                    </a:lnTo>
                    <a:lnTo>
                      <a:pt x="236" y="874"/>
                    </a:lnTo>
                    <a:lnTo>
                      <a:pt x="207" y="846"/>
                    </a:lnTo>
                    <a:lnTo>
                      <a:pt x="185" y="815"/>
                    </a:lnTo>
                    <a:lnTo>
                      <a:pt x="168" y="780"/>
                    </a:lnTo>
                    <a:lnTo>
                      <a:pt x="158" y="742"/>
                    </a:lnTo>
                    <a:lnTo>
                      <a:pt x="154" y="702"/>
                    </a:lnTo>
                    <a:lnTo>
                      <a:pt x="154" y="375"/>
                    </a:lnTo>
                    <a:lnTo>
                      <a:pt x="77" y="375"/>
                    </a:lnTo>
                    <a:lnTo>
                      <a:pt x="77" y="702"/>
                    </a:lnTo>
                    <a:lnTo>
                      <a:pt x="81" y="750"/>
                    </a:lnTo>
                    <a:lnTo>
                      <a:pt x="92" y="797"/>
                    </a:lnTo>
                    <a:lnTo>
                      <a:pt x="111" y="840"/>
                    </a:lnTo>
                    <a:lnTo>
                      <a:pt x="135" y="879"/>
                    </a:lnTo>
                    <a:lnTo>
                      <a:pt x="167" y="914"/>
                    </a:lnTo>
                    <a:lnTo>
                      <a:pt x="202" y="944"/>
                    </a:lnTo>
                    <a:lnTo>
                      <a:pt x="242" y="967"/>
                    </a:lnTo>
                    <a:lnTo>
                      <a:pt x="286" y="986"/>
                    </a:lnTo>
                    <a:lnTo>
                      <a:pt x="333" y="997"/>
                    </a:lnTo>
                    <a:lnTo>
                      <a:pt x="383" y="1001"/>
                    </a:lnTo>
                    <a:lnTo>
                      <a:pt x="405" y="1001"/>
                    </a:lnTo>
                    <a:lnTo>
                      <a:pt x="335" y="1074"/>
                    </a:lnTo>
                    <a:lnTo>
                      <a:pt x="284" y="1065"/>
                    </a:lnTo>
                    <a:lnTo>
                      <a:pt x="237" y="1048"/>
                    </a:lnTo>
                    <a:lnTo>
                      <a:pt x="191" y="1027"/>
                    </a:lnTo>
                    <a:lnTo>
                      <a:pt x="151" y="1000"/>
                    </a:lnTo>
                    <a:lnTo>
                      <a:pt x="113" y="969"/>
                    </a:lnTo>
                    <a:lnTo>
                      <a:pt x="81" y="932"/>
                    </a:lnTo>
                    <a:lnTo>
                      <a:pt x="53" y="892"/>
                    </a:lnTo>
                    <a:lnTo>
                      <a:pt x="30" y="848"/>
                    </a:lnTo>
                    <a:lnTo>
                      <a:pt x="14" y="802"/>
                    </a:lnTo>
                    <a:lnTo>
                      <a:pt x="4" y="753"/>
                    </a:lnTo>
                    <a:lnTo>
                      <a:pt x="0" y="702"/>
                    </a:lnTo>
                    <a:lnTo>
                      <a:pt x="0" y="375"/>
                    </a:lnTo>
                    <a:lnTo>
                      <a:pt x="74" y="300"/>
                    </a:lnTo>
                    <a:close/>
                    <a:moveTo>
                      <a:pt x="223" y="150"/>
                    </a:moveTo>
                    <a:lnTo>
                      <a:pt x="702" y="150"/>
                    </a:lnTo>
                    <a:lnTo>
                      <a:pt x="743" y="154"/>
                    </a:lnTo>
                    <a:lnTo>
                      <a:pt x="782" y="164"/>
                    </a:lnTo>
                    <a:lnTo>
                      <a:pt x="818" y="181"/>
                    </a:lnTo>
                    <a:lnTo>
                      <a:pt x="850" y="203"/>
                    </a:lnTo>
                    <a:lnTo>
                      <a:pt x="877" y="229"/>
                    </a:lnTo>
                    <a:lnTo>
                      <a:pt x="901" y="261"/>
                    </a:lnTo>
                    <a:lnTo>
                      <a:pt x="918" y="296"/>
                    </a:lnTo>
                    <a:lnTo>
                      <a:pt x="928" y="335"/>
                    </a:lnTo>
                    <a:lnTo>
                      <a:pt x="932" y="375"/>
                    </a:lnTo>
                    <a:lnTo>
                      <a:pt x="932" y="1077"/>
                    </a:lnTo>
                    <a:lnTo>
                      <a:pt x="855" y="1077"/>
                    </a:lnTo>
                    <a:lnTo>
                      <a:pt x="855" y="375"/>
                    </a:lnTo>
                    <a:lnTo>
                      <a:pt x="853" y="345"/>
                    </a:lnTo>
                    <a:lnTo>
                      <a:pt x="844" y="316"/>
                    </a:lnTo>
                    <a:lnTo>
                      <a:pt x="829" y="290"/>
                    </a:lnTo>
                    <a:lnTo>
                      <a:pt x="810" y="268"/>
                    </a:lnTo>
                    <a:lnTo>
                      <a:pt x="788" y="251"/>
                    </a:lnTo>
                    <a:lnTo>
                      <a:pt x="762" y="237"/>
                    </a:lnTo>
                    <a:lnTo>
                      <a:pt x="733" y="228"/>
                    </a:lnTo>
                    <a:lnTo>
                      <a:pt x="702" y="225"/>
                    </a:lnTo>
                    <a:lnTo>
                      <a:pt x="148" y="225"/>
                    </a:lnTo>
                    <a:lnTo>
                      <a:pt x="223" y="150"/>
                    </a:lnTo>
                    <a:close/>
                    <a:moveTo>
                      <a:pt x="371" y="0"/>
                    </a:moveTo>
                    <a:lnTo>
                      <a:pt x="702" y="0"/>
                    </a:lnTo>
                    <a:lnTo>
                      <a:pt x="754" y="4"/>
                    </a:lnTo>
                    <a:lnTo>
                      <a:pt x="803" y="13"/>
                    </a:lnTo>
                    <a:lnTo>
                      <a:pt x="851" y="30"/>
                    </a:lnTo>
                    <a:lnTo>
                      <a:pt x="896" y="51"/>
                    </a:lnTo>
                    <a:lnTo>
                      <a:pt x="936" y="78"/>
                    </a:lnTo>
                    <a:lnTo>
                      <a:pt x="974" y="109"/>
                    </a:lnTo>
                    <a:lnTo>
                      <a:pt x="1006" y="146"/>
                    </a:lnTo>
                    <a:lnTo>
                      <a:pt x="1034" y="186"/>
                    </a:lnTo>
                    <a:lnTo>
                      <a:pt x="1056" y="229"/>
                    </a:lnTo>
                    <a:lnTo>
                      <a:pt x="1071" y="275"/>
                    </a:lnTo>
                    <a:lnTo>
                      <a:pt x="1082" y="324"/>
                    </a:lnTo>
                    <a:lnTo>
                      <a:pt x="1086" y="375"/>
                    </a:lnTo>
                    <a:lnTo>
                      <a:pt x="1086" y="1077"/>
                    </a:lnTo>
                    <a:lnTo>
                      <a:pt x="1009" y="1077"/>
                    </a:lnTo>
                    <a:lnTo>
                      <a:pt x="1009" y="375"/>
                    </a:lnTo>
                    <a:lnTo>
                      <a:pt x="1005" y="327"/>
                    </a:lnTo>
                    <a:lnTo>
                      <a:pt x="993" y="280"/>
                    </a:lnTo>
                    <a:lnTo>
                      <a:pt x="975" y="237"/>
                    </a:lnTo>
                    <a:lnTo>
                      <a:pt x="949" y="198"/>
                    </a:lnTo>
                    <a:lnTo>
                      <a:pt x="919" y="163"/>
                    </a:lnTo>
                    <a:lnTo>
                      <a:pt x="883" y="133"/>
                    </a:lnTo>
                    <a:lnTo>
                      <a:pt x="842" y="108"/>
                    </a:lnTo>
                    <a:lnTo>
                      <a:pt x="798" y="90"/>
                    </a:lnTo>
                    <a:lnTo>
                      <a:pt x="751" y="78"/>
                    </a:lnTo>
                    <a:lnTo>
                      <a:pt x="702" y="74"/>
                    </a:lnTo>
                    <a:lnTo>
                      <a:pt x="297" y="7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" name="Freeform 54"/>
              <p:cNvSpPr>
                <a:spLocks noEditPoints="1"/>
              </p:cNvSpPr>
              <p:nvPr/>
            </p:nvSpPr>
            <p:spPr bwMode="auto">
              <a:xfrm>
                <a:off x="8458574" y="6585213"/>
                <a:ext cx="501550" cy="171221"/>
              </a:xfrm>
              <a:custGeom>
                <a:avLst/>
                <a:gdLst/>
                <a:ahLst/>
                <a:cxnLst>
                  <a:cxn ang="0">
                    <a:pos x="660" y="790"/>
                  </a:cxn>
                  <a:cxn ang="0">
                    <a:pos x="1589" y="730"/>
                  </a:cxn>
                  <a:cxn ang="0">
                    <a:pos x="1590" y="638"/>
                  </a:cxn>
                  <a:cxn ang="0">
                    <a:pos x="2297" y="879"/>
                  </a:cxn>
                  <a:cxn ang="0">
                    <a:pos x="1784" y="927"/>
                  </a:cxn>
                  <a:cxn ang="0">
                    <a:pos x="1615" y="595"/>
                  </a:cxn>
                  <a:cxn ang="0">
                    <a:pos x="1653" y="729"/>
                  </a:cxn>
                  <a:cxn ang="0">
                    <a:pos x="1618" y="927"/>
                  </a:cxn>
                  <a:cxn ang="0">
                    <a:pos x="1054" y="574"/>
                  </a:cxn>
                  <a:cxn ang="0">
                    <a:pos x="1106" y="773"/>
                  </a:cxn>
                  <a:cxn ang="0">
                    <a:pos x="1002" y="574"/>
                  </a:cxn>
                  <a:cxn ang="0">
                    <a:pos x="722" y="574"/>
                  </a:cxn>
                  <a:cxn ang="0">
                    <a:pos x="364" y="574"/>
                  </a:cxn>
                  <a:cxn ang="0">
                    <a:pos x="188" y="830"/>
                  </a:cxn>
                  <a:cxn ang="0">
                    <a:pos x="2040" y="575"/>
                  </a:cxn>
                  <a:cxn ang="0">
                    <a:pos x="1889" y="923"/>
                  </a:cxn>
                  <a:cxn ang="0">
                    <a:pos x="615" y="571"/>
                  </a:cxn>
                  <a:cxn ang="0">
                    <a:pos x="505" y="837"/>
                  </a:cxn>
                  <a:cxn ang="0">
                    <a:pos x="2598" y="569"/>
                  </a:cxn>
                  <a:cxn ang="0">
                    <a:pos x="2700" y="651"/>
                  </a:cxn>
                  <a:cxn ang="0">
                    <a:pos x="2556" y="626"/>
                  </a:cxn>
                  <a:cxn ang="0">
                    <a:pos x="2547" y="700"/>
                  </a:cxn>
                  <a:cxn ang="0">
                    <a:pos x="2722" y="781"/>
                  </a:cxn>
                  <a:cxn ang="0">
                    <a:pos x="2690" y="911"/>
                  </a:cxn>
                  <a:cxn ang="0">
                    <a:pos x="2468" y="876"/>
                  </a:cxn>
                  <a:cxn ang="0">
                    <a:pos x="2554" y="873"/>
                  </a:cxn>
                  <a:cxn ang="0">
                    <a:pos x="2681" y="833"/>
                  </a:cxn>
                  <a:cxn ang="0">
                    <a:pos x="2598" y="774"/>
                  </a:cxn>
                  <a:cxn ang="0">
                    <a:pos x="2482" y="691"/>
                  </a:cxn>
                  <a:cxn ang="0">
                    <a:pos x="2569" y="571"/>
                  </a:cxn>
                  <a:cxn ang="0">
                    <a:pos x="2382" y="411"/>
                  </a:cxn>
                  <a:cxn ang="0">
                    <a:pos x="2651" y="308"/>
                  </a:cxn>
                  <a:cxn ang="0">
                    <a:pos x="2614" y="112"/>
                  </a:cxn>
                  <a:cxn ang="0">
                    <a:pos x="1028" y="251"/>
                  </a:cxn>
                  <a:cxn ang="0">
                    <a:pos x="1251" y="181"/>
                  </a:cxn>
                  <a:cxn ang="0">
                    <a:pos x="1192" y="71"/>
                  </a:cxn>
                  <a:cxn ang="0">
                    <a:pos x="743" y="249"/>
                  </a:cxn>
                  <a:cxn ang="0">
                    <a:pos x="833" y="156"/>
                  </a:cxn>
                  <a:cxn ang="0">
                    <a:pos x="717" y="64"/>
                  </a:cxn>
                  <a:cxn ang="0">
                    <a:pos x="2645" y="56"/>
                  </a:cxn>
                  <a:cxn ang="0">
                    <a:pos x="2728" y="277"/>
                  </a:cxn>
                  <a:cxn ang="0">
                    <a:pos x="2563" y="461"/>
                  </a:cxn>
                  <a:cxn ang="0">
                    <a:pos x="2235" y="62"/>
                  </a:cxn>
                  <a:cxn ang="0">
                    <a:pos x="2237" y="411"/>
                  </a:cxn>
                  <a:cxn ang="0">
                    <a:pos x="1726" y="472"/>
                  </a:cxn>
                  <a:cxn ang="0">
                    <a:pos x="1382" y="472"/>
                  </a:cxn>
                  <a:cxn ang="0">
                    <a:pos x="1270" y="44"/>
                  </a:cxn>
                  <a:cxn ang="0">
                    <a:pos x="1308" y="212"/>
                  </a:cxn>
                  <a:cxn ang="0">
                    <a:pos x="1160" y="310"/>
                  </a:cxn>
                  <a:cxn ang="0">
                    <a:pos x="721" y="2"/>
                  </a:cxn>
                  <a:cxn ang="0">
                    <a:pos x="895" y="121"/>
                  </a:cxn>
                  <a:cxn ang="0">
                    <a:pos x="839" y="273"/>
                  </a:cxn>
                  <a:cxn ang="0">
                    <a:pos x="608" y="472"/>
                  </a:cxn>
                  <a:cxn ang="0">
                    <a:pos x="483" y="472"/>
                  </a:cxn>
                  <a:cxn ang="0">
                    <a:pos x="0" y="472"/>
                  </a:cxn>
                </a:cxnLst>
                <a:rect l="0" t="0" r="r" b="b"/>
                <a:pathLst>
                  <a:path w="2733" h="932">
                    <a:moveTo>
                      <a:pt x="2015" y="639"/>
                    </a:moveTo>
                    <a:lnTo>
                      <a:pt x="1948" y="790"/>
                    </a:lnTo>
                    <a:lnTo>
                      <a:pt x="2083" y="790"/>
                    </a:lnTo>
                    <a:lnTo>
                      <a:pt x="2015" y="639"/>
                    </a:lnTo>
                    <a:close/>
                    <a:moveTo>
                      <a:pt x="593" y="639"/>
                    </a:moveTo>
                    <a:lnTo>
                      <a:pt x="526" y="790"/>
                    </a:lnTo>
                    <a:lnTo>
                      <a:pt x="660" y="790"/>
                    </a:lnTo>
                    <a:lnTo>
                      <a:pt x="593" y="639"/>
                    </a:lnTo>
                    <a:close/>
                    <a:moveTo>
                      <a:pt x="1432" y="622"/>
                    </a:moveTo>
                    <a:lnTo>
                      <a:pt x="1432" y="747"/>
                    </a:lnTo>
                    <a:lnTo>
                      <a:pt x="1531" y="747"/>
                    </a:lnTo>
                    <a:lnTo>
                      <a:pt x="1553" y="745"/>
                    </a:lnTo>
                    <a:lnTo>
                      <a:pt x="1574" y="739"/>
                    </a:lnTo>
                    <a:lnTo>
                      <a:pt x="1589" y="730"/>
                    </a:lnTo>
                    <a:lnTo>
                      <a:pt x="1601" y="717"/>
                    </a:lnTo>
                    <a:lnTo>
                      <a:pt x="1609" y="703"/>
                    </a:lnTo>
                    <a:lnTo>
                      <a:pt x="1611" y="685"/>
                    </a:lnTo>
                    <a:lnTo>
                      <a:pt x="1611" y="683"/>
                    </a:lnTo>
                    <a:lnTo>
                      <a:pt x="1609" y="665"/>
                    </a:lnTo>
                    <a:lnTo>
                      <a:pt x="1602" y="649"/>
                    </a:lnTo>
                    <a:lnTo>
                      <a:pt x="1590" y="638"/>
                    </a:lnTo>
                    <a:lnTo>
                      <a:pt x="1574" y="630"/>
                    </a:lnTo>
                    <a:lnTo>
                      <a:pt x="1554" y="623"/>
                    </a:lnTo>
                    <a:lnTo>
                      <a:pt x="1531" y="622"/>
                    </a:lnTo>
                    <a:lnTo>
                      <a:pt x="1432" y="622"/>
                    </a:lnTo>
                    <a:close/>
                    <a:moveTo>
                      <a:pt x="2245" y="574"/>
                    </a:moveTo>
                    <a:lnTo>
                      <a:pt x="2297" y="574"/>
                    </a:lnTo>
                    <a:lnTo>
                      <a:pt x="2297" y="879"/>
                    </a:lnTo>
                    <a:lnTo>
                      <a:pt x="2431" y="879"/>
                    </a:lnTo>
                    <a:lnTo>
                      <a:pt x="2431" y="927"/>
                    </a:lnTo>
                    <a:lnTo>
                      <a:pt x="2245" y="927"/>
                    </a:lnTo>
                    <a:lnTo>
                      <a:pt x="2245" y="574"/>
                    </a:lnTo>
                    <a:close/>
                    <a:moveTo>
                      <a:pt x="1734" y="574"/>
                    </a:moveTo>
                    <a:lnTo>
                      <a:pt x="1784" y="574"/>
                    </a:lnTo>
                    <a:lnTo>
                      <a:pt x="1784" y="927"/>
                    </a:lnTo>
                    <a:lnTo>
                      <a:pt x="1734" y="927"/>
                    </a:lnTo>
                    <a:lnTo>
                      <a:pt x="1734" y="574"/>
                    </a:lnTo>
                    <a:close/>
                    <a:moveTo>
                      <a:pt x="1381" y="574"/>
                    </a:moveTo>
                    <a:lnTo>
                      <a:pt x="1533" y="574"/>
                    </a:lnTo>
                    <a:lnTo>
                      <a:pt x="1564" y="577"/>
                    </a:lnTo>
                    <a:lnTo>
                      <a:pt x="1592" y="583"/>
                    </a:lnTo>
                    <a:lnTo>
                      <a:pt x="1615" y="595"/>
                    </a:lnTo>
                    <a:lnTo>
                      <a:pt x="1635" y="610"/>
                    </a:lnTo>
                    <a:lnTo>
                      <a:pt x="1646" y="625"/>
                    </a:lnTo>
                    <a:lnTo>
                      <a:pt x="1656" y="642"/>
                    </a:lnTo>
                    <a:lnTo>
                      <a:pt x="1662" y="661"/>
                    </a:lnTo>
                    <a:lnTo>
                      <a:pt x="1663" y="682"/>
                    </a:lnTo>
                    <a:lnTo>
                      <a:pt x="1661" y="707"/>
                    </a:lnTo>
                    <a:lnTo>
                      <a:pt x="1653" y="729"/>
                    </a:lnTo>
                    <a:lnTo>
                      <a:pt x="1640" y="748"/>
                    </a:lnTo>
                    <a:lnTo>
                      <a:pt x="1622" y="764"/>
                    </a:lnTo>
                    <a:lnTo>
                      <a:pt x="1601" y="777"/>
                    </a:lnTo>
                    <a:lnTo>
                      <a:pt x="1575" y="786"/>
                    </a:lnTo>
                    <a:lnTo>
                      <a:pt x="1674" y="916"/>
                    </a:lnTo>
                    <a:lnTo>
                      <a:pt x="1682" y="927"/>
                    </a:lnTo>
                    <a:lnTo>
                      <a:pt x="1618" y="927"/>
                    </a:lnTo>
                    <a:lnTo>
                      <a:pt x="1616" y="924"/>
                    </a:lnTo>
                    <a:lnTo>
                      <a:pt x="1519" y="795"/>
                    </a:lnTo>
                    <a:lnTo>
                      <a:pt x="1432" y="795"/>
                    </a:lnTo>
                    <a:lnTo>
                      <a:pt x="1432" y="927"/>
                    </a:lnTo>
                    <a:lnTo>
                      <a:pt x="1381" y="927"/>
                    </a:lnTo>
                    <a:lnTo>
                      <a:pt x="1381" y="574"/>
                    </a:lnTo>
                    <a:close/>
                    <a:moveTo>
                      <a:pt x="1054" y="574"/>
                    </a:moveTo>
                    <a:lnTo>
                      <a:pt x="1313" y="574"/>
                    </a:lnTo>
                    <a:lnTo>
                      <a:pt x="1313" y="622"/>
                    </a:lnTo>
                    <a:lnTo>
                      <a:pt x="1106" y="622"/>
                    </a:lnTo>
                    <a:lnTo>
                      <a:pt x="1106" y="725"/>
                    </a:lnTo>
                    <a:lnTo>
                      <a:pt x="1291" y="725"/>
                    </a:lnTo>
                    <a:lnTo>
                      <a:pt x="1291" y="773"/>
                    </a:lnTo>
                    <a:lnTo>
                      <a:pt x="1106" y="773"/>
                    </a:lnTo>
                    <a:lnTo>
                      <a:pt x="1106" y="879"/>
                    </a:lnTo>
                    <a:lnTo>
                      <a:pt x="1316" y="879"/>
                    </a:lnTo>
                    <a:lnTo>
                      <a:pt x="1316" y="927"/>
                    </a:lnTo>
                    <a:lnTo>
                      <a:pt x="1054" y="927"/>
                    </a:lnTo>
                    <a:lnTo>
                      <a:pt x="1054" y="574"/>
                    </a:lnTo>
                    <a:close/>
                    <a:moveTo>
                      <a:pt x="722" y="574"/>
                    </a:moveTo>
                    <a:lnTo>
                      <a:pt x="1002" y="574"/>
                    </a:lnTo>
                    <a:lnTo>
                      <a:pt x="1002" y="622"/>
                    </a:lnTo>
                    <a:lnTo>
                      <a:pt x="887" y="622"/>
                    </a:lnTo>
                    <a:lnTo>
                      <a:pt x="887" y="927"/>
                    </a:lnTo>
                    <a:lnTo>
                      <a:pt x="835" y="927"/>
                    </a:lnTo>
                    <a:lnTo>
                      <a:pt x="835" y="622"/>
                    </a:lnTo>
                    <a:lnTo>
                      <a:pt x="722" y="622"/>
                    </a:lnTo>
                    <a:lnTo>
                      <a:pt x="722" y="574"/>
                    </a:lnTo>
                    <a:close/>
                    <a:moveTo>
                      <a:pt x="26" y="574"/>
                    </a:moveTo>
                    <a:lnTo>
                      <a:pt x="74" y="574"/>
                    </a:lnTo>
                    <a:lnTo>
                      <a:pt x="76" y="577"/>
                    </a:lnTo>
                    <a:lnTo>
                      <a:pt x="195" y="754"/>
                    </a:lnTo>
                    <a:lnTo>
                      <a:pt x="313" y="577"/>
                    </a:lnTo>
                    <a:lnTo>
                      <a:pt x="315" y="574"/>
                    </a:lnTo>
                    <a:lnTo>
                      <a:pt x="364" y="574"/>
                    </a:lnTo>
                    <a:lnTo>
                      <a:pt x="364" y="927"/>
                    </a:lnTo>
                    <a:lnTo>
                      <a:pt x="312" y="927"/>
                    </a:lnTo>
                    <a:lnTo>
                      <a:pt x="312" y="666"/>
                    </a:lnTo>
                    <a:lnTo>
                      <a:pt x="200" y="830"/>
                    </a:lnTo>
                    <a:lnTo>
                      <a:pt x="199" y="834"/>
                    </a:lnTo>
                    <a:lnTo>
                      <a:pt x="190" y="834"/>
                    </a:lnTo>
                    <a:lnTo>
                      <a:pt x="188" y="830"/>
                    </a:lnTo>
                    <a:lnTo>
                      <a:pt x="76" y="666"/>
                    </a:lnTo>
                    <a:lnTo>
                      <a:pt x="76" y="927"/>
                    </a:lnTo>
                    <a:lnTo>
                      <a:pt x="26" y="927"/>
                    </a:lnTo>
                    <a:lnTo>
                      <a:pt x="26" y="574"/>
                    </a:lnTo>
                    <a:close/>
                    <a:moveTo>
                      <a:pt x="1994" y="571"/>
                    </a:moveTo>
                    <a:lnTo>
                      <a:pt x="2038" y="571"/>
                    </a:lnTo>
                    <a:lnTo>
                      <a:pt x="2040" y="575"/>
                    </a:lnTo>
                    <a:lnTo>
                      <a:pt x="2194" y="918"/>
                    </a:lnTo>
                    <a:lnTo>
                      <a:pt x="2200" y="927"/>
                    </a:lnTo>
                    <a:lnTo>
                      <a:pt x="2144" y="927"/>
                    </a:lnTo>
                    <a:lnTo>
                      <a:pt x="2141" y="923"/>
                    </a:lnTo>
                    <a:lnTo>
                      <a:pt x="2103" y="837"/>
                    </a:lnTo>
                    <a:lnTo>
                      <a:pt x="1926" y="837"/>
                    </a:lnTo>
                    <a:lnTo>
                      <a:pt x="1889" y="923"/>
                    </a:lnTo>
                    <a:lnTo>
                      <a:pt x="1886" y="927"/>
                    </a:lnTo>
                    <a:lnTo>
                      <a:pt x="1833" y="927"/>
                    </a:lnTo>
                    <a:lnTo>
                      <a:pt x="1836" y="918"/>
                    </a:lnTo>
                    <a:lnTo>
                      <a:pt x="1991" y="575"/>
                    </a:lnTo>
                    <a:lnTo>
                      <a:pt x="1994" y="571"/>
                    </a:lnTo>
                    <a:close/>
                    <a:moveTo>
                      <a:pt x="571" y="571"/>
                    </a:moveTo>
                    <a:lnTo>
                      <a:pt x="615" y="571"/>
                    </a:lnTo>
                    <a:lnTo>
                      <a:pt x="618" y="575"/>
                    </a:lnTo>
                    <a:lnTo>
                      <a:pt x="773" y="918"/>
                    </a:lnTo>
                    <a:lnTo>
                      <a:pt x="777" y="927"/>
                    </a:lnTo>
                    <a:lnTo>
                      <a:pt x="721" y="927"/>
                    </a:lnTo>
                    <a:lnTo>
                      <a:pt x="720" y="923"/>
                    </a:lnTo>
                    <a:lnTo>
                      <a:pt x="682" y="837"/>
                    </a:lnTo>
                    <a:lnTo>
                      <a:pt x="505" y="837"/>
                    </a:lnTo>
                    <a:lnTo>
                      <a:pt x="466" y="923"/>
                    </a:lnTo>
                    <a:lnTo>
                      <a:pt x="464" y="927"/>
                    </a:lnTo>
                    <a:lnTo>
                      <a:pt x="411" y="927"/>
                    </a:lnTo>
                    <a:lnTo>
                      <a:pt x="415" y="918"/>
                    </a:lnTo>
                    <a:lnTo>
                      <a:pt x="570" y="575"/>
                    </a:lnTo>
                    <a:lnTo>
                      <a:pt x="571" y="571"/>
                    </a:lnTo>
                    <a:close/>
                    <a:moveTo>
                      <a:pt x="2598" y="569"/>
                    </a:moveTo>
                    <a:lnTo>
                      <a:pt x="2632" y="571"/>
                    </a:lnTo>
                    <a:lnTo>
                      <a:pt x="2664" y="579"/>
                    </a:lnTo>
                    <a:lnTo>
                      <a:pt x="2693" y="592"/>
                    </a:lnTo>
                    <a:lnTo>
                      <a:pt x="2722" y="612"/>
                    </a:lnTo>
                    <a:lnTo>
                      <a:pt x="2726" y="617"/>
                    </a:lnTo>
                    <a:lnTo>
                      <a:pt x="2722" y="621"/>
                    </a:lnTo>
                    <a:lnTo>
                      <a:pt x="2700" y="651"/>
                    </a:lnTo>
                    <a:lnTo>
                      <a:pt x="2696" y="656"/>
                    </a:lnTo>
                    <a:lnTo>
                      <a:pt x="2690" y="652"/>
                    </a:lnTo>
                    <a:lnTo>
                      <a:pt x="2661" y="633"/>
                    </a:lnTo>
                    <a:lnTo>
                      <a:pt x="2629" y="621"/>
                    </a:lnTo>
                    <a:lnTo>
                      <a:pt x="2597" y="617"/>
                    </a:lnTo>
                    <a:lnTo>
                      <a:pt x="2575" y="620"/>
                    </a:lnTo>
                    <a:lnTo>
                      <a:pt x="2556" y="626"/>
                    </a:lnTo>
                    <a:lnTo>
                      <a:pt x="2542" y="635"/>
                    </a:lnTo>
                    <a:lnTo>
                      <a:pt x="2533" y="649"/>
                    </a:lnTo>
                    <a:lnTo>
                      <a:pt x="2530" y="665"/>
                    </a:lnTo>
                    <a:lnTo>
                      <a:pt x="2530" y="666"/>
                    </a:lnTo>
                    <a:lnTo>
                      <a:pt x="2532" y="679"/>
                    </a:lnTo>
                    <a:lnTo>
                      <a:pt x="2537" y="690"/>
                    </a:lnTo>
                    <a:lnTo>
                      <a:pt x="2547" y="700"/>
                    </a:lnTo>
                    <a:lnTo>
                      <a:pt x="2563" y="709"/>
                    </a:lnTo>
                    <a:lnTo>
                      <a:pt x="2586" y="717"/>
                    </a:lnTo>
                    <a:lnTo>
                      <a:pt x="2618" y="725"/>
                    </a:lnTo>
                    <a:lnTo>
                      <a:pt x="2654" y="735"/>
                    </a:lnTo>
                    <a:lnTo>
                      <a:pt x="2684" y="748"/>
                    </a:lnTo>
                    <a:lnTo>
                      <a:pt x="2706" y="763"/>
                    </a:lnTo>
                    <a:lnTo>
                      <a:pt x="2722" y="781"/>
                    </a:lnTo>
                    <a:lnTo>
                      <a:pt x="2731" y="803"/>
                    </a:lnTo>
                    <a:lnTo>
                      <a:pt x="2733" y="828"/>
                    </a:lnTo>
                    <a:lnTo>
                      <a:pt x="2733" y="829"/>
                    </a:lnTo>
                    <a:lnTo>
                      <a:pt x="2731" y="854"/>
                    </a:lnTo>
                    <a:lnTo>
                      <a:pt x="2722" y="876"/>
                    </a:lnTo>
                    <a:lnTo>
                      <a:pt x="2709" y="896"/>
                    </a:lnTo>
                    <a:lnTo>
                      <a:pt x="2690" y="911"/>
                    </a:lnTo>
                    <a:lnTo>
                      <a:pt x="2667" y="923"/>
                    </a:lnTo>
                    <a:lnTo>
                      <a:pt x="2641" y="929"/>
                    </a:lnTo>
                    <a:lnTo>
                      <a:pt x="2611" y="932"/>
                    </a:lnTo>
                    <a:lnTo>
                      <a:pt x="2572" y="928"/>
                    </a:lnTo>
                    <a:lnTo>
                      <a:pt x="2536" y="918"/>
                    </a:lnTo>
                    <a:lnTo>
                      <a:pt x="2500" y="901"/>
                    </a:lnTo>
                    <a:lnTo>
                      <a:pt x="2468" y="876"/>
                    </a:lnTo>
                    <a:lnTo>
                      <a:pt x="2463" y="872"/>
                    </a:lnTo>
                    <a:lnTo>
                      <a:pt x="2467" y="867"/>
                    </a:lnTo>
                    <a:lnTo>
                      <a:pt x="2491" y="838"/>
                    </a:lnTo>
                    <a:lnTo>
                      <a:pt x="2495" y="833"/>
                    </a:lnTo>
                    <a:lnTo>
                      <a:pt x="2500" y="838"/>
                    </a:lnTo>
                    <a:lnTo>
                      <a:pt x="2528" y="859"/>
                    </a:lnTo>
                    <a:lnTo>
                      <a:pt x="2554" y="873"/>
                    </a:lnTo>
                    <a:lnTo>
                      <a:pt x="2582" y="881"/>
                    </a:lnTo>
                    <a:lnTo>
                      <a:pt x="2612" y="884"/>
                    </a:lnTo>
                    <a:lnTo>
                      <a:pt x="2636" y="881"/>
                    </a:lnTo>
                    <a:lnTo>
                      <a:pt x="2654" y="875"/>
                    </a:lnTo>
                    <a:lnTo>
                      <a:pt x="2670" y="864"/>
                    </a:lnTo>
                    <a:lnTo>
                      <a:pt x="2679" y="850"/>
                    </a:lnTo>
                    <a:lnTo>
                      <a:pt x="2681" y="833"/>
                    </a:lnTo>
                    <a:lnTo>
                      <a:pt x="2681" y="832"/>
                    </a:lnTo>
                    <a:lnTo>
                      <a:pt x="2680" y="820"/>
                    </a:lnTo>
                    <a:lnTo>
                      <a:pt x="2675" y="808"/>
                    </a:lnTo>
                    <a:lnTo>
                      <a:pt x="2666" y="799"/>
                    </a:lnTo>
                    <a:lnTo>
                      <a:pt x="2651" y="790"/>
                    </a:lnTo>
                    <a:lnTo>
                      <a:pt x="2628" y="782"/>
                    </a:lnTo>
                    <a:lnTo>
                      <a:pt x="2598" y="774"/>
                    </a:lnTo>
                    <a:lnTo>
                      <a:pt x="2572" y="768"/>
                    </a:lnTo>
                    <a:lnTo>
                      <a:pt x="2550" y="760"/>
                    </a:lnTo>
                    <a:lnTo>
                      <a:pt x="2529" y="751"/>
                    </a:lnTo>
                    <a:lnTo>
                      <a:pt x="2512" y="741"/>
                    </a:lnTo>
                    <a:lnTo>
                      <a:pt x="2498" y="726"/>
                    </a:lnTo>
                    <a:lnTo>
                      <a:pt x="2487" y="711"/>
                    </a:lnTo>
                    <a:lnTo>
                      <a:pt x="2482" y="691"/>
                    </a:lnTo>
                    <a:lnTo>
                      <a:pt x="2480" y="669"/>
                    </a:lnTo>
                    <a:lnTo>
                      <a:pt x="2482" y="646"/>
                    </a:lnTo>
                    <a:lnTo>
                      <a:pt x="2491" y="623"/>
                    </a:lnTo>
                    <a:lnTo>
                      <a:pt x="2504" y="605"/>
                    </a:lnTo>
                    <a:lnTo>
                      <a:pt x="2523" y="590"/>
                    </a:lnTo>
                    <a:lnTo>
                      <a:pt x="2545" y="578"/>
                    </a:lnTo>
                    <a:lnTo>
                      <a:pt x="2569" y="571"/>
                    </a:lnTo>
                    <a:lnTo>
                      <a:pt x="2598" y="569"/>
                    </a:lnTo>
                    <a:close/>
                    <a:moveTo>
                      <a:pt x="240" y="82"/>
                    </a:moveTo>
                    <a:lnTo>
                      <a:pt x="147" y="291"/>
                    </a:lnTo>
                    <a:lnTo>
                      <a:pt x="334" y="291"/>
                    </a:lnTo>
                    <a:lnTo>
                      <a:pt x="240" y="82"/>
                    </a:lnTo>
                    <a:close/>
                    <a:moveTo>
                      <a:pt x="2382" y="64"/>
                    </a:moveTo>
                    <a:lnTo>
                      <a:pt x="2382" y="411"/>
                    </a:lnTo>
                    <a:lnTo>
                      <a:pt x="2482" y="411"/>
                    </a:lnTo>
                    <a:lnTo>
                      <a:pt x="2521" y="407"/>
                    </a:lnTo>
                    <a:lnTo>
                      <a:pt x="2555" y="398"/>
                    </a:lnTo>
                    <a:lnTo>
                      <a:pt x="2586" y="383"/>
                    </a:lnTo>
                    <a:lnTo>
                      <a:pt x="2614" y="363"/>
                    </a:lnTo>
                    <a:lnTo>
                      <a:pt x="2635" y="337"/>
                    </a:lnTo>
                    <a:lnTo>
                      <a:pt x="2651" y="308"/>
                    </a:lnTo>
                    <a:lnTo>
                      <a:pt x="2661" y="275"/>
                    </a:lnTo>
                    <a:lnTo>
                      <a:pt x="2664" y="238"/>
                    </a:lnTo>
                    <a:lnTo>
                      <a:pt x="2664" y="237"/>
                    </a:lnTo>
                    <a:lnTo>
                      <a:pt x="2661" y="200"/>
                    </a:lnTo>
                    <a:lnTo>
                      <a:pt x="2651" y="166"/>
                    </a:lnTo>
                    <a:lnTo>
                      <a:pt x="2635" y="138"/>
                    </a:lnTo>
                    <a:lnTo>
                      <a:pt x="2614" y="112"/>
                    </a:lnTo>
                    <a:lnTo>
                      <a:pt x="2586" y="92"/>
                    </a:lnTo>
                    <a:lnTo>
                      <a:pt x="2555" y="77"/>
                    </a:lnTo>
                    <a:lnTo>
                      <a:pt x="2521" y="68"/>
                    </a:lnTo>
                    <a:lnTo>
                      <a:pt x="2482" y="64"/>
                    </a:lnTo>
                    <a:lnTo>
                      <a:pt x="2382" y="64"/>
                    </a:lnTo>
                    <a:close/>
                    <a:moveTo>
                      <a:pt x="1028" y="64"/>
                    </a:moveTo>
                    <a:lnTo>
                      <a:pt x="1028" y="251"/>
                    </a:lnTo>
                    <a:lnTo>
                      <a:pt x="1135" y="251"/>
                    </a:lnTo>
                    <a:lnTo>
                      <a:pt x="1163" y="249"/>
                    </a:lnTo>
                    <a:lnTo>
                      <a:pt x="1189" y="242"/>
                    </a:lnTo>
                    <a:lnTo>
                      <a:pt x="1212" y="233"/>
                    </a:lnTo>
                    <a:lnTo>
                      <a:pt x="1230" y="219"/>
                    </a:lnTo>
                    <a:lnTo>
                      <a:pt x="1243" y="202"/>
                    </a:lnTo>
                    <a:lnTo>
                      <a:pt x="1251" y="181"/>
                    </a:lnTo>
                    <a:lnTo>
                      <a:pt x="1253" y="157"/>
                    </a:lnTo>
                    <a:lnTo>
                      <a:pt x="1253" y="156"/>
                    </a:lnTo>
                    <a:lnTo>
                      <a:pt x="1251" y="133"/>
                    </a:lnTo>
                    <a:lnTo>
                      <a:pt x="1243" y="112"/>
                    </a:lnTo>
                    <a:lnTo>
                      <a:pt x="1231" y="95"/>
                    </a:lnTo>
                    <a:lnTo>
                      <a:pt x="1214" y="82"/>
                    </a:lnTo>
                    <a:lnTo>
                      <a:pt x="1192" y="71"/>
                    </a:lnTo>
                    <a:lnTo>
                      <a:pt x="1167" y="66"/>
                    </a:lnTo>
                    <a:lnTo>
                      <a:pt x="1137" y="64"/>
                    </a:lnTo>
                    <a:lnTo>
                      <a:pt x="1028" y="64"/>
                    </a:lnTo>
                    <a:close/>
                    <a:moveTo>
                      <a:pt x="608" y="64"/>
                    </a:moveTo>
                    <a:lnTo>
                      <a:pt x="608" y="251"/>
                    </a:lnTo>
                    <a:lnTo>
                      <a:pt x="714" y="251"/>
                    </a:lnTo>
                    <a:lnTo>
                      <a:pt x="743" y="249"/>
                    </a:lnTo>
                    <a:lnTo>
                      <a:pt x="769" y="242"/>
                    </a:lnTo>
                    <a:lnTo>
                      <a:pt x="791" y="233"/>
                    </a:lnTo>
                    <a:lnTo>
                      <a:pt x="809" y="219"/>
                    </a:lnTo>
                    <a:lnTo>
                      <a:pt x="822" y="202"/>
                    </a:lnTo>
                    <a:lnTo>
                      <a:pt x="830" y="181"/>
                    </a:lnTo>
                    <a:lnTo>
                      <a:pt x="833" y="157"/>
                    </a:lnTo>
                    <a:lnTo>
                      <a:pt x="833" y="156"/>
                    </a:lnTo>
                    <a:lnTo>
                      <a:pt x="830" y="133"/>
                    </a:lnTo>
                    <a:lnTo>
                      <a:pt x="822" y="112"/>
                    </a:lnTo>
                    <a:lnTo>
                      <a:pt x="811" y="95"/>
                    </a:lnTo>
                    <a:lnTo>
                      <a:pt x="794" y="82"/>
                    </a:lnTo>
                    <a:lnTo>
                      <a:pt x="772" y="71"/>
                    </a:lnTo>
                    <a:lnTo>
                      <a:pt x="747" y="66"/>
                    </a:lnTo>
                    <a:lnTo>
                      <a:pt x="717" y="64"/>
                    </a:lnTo>
                    <a:lnTo>
                      <a:pt x="608" y="64"/>
                    </a:lnTo>
                    <a:close/>
                    <a:moveTo>
                      <a:pt x="2317" y="2"/>
                    </a:moveTo>
                    <a:lnTo>
                      <a:pt x="2482" y="2"/>
                    </a:lnTo>
                    <a:lnTo>
                      <a:pt x="2529" y="6"/>
                    </a:lnTo>
                    <a:lnTo>
                      <a:pt x="2572" y="17"/>
                    </a:lnTo>
                    <a:lnTo>
                      <a:pt x="2611" y="34"/>
                    </a:lnTo>
                    <a:lnTo>
                      <a:pt x="2645" y="56"/>
                    </a:lnTo>
                    <a:lnTo>
                      <a:pt x="2675" y="83"/>
                    </a:lnTo>
                    <a:lnTo>
                      <a:pt x="2698" y="116"/>
                    </a:lnTo>
                    <a:lnTo>
                      <a:pt x="2717" y="152"/>
                    </a:lnTo>
                    <a:lnTo>
                      <a:pt x="2727" y="193"/>
                    </a:lnTo>
                    <a:lnTo>
                      <a:pt x="2731" y="235"/>
                    </a:lnTo>
                    <a:lnTo>
                      <a:pt x="2731" y="237"/>
                    </a:lnTo>
                    <a:lnTo>
                      <a:pt x="2728" y="277"/>
                    </a:lnTo>
                    <a:lnTo>
                      <a:pt x="2719" y="314"/>
                    </a:lnTo>
                    <a:lnTo>
                      <a:pt x="2705" y="347"/>
                    </a:lnTo>
                    <a:lnTo>
                      <a:pt x="2685" y="379"/>
                    </a:lnTo>
                    <a:lnTo>
                      <a:pt x="2661" y="406"/>
                    </a:lnTo>
                    <a:lnTo>
                      <a:pt x="2632" y="429"/>
                    </a:lnTo>
                    <a:lnTo>
                      <a:pt x="2599" y="448"/>
                    </a:lnTo>
                    <a:lnTo>
                      <a:pt x="2563" y="461"/>
                    </a:lnTo>
                    <a:lnTo>
                      <a:pt x="2524" y="470"/>
                    </a:lnTo>
                    <a:lnTo>
                      <a:pt x="2482" y="472"/>
                    </a:lnTo>
                    <a:lnTo>
                      <a:pt x="2317" y="472"/>
                    </a:lnTo>
                    <a:lnTo>
                      <a:pt x="2317" y="2"/>
                    </a:lnTo>
                    <a:close/>
                    <a:moveTo>
                      <a:pt x="1892" y="2"/>
                    </a:moveTo>
                    <a:lnTo>
                      <a:pt x="2235" y="2"/>
                    </a:lnTo>
                    <a:lnTo>
                      <a:pt x="2235" y="62"/>
                    </a:lnTo>
                    <a:lnTo>
                      <a:pt x="1956" y="62"/>
                    </a:lnTo>
                    <a:lnTo>
                      <a:pt x="1956" y="206"/>
                    </a:lnTo>
                    <a:lnTo>
                      <a:pt x="2205" y="206"/>
                    </a:lnTo>
                    <a:lnTo>
                      <a:pt x="2205" y="265"/>
                    </a:lnTo>
                    <a:lnTo>
                      <a:pt x="1956" y="265"/>
                    </a:lnTo>
                    <a:lnTo>
                      <a:pt x="1956" y="411"/>
                    </a:lnTo>
                    <a:lnTo>
                      <a:pt x="2237" y="411"/>
                    </a:lnTo>
                    <a:lnTo>
                      <a:pt x="2237" y="472"/>
                    </a:lnTo>
                    <a:lnTo>
                      <a:pt x="1892" y="472"/>
                    </a:lnTo>
                    <a:lnTo>
                      <a:pt x="1892" y="2"/>
                    </a:lnTo>
                    <a:close/>
                    <a:moveTo>
                      <a:pt x="1726" y="2"/>
                    </a:moveTo>
                    <a:lnTo>
                      <a:pt x="1791" y="2"/>
                    </a:lnTo>
                    <a:lnTo>
                      <a:pt x="1791" y="472"/>
                    </a:lnTo>
                    <a:lnTo>
                      <a:pt x="1726" y="472"/>
                    </a:lnTo>
                    <a:lnTo>
                      <a:pt x="1726" y="2"/>
                    </a:lnTo>
                    <a:close/>
                    <a:moveTo>
                      <a:pt x="1382" y="2"/>
                    </a:moveTo>
                    <a:lnTo>
                      <a:pt x="1447" y="2"/>
                    </a:lnTo>
                    <a:lnTo>
                      <a:pt x="1447" y="411"/>
                    </a:lnTo>
                    <a:lnTo>
                      <a:pt x="1653" y="411"/>
                    </a:lnTo>
                    <a:lnTo>
                      <a:pt x="1653" y="472"/>
                    </a:lnTo>
                    <a:lnTo>
                      <a:pt x="1382" y="472"/>
                    </a:lnTo>
                    <a:lnTo>
                      <a:pt x="1382" y="2"/>
                    </a:lnTo>
                    <a:close/>
                    <a:moveTo>
                      <a:pt x="964" y="2"/>
                    </a:moveTo>
                    <a:lnTo>
                      <a:pt x="1141" y="2"/>
                    </a:lnTo>
                    <a:lnTo>
                      <a:pt x="1179" y="5"/>
                    </a:lnTo>
                    <a:lnTo>
                      <a:pt x="1214" y="13"/>
                    </a:lnTo>
                    <a:lnTo>
                      <a:pt x="1244" y="26"/>
                    </a:lnTo>
                    <a:lnTo>
                      <a:pt x="1270" y="44"/>
                    </a:lnTo>
                    <a:lnTo>
                      <a:pt x="1291" y="66"/>
                    </a:lnTo>
                    <a:lnTo>
                      <a:pt x="1305" y="91"/>
                    </a:lnTo>
                    <a:lnTo>
                      <a:pt x="1316" y="121"/>
                    </a:lnTo>
                    <a:lnTo>
                      <a:pt x="1318" y="153"/>
                    </a:lnTo>
                    <a:lnTo>
                      <a:pt x="1318" y="155"/>
                    </a:lnTo>
                    <a:lnTo>
                      <a:pt x="1316" y="186"/>
                    </a:lnTo>
                    <a:lnTo>
                      <a:pt x="1308" y="212"/>
                    </a:lnTo>
                    <a:lnTo>
                      <a:pt x="1296" y="237"/>
                    </a:lnTo>
                    <a:lnTo>
                      <a:pt x="1279" y="256"/>
                    </a:lnTo>
                    <a:lnTo>
                      <a:pt x="1260" y="273"/>
                    </a:lnTo>
                    <a:lnTo>
                      <a:pt x="1238" y="288"/>
                    </a:lnTo>
                    <a:lnTo>
                      <a:pt x="1213" y="298"/>
                    </a:lnTo>
                    <a:lnTo>
                      <a:pt x="1187" y="304"/>
                    </a:lnTo>
                    <a:lnTo>
                      <a:pt x="1160" y="310"/>
                    </a:lnTo>
                    <a:lnTo>
                      <a:pt x="1132" y="311"/>
                    </a:lnTo>
                    <a:lnTo>
                      <a:pt x="1028" y="311"/>
                    </a:lnTo>
                    <a:lnTo>
                      <a:pt x="1028" y="472"/>
                    </a:lnTo>
                    <a:lnTo>
                      <a:pt x="964" y="472"/>
                    </a:lnTo>
                    <a:lnTo>
                      <a:pt x="964" y="2"/>
                    </a:lnTo>
                    <a:close/>
                    <a:moveTo>
                      <a:pt x="544" y="2"/>
                    </a:moveTo>
                    <a:lnTo>
                      <a:pt x="721" y="2"/>
                    </a:lnTo>
                    <a:lnTo>
                      <a:pt x="759" y="5"/>
                    </a:lnTo>
                    <a:lnTo>
                      <a:pt x="794" y="13"/>
                    </a:lnTo>
                    <a:lnTo>
                      <a:pt x="824" y="26"/>
                    </a:lnTo>
                    <a:lnTo>
                      <a:pt x="850" y="44"/>
                    </a:lnTo>
                    <a:lnTo>
                      <a:pt x="871" y="66"/>
                    </a:lnTo>
                    <a:lnTo>
                      <a:pt x="885" y="91"/>
                    </a:lnTo>
                    <a:lnTo>
                      <a:pt x="895" y="121"/>
                    </a:lnTo>
                    <a:lnTo>
                      <a:pt x="898" y="153"/>
                    </a:lnTo>
                    <a:lnTo>
                      <a:pt x="898" y="155"/>
                    </a:lnTo>
                    <a:lnTo>
                      <a:pt x="895" y="186"/>
                    </a:lnTo>
                    <a:lnTo>
                      <a:pt x="887" y="212"/>
                    </a:lnTo>
                    <a:lnTo>
                      <a:pt x="876" y="237"/>
                    </a:lnTo>
                    <a:lnTo>
                      <a:pt x="859" y="256"/>
                    </a:lnTo>
                    <a:lnTo>
                      <a:pt x="839" y="273"/>
                    </a:lnTo>
                    <a:lnTo>
                      <a:pt x="817" y="288"/>
                    </a:lnTo>
                    <a:lnTo>
                      <a:pt x="792" y="298"/>
                    </a:lnTo>
                    <a:lnTo>
                      <a:pt x="766" y="304"/>
                    </a:lnTo>
                    <a:lnTo>
                      <a:pt x="739" y="310"/>
                    </a:lnTo>
                    <a:lnTo>
                      <a:pt x="712" y="311"/>
                    </a:lnTo>
                    <a:lnTo>
                      <a:pt x="608" y="311"/>
                    </a:lnTo>
                    <a:lnTo>
                      <a:pt x="608" y="472"/>
                    </a:lnTo>
                    <a:lnTo>
                      <a:pt x="544" y="472"/>
                    </a:lnTo>
                    <a:lnTo>
                      <a:pt x="544" y="2"/>
                    </a:lnTo>
                    <a:close/>
                    <a:moveTo>
                      <a:pt x="213" y="0"/>
                    </a:moveTo>
                    <a:lnTo>
                      <a:pt x="269" y="0"/>
                    </a:lnTo>
                    <a:lnTo>
                      <a:pt x="272" y="4"/>
                    </a:lnTo>
                    <a:lnTo>
                      <a:pt x="479" y="462"/>
                    </a:lnTo>
                    <a:lnTo>
                      <a:pt x="483" y="472"/>
                    </a:lnTo>
                    <a:lnTo>
                      <a:pt x="414" y="472"/>
                    </a:lnTo>
                    <a:lnTo>
                      <a:pt x="412" y="469"/>
                    </a:lnTo>
                    <a:lnTo>
                      <a:pt x="360" y="351"/>
                    </a:lnTo>
                    <a:lnTo>
                      <a:pt x="121" y="351"/>
                    </a:lnTo>
                    <a:lnTo>
                      <a:pt x="69" y="469"/>
                    </a:lnTo>
                    <a:lnTo>
                      <a:pt x="66" y="472"/>
                    </a:lnTo>
                    <a:lnTo>
                      <a:pt x="0" y="472"/>
                    </a:lnTo>
                    <a:lnTo>
                      <a:pt x="4" y="462"/>
                    </a:lnTo>
                    <a:lnTo>
                      <a:pt x="211" y="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" name="Freeform 55"/>
              <p:cNvSpPr>
                <a:spLocks noEditPoints="1"/>
              </p:cNvSpPr>
              <p:nvPr/>
            </p:nvSpPr>
            <p:spPr bwMode="auto">
              <a:xfrm>
                <a:off x="8975539" y="6726155"/>
                <a:ext cx="29729" cy="30280"/>
              </a:xfrm>
              <a:custGeom>
                <a:avLst/>
                <a:gdLst/>
                <a:ahLst/>
                <a:cxnLst>
                  <a:cxn ang="0">
                    <a:pos x="62" y="79"/>
                  </a:cxn>
                  <a:cxn ang="0">
                    <a:pos x="96" y="78"/>
                  </a:cxn>
                  <a:cxn ang="0">
                    <a:pos x="107" y="63"/>
                  </a:cxn>
                  <a:cxn ang="0">
                    <a:pos x="104" y="56"/>
                  </a:cxn>
                  <a:cxn ang="0">
                    <a:pos x="97" y="50"/>
                  </a:cxn>
                  <a:cxn ang="0">
                    <a:pos x="62" y="49"/>
                  </a:cxn>
                  <a:cxn ang="0">
                    <a:pos x="87" y="37"/>
                  </a:cxn>
                  <a:cxn ang="0">
                    <a:pos x="112" y="47"/>
                  </a:cxn>
                  <a:cxn ang="0">
                    <a:pos x="117" y="53"/>
                  </a:cxn>
                  <a:cxn ang="0">
                    <a:pos x="117" y="75"/>
                  </a:cxn>
                  <a:cxn ang="0">
                    <a:pos x="97" y="88"/>
                  </a:cxn>
                  <a:cxn ang="0">
                    <a:pos x="108" y="122"/>
                  </a:cxn>
                  <a:cxn ang="0">
                    <a:pos x="62" y="91"/>
                  </a:cxn>
                  <a:cxn ang="0">
                    <a:pos x="49" y="122"/>
                  </a:cxn>
                  <a:cxn ang="0">
                    <a:pos x="82" y="7"/>
                  </a:cxn>
                  <a:cxn ang="0">
                    <a:pos x="43" y="18"/>
                  </a:cxn>
                  <a:cxn ang="0">
                    <a:pos x="17" y="44"/>
                  </a:cxn>
                  <a:cxn ang="0">
                    <a:pos x="6" y="82"/>
                  </a:cxn>
                  <a:cxn ang="0">
                    <a:pos x="9" y="103"/>
                  </a:cxn>
                  <a:cxn ang="0">
                    <a:pos x="28" y="135"/>
                  </a:cxn>
                  <a:cxn ang="0">
                    <a:pos x="61" y="155"/>
                  </a:cxn>
                  <a:cxn ang="0">
                    <a:pos x="103" y="155"/>
                  </a:cxn>
                  <a:cxn ang="0">
                    <a:pos x="135" y="135"/>
                  </a:cxn>
                  <a:cxn ang="0">
                    <a:pos x="153" y="101"/>
                  </a:cxn>
                  <a:cxn ang="0">
                    <a:pos x="153" y="62"/>
                  </a:cxn>
                  <a:cxn ang="0">
                    <a:pos x="135" y="30"/>
                  </a:cxn>
                  <a:cxn ang="0">
                    <a:pos x="103" y="10"/>
                  </a:cxn>
                  <a:cxn ang="0">
                    <a:pos x="82" y="0"/>
                  </a:cxn>
                  <a:cxn ang="0">
                    <a:pos x="123" y="11"/>
                  </a:cxn>
                  <a:cxn ang="0">
                    <a:pos x="152" y="41"/>
                  </a:cxn>
                  <a:cxn ang="0">
                    <a:pos x="164" y="82"/>
                  </a:cxn>
                  <a:cxn ang="0">
                    <a:pos x="152" y="123"/>
                  </a:cxn>
                  <a:cxn ang="0">
                    <a:pos x="123" y="153"/>
                  </a:cxn>
                  <a:cxn ang="0">
                    <a:pos x="82" y="165"/>
                  </a:cxn>
                  <a:cxn ang="0">
                    <a:pos x="40" y="153"/>
                  </a:cxn>
                  <a:cxn ang="0">
                    <a:pos x="10" y="123"/>
                  </a:cxn>
                  <a:cxn ang="0">
                    <a:pos x="0" y="83"/>
                  </a:cxn>
                  <a:cxn ang="0">
                    <a:pos x="2" y="61"/>
                  </a:cxn>
                  <a:cxn ang="0">
                    <a:pos x="23" y="24"/>
                  </a:cxn>
                  <a:cxn ang="0">
                    <a:pos x="60" y="2"/>
                  </a:cxn>
                </a:cxnLst>
                <a:rect l="0" t="0" r="r" b="b"/>
                <a:pathLst>
                  <a:path w="164" h="165">
                    <a:moveTo>
                      <a:pt x="62" y="49"/>
                    </a:moveTo>
                    <a:lnTo>
                      <a:pt x="62" y="79"/>
                    </a:lnTo>
                    <a:lnTo>
                      <a:pt x="86" y="79"/>
                    </a:lnTo>
                    <a:lnTo>
                      <a:pt x="96" y="78"/>
                    </a:lnTo>
                    <a:lnTo>
                      <a:pt x="104" y="73"/>
                    </a:lnTo>
                    <a:lnTo>
                      <a:pt x="107" y="63"/>
                    </a:lnTo>
                    <a:lnTo>
                      <a:pt x="107" y="60"/>
                    </a:lnTo>
                    <a:lnTo>
                      <a:pt x="104" y="56"/>
                    </a:lnTo>
                    <a:lnTo>
                      <a:pt x="101" y="53"/>
                    </a:lnTo>
                    <a:lnTo>
                      <a:pt x="97" y="50"/>
                    </a:lnTo>
                    <a:lnTo>
                      <a:pt x="92" y="49"/>
                    </a:lnTo>
                    <a:lnTo>
                      <a:pt x="62" y="49"/>
                    </a:lnTo>
                    <a:close/>
                    <a:moveTo>
                      <a:pt x="49" y="37"/>
                    </a:moveTo>
                    <a:lnTo>
                      <a:pt x="87" y="37"/>
                    </a:lnTo>
                    <a:lnTo>
                      <a:pt x="101" y="40"/>
                    </a:lnTo>
                    <a:lnTo>
                      <a:pt x="112" y="47"/>
                    </a:lnTo>
                    <a:lnTo>
                      <a:pt x="114" y="49"/>
                    </a:lnTo>
                    <a:lnTo>
                      <a:pt x="117" y="53"/>
                    </a:lnTo>
                    <a:lnTo>
                      <a:pt x="120" y="63"/>
                    </a:lnTo>
                    <a:lnTo>
                      <a:pt x="117" y="75"/>
                    </a:lnTo>
                    <a:lnTo>
                      <a:pt x="108" y="83"/>
                    </a:lnTo>
                    <a:lnTo>
                      <a:pt x="97" y="88"/>
                    </a:lnTo>
                    <a:lnTo>
                      <a:pt x="123" y="122"/>
                    </a:lnTo>
                    <a:lnTo>
                      <a:pt x="108" y="122"/>
                    </a:lnTo>
                    <a:lnTo>
                      <a:pt x="83" y="91"/>
                    </a:lnTo>
                    <a:lnTo>
                      <a:pt x="62" y="91"/>
                    </a:lnTo>
                    <a:lnTo>
                      <a:pt x="62" y="122"/>
                    </a:lnTo>
                    <a:lnTo>
                      <a:pt x="49" y="122"/>
                    </a:lnTo>
                    <a:lnTo>
                      <a:pt x="49" y="37"/>
                    </a:lnTo>
                    <a:close/>
                    <a:moveTo>
                      <a:pt x="82" y="7"/>
                    </a:moveTo>
                    <a:lnTo>
                      <a:pt x="61" y="10"/>
                    </a:lnTo>
                    <a:lnTo>
                      <a:pt x="43" y="18"/>
                    </a:lnTo>
                    <a:lnTo>
                      <a:pt x="28" y="30"/>
                    </a:lnTo>
                    <a:lnTo>
                      <a:pt x="17" y="44"/>
                    </a:lnTo>
                    <a:lnTo>
                      <a:pt x="9" y="62"/>
                    </a:lnTo>
                    <a:lnTo>
                      <a:pt x="6" y="82"/>
                    </a:lnTo>
                    <a:lnTo>
                      <a:pt x="6" y="83"/>
                    </a:lnTo>
                    <a:lnTo>
                      <a:pt x="9" y="103"/>
                    </a:lnTo>
                    <a:lnTo>
                      <a:pt x="17" y="121"/>
                    </a:lnTo>
                    <a:lnTo>
                      <a:pt x="28" y="135"/>
                    </a:lnTo>
                    <a:lnTo>
                      <a:pt x="43" y="147"/>
                    </a:lnTo>
                    <a:lnTo>
                      <a:pt x="61" y="155"/>
                    </a:lnTo>
                    <a:lnTo>
                      <a:pt x="82" y="157"/>
                    </a:lnTo>
                    <a:lnTo>
                      <a:pt x="103" y="155"/>
                    </a:lnTo>
                    <a:lnTo>
                      <a:pt x="120" y="147"/>
                    </a:lnTo>
                    <a:lnTo>
                      <a:pt x="135" y="135"/>
                    </a:lnTo>
                    <a:lnTo>
                      <a:pt x="147" y="119"/>
                    </a:lnTo>
                    <a:lnTo>
                      <a:pt x="153" y="101"/>
                    </a:lnTo>
                    <a:lnTo>
                      <a:pt x="156" y="82"/>
                    </a:lnTo>
                    <a:lnTo>
                      <a:pt x="153" y="62"/>
                    </a:lnTo>
                    <a:lnTo>
                      <a:pt x="147" y="44"/>
                    </a:lnTo>
                    <a:lnTo>
                      <a:pt x="135" y="30"/>
                    </a:lnTo>
                    <a:lnTo>
                      <a:pt x="120" y="18"/>
                    </a:lnTo>
                    <a:lnTo>
                      <a:pt x="103" y="10"/>
                    </a:lnTo>
                    <a:lnTo>
                      <a:pt x="82" y="7"/>
                    </a:lnTo>
                    <a:close/>
                    <a:moveTo>
                      <a:pt x="82" y="0"/>
                    </a:moveTo>
                    <a:lnTo>
                      <a:pt x="104" y="2"/>
                    </a:lnTo>
                    <a:lnTo>
                      <a:pt x="123" y="11"/>
                    </a:lnTo>
                    <a:lnTo>
                      <a:pt x="140" y="24"/>
                    </a:lnTo>
                    <a:lnTo>
                      <a:pt x="152" y="41"/>
                    </a:lnTo>
                    <a:lnTo>
                      <a:pt x="161" y="61"/>
                    </a:lnTo>
                    <a:lnTo>
                      <a:pt x="164" y="82"/>
                    </a:lnTo>
                    <a:lnTo>
                      <a:pt x="161" y="104"/>
                    </a:lnTo>
                    <a:lnTo>
                      <a:pt x="152" y="123"/>
                    </a:lnTo>
                    <a:lnTo>
                      <a:pt x="140" y="140"/>
                    </a:lnTo>
                    <a:lnTo>
                      <a:pt x="123" y="153"/>
                    </a:lnTo>
                    <a:lnTo>
                      <a:pt x="104" y="162"/>
                    </a:lnTo>
                    <a:lnTo>
                      <a:pt x="82" y="165"/>
                    </a:lnTo>
                    <a:lnTo>
                      <a:pt x="60" y="162"/>
                    </a:lnTo>
                    <a:lnTo>
                      <a:pt x="40" y="153"/>
                    </a:lnTo>
                    <a:lnTo>
                      <a:pt x="23" y="140"/>
                    </a:lnTo>
                    <a:lnTo>
                      <a:pt x="10" y="123"/>
                    </a:lnTo>
                    <a:lnTo>
                      <a:pt x="2" y="104"/>
                    </a:lnTo>
                    <a:lnTo>
                      <a:pt x="0" y="83"/>
                    </a:lnTo>
                    <a:lnTo>
                      <a:pt x="0" y="82"/>
                    </a:lnTo>
                    <a:lnTo>
                      <a:pt x="2" y="61"/>
                    </a:lnTo>
                    <a:lnTo>
                      <a:pt x="11" y="41"/>
                    </a:lnTo>
                    <a:lnTo>
                      <a:pt x="23" y="24"/>
                    </a:lnTo>
                    <a:lnTo>
                      <a:pt x="40" y="11"/>
                    </a:lnTo>
                    <a:lnTo>
                      <a:pt x="60" y="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53" name="Slide Number Placeholder 1"/>
            <p:cNvSpPr txBox="1">
              <a:spLocks/>
            </p:cNvSpPr>
            <p:nvPr/>
          </p:nvSpPr>
          <p:spPr>
            <a:xfrm>
              <a:off x="3657811" y="6579394"/>
              <a:ext cx="1828378" cy="16827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dirty="0">
                  <a:solidFill>
                    <a:srgbClr val="4D4F53"/>
                  </a:solidFill>
                </a:rPr>
                <a:t>Applied Materials Confidential</a:t>
              </a: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658" y="134110"/>
            <a:ext cx="8631936" cy="4385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658" y="664591"/>
            <a:ext cx="8631936" cy="3930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2309" y="4932165"/>
            <a:ext cx="73211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4D4F53"/>
                </a:solidFill>
              </a:defRPr>
            </a:lvl1pPr>
          </a:lstStyle>
          <a:p>
            <a:fld id="{CEE52DAE-BD17-4803-856B-BF38D6CC628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267" y="4932165"/>
            <a:ext cx="2055043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658" y="4932165"/>
            <a:ext cx="547226" cy="126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4D4F53"/>
                </a:solidFill>
              </a:defRPr>
            </a:lvl1pPr>
          </a:lstStyle>
          <a:p>
            <a:fld id="{7421015B-CA47-4712-8F74-6986FFA0AE40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721360" y="28320"/>
            <a:ext cx="594360" cy="4362675"/>
            <a:chOff x="-721360" y="37760"/>
            <a:chExt cx="594360" cy="5816900"/>
          </a:xfrm>
        </p:grpSpPr>
        <p:sp>
          <p:nvSpPr>
            <p:cNvPr id="24" name="Text Box 231"/>
            <p:cNvSpPr txBox="1">
              <a:spLocks noChangeArrowheads="1"/>
            </p:cNvSpPr>
            <p:nvPr/>
          </p:nvSpPr>
          <p:spPr bwMode="auto">
            <a:xfrm>
              <a:off x="-721360" y="1208484"/>
              <a:ext cx="594360" cy="548640"/>
            </a:xfrm>
            <a:prstGeom prst="rect">
              <a:avLst/>
            </a:prstGeom>
            <a:solidFill>
              <a:srgbClr val="8B8D8E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139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141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142</a:t>
              </a:r>
            </a:p>
          </p:txBody>
        </p:sp>
        <p:sp>
          <p:nvSpPr>
            <p:cNvPr id="26" name="Text Box 231"/>
            <p:cNvSpPr txBox="1">
              <a:spLocks noChangeArrowheads="1"/>
            </p:cNvSpPr>
            <p:nvPr/>
          </p:nvSpPr>
          <p:spPr bwMode="auto">
            <a:xfrm>
              <a:off x="-721360" y="623122"/>
              <a:ext cx="594360" cy="548640"/>
            </a:xfrm>
            <a:prstGeom prst="rect">
              <a:avLst/>
            </a:prstGeom>
            <a:solidFill>
              <a:srgbClr val="E0E1D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/>
              </a:defPPr>
              <a:lvl1pPr>
                <a:defRPr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r>
                <a:rPr sz="1100">
                  <a:solidFill>
                    <a:srgbClr val="4D4F53"/>
                  </a:solidFill>
                </a:rPr>
                <a:t>R 224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G 225</a:t>
              </a:r>
            </a:p>
            <a:p>
              <a:pPr lvl="0"/>
              <a:r>
                <a:rPr sz="1100">
                  <a:solidFill>
                    <a:srgbClr val="4D4F53"/>
                  </a:solidFill>
                </a:rPr>
                <a:t>B 221</a:t>
              </a:r>
            </a:p>
          </p:txBody>
        </p:sp>
        <p:sp>
          <p:nvSpPr>
            <p:cNvPr id="27" name="Text Box 231"/>
            <p:cNvSpPr txBox="1">
              <a:spLocks noChangeArrowheads="1"/>
            </p:cNvSpPr>
            <p:nvPr/>
          </p:nvSpPr>
          <p:spPr bwMode="auto">
            <a:xfrm>
              <a:off x="-721360" y="37760"/>
              <a:ext cx="594360" cy="548640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195</a:t>
              </a:r>
            </a:p>
          </p:txBody>
        </p:sp>
        <p:sp>
          <p:nvSpPr>
            <p:cNvPr id="28" name="Text Box 235"/>
            <p:cNvSpPr txBox="1">
              <a:spLocks noChangeArrowheads="1"/>
            </p:cNvSpPr>
            <p:nvPr/>
          </p:nvSpPr>
          <p:spPr bwMode="auto">
            <a:xfrm>
              <a:off x="-721360" y="3549932"/>
              <a:ext cx="594360" cy="548640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chemeClr val="tx1"/>
                  </a:solidFill>
                  <a:ea typeface="+mn-ea"/>
                </a:rPr>
                <a:t>B 0</a:t>
              </a:r>
            </a:p>
          </p:txBody>
        </p:sp>
        <p:sp>
          <p:nvSpPr>
            <p:cNvPr id="29" name="Text Box 235"/>
            <p:cNvSpPr txBox="1">
              <a:spLocks noChangeArrowheads="1"/>
            </p:cNvSpPr>
            <p:nvPr/>
          </p:nvSpPr>
          <p:spPr bwMode="auto">
            <a:xfrm>
              <a:off x="-721360" y="4135294"/>
              <a:ext cx="594360" cy="548640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1</a:t>
              </a:r>
            </a:p>
          </p:txBody>
        </p:sp>
        <p:sp>
          <p:nvSpPr>
            <p:cNvPr id="42" name="Text Box 235"/>
            <p:cNvSpPr txBox="1">
              <a:spLocks noChangeArrowheads="1"/>
            </p:cNvSpPr>
            <p:nvPr/>
          </p:nvSpPr>
          <p:spPr bwMode="auto">
            <a:xfrm>
              <a:off x="-721360" y="4720656"/>
              <a:ext cx="594360" cy="548640"/>
            </a:xfrm>
            <a:prstGeom prst="rect">
              <a:avLst/>
            </a:prstGeom>
            <a:solidFill>
              <a:srgbClr val="CD202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205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44</a:t>
              </a:r>
            </a:p>
          </p:txBody>
        </p:sp>
        <p:sp>
          <p:nvSpPr>
            <p:cNvPr id="43" name="Text Box 231"/>
            <p:cNvSpPr txBox="1">
              <a:spLocks noChangeArrowheads="1"/>
            </p:cNvSpPr>
            <p:nvPr/>
          </p:nvSpPr>
          <p:spPr bwMode="auto">
            <a:xfrm>
              <a:off x="-721360" y="2379208"/>
              <a:ext cx="594360" cy="548640"/>
            </a:xfrm>
            <a:prstGeom prst="rect">
              <a:avLst/>
            </a:prstGeom>
            <a:solidFill>
              <a:srgbClr val="A3DBE8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R 163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G 219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4D4F53"/>
                  </a:solidFill>
                  <a:ea typeface="+mn-ea"/>
                </a:rPr>
                <a:t>B 232</a:t>
              </a: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-721360" y="2964570"/>
              <a:ext cx="594360" cy="548640"/>
            </a:xfrm>
            <a:prstGeom prst="rect">
              <a:avLst/>
            </a:prstGeom>
            <a:solidFill>
              <a:srgbClr val="7AB8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122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184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0</a:t>
              </a:r>
            </a:p>
          </p:txBody>
        </p:sp>
        <p:sp>
          <p:nvSpPr>
            <p:cNvPr id="45" name="Text Box 230"/>
            <p:cNvSpPr txBox="1">
              <a:spLocks noChangeArrowheads="1"/>
            </p:cNvSpPr>
            <p:nvPr/>
          </p:nvSpPr>
          <p:spPr bwMode="auto">
            <a:xfrm>
              <a:off x="-721360" y="1793846"/>
              <a:ext cx="594360" cy="548640"/>
            </a:xfrm>
            <a:prstGeom prst="rect">
              <a:avLst/>
            </a:prstGeom>
            <a:solidFill>
              <a:srgbClr val="4D4F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R 77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G 79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kern="0">
                  <a:solidFill>
                    <a:srgbClr val="FFFFFF"/>
                  </a:solidFill>
                  <a:ea typeface="+mn-ea"/>
                </a:rPr>
                <a:t>B 83</a:t>
              </a:r>
            </a:p>
          </p:txBody>
        </p:sp>
        <p:sp>
          <p:nvSpPr>
            <p:cNvPr id="46" name="Text Box 235"/>
            <p:cNvSpPr txBox="1">
              <a:spLocks noChangeArrowheads="1"/>
            </p:cNvSpPr>
            <p:nvPr/>
          </p:nvSpPr>
          <p:spPr bwMode="auto">
            <a:xfrm>
              <a:off x="-721360" y="5306020"/>
              <a:ext cx="594360" cy="548640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sz="110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spcAft>
          <a:spcPts val="0"/>
        </a:spcAft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spcAft>
          <a:spcPts val="0"/>
        </a:spcAft>
        <a:buClr>
          <a:srgbClr val="8B8D8E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spcAft>
          <a:spcPts val="0"/>
        </a:spcAft>
        <a:buClr>
          <a:srgbClr val="8B8D8E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spcAft>
          <a:spcPts val="0"/>
        </a:spcAft>
        <a:buClr>
          <a:srgbClr val="8B8D8E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ct val="20000"/>
        </a:spcBef>
        <a:buClr>
          <a:srgbClr val="8B8D8E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ct val="20000"/>
        </a:spcBef>
        <a:buClr>
          <a:srgbClr val="8B8D8E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ct val="20000"/>
        </a:spcBef>
        <a:buClr>
          <a:srgbClr val="8B8D8E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rgbClr val="8B8D8E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5730-B973-47F8-B17E-FD3896E2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2266950"/>
            <a:ext cx="8631936" cy="2286000"/>
          </a:xfrm>
        </p:spPr>
        <p:txBody>
          <a:bodyPr/>
          <a:lstStyle/>
          <a:p>
            <a:pPr algn="ctr"/>
            <a:br>
              <a:rPr lang="en-SG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 Innovation and Technology (LIT) Hackathon</a:t>
            </a:r>
            <a:br>
              <a:rPr lang="en-SG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SG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J.A.M. (Joint Analysis Methodology) System</a:t>
            </a:r>
            <a:endParaRPr lang="en-SG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327482C-FAD0-4042-9380-05ABBBEC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82542"/>
            <a:ext cx="1958775" cy="1822370"/>
          </a:xfrm>
          <a:prstGeom prst="rect">
            <a:avLst/>
          </a:prstGeom>
        </p:spPr>
      </p:pic>
      <p:pic>
        <p:nvPicPr>
          <p:cNvPr id="17" name="Picture 2" descr="Image result for X">
            <a:extLst>
              <a:ext uri="{FF2B5EF4-FFF2-40B4-BE49-F238E27FC236}">
                <a16:creationId xmlns:a16="http://schemas.microsoft.com/office/drawing/2014/main" id="{A84EA54B-8A36-4E70-A525-E2108F09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44" y="1012050"/>
            <a:ext cx="766763" cy="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5045B-DBC5-4185-9BBB-D0778D933CD3}"/>
              </a:ext>
            </a:extLst>
          </p:cNvPr>
          <p:cNvGrpSpPr/>
          <p:nvPr/>
        </p:nvGrpSpPr>
        <p:grpSpPr>
          <a:xfrm>
            <a:off x="1676400" y="482542"/>
            <a:ext cx="1968814" cy="1822370"/>
            <a:chOff x="457200" y="2127657"/>
            <a:chExt cx="1968814" cy="18223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1239EA-6FCD-42EB-B3A7-35EDD3CC1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676" t="2899" b="92205"/>
            <a:stretch/>
          </p:blipFill>
          <p:spPr>
            <a:xfrm>
              <a:off x="457200" y="2127657"/>
              <a:ext cx="1968814" cy="182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168860-64F9-4890-951B-63708E59F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186" t="7692" r="4800"/>
            <a:stretch/>
          </p:blipFill>
          <p:spPr>
            <a:xfrm>
              <a:off x="533400" y="2571750"/>
              <a:ext cx="1832582" cy="914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778078-30C7-42A0-B710-2987A0A6B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676" t="2899" b="92205"/>
            <a:stretch/>
          </p:blipFill>
          <p:spPr>
            <a:xfrm>
              <a:off x="863780" y="2571750"/>
              <a:ext cx="1061500" cy="1585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665D735-8E8D-4184-834F-90722637ED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86175"/>
            <a:ext cx="230251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2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D69233-C2AC-4240-92D6-E88221CF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93" y="1425581"/>
            <a:ext cx="2694710" cy="192578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284647-F2A9-465D-8CEE-92E4F185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1" y="1498775"/>
            <a:ext cx="2660260" cy="183323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28D74D-6B6E-4555-95CA-8D3A4DDC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10610"/>
            <a:ext cx="2698703" cy="1899340"/>
          </a:xfrm>
          <a:prstGeom prst="rect">
            <a:avLst/>
          </a:prstGeom>
        </p:spPr>
      </p:pic>
      <p:sp>
        <p:nvSpPr>
          <p:cNvPr id="17" name="Title 7">
            <a:extLst>
              <a:ext uri="{FF2B5EF4-FFF2-40B4-BE49-F238E27FC236}">
                <a16:creationId xmlns:a16="http://schemas.microsoft.com/office/drawing/2014/main" id="{FACEF8B9-C2B3-4F11-9302-D7EA379C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8" y="134110"/>
            <a:ext cx="8350942" cy="438581"/>
          </a:xfrm>
        </p:spPr>
        <p:txBody>
          <a:bodyPr/>
          <a:lstStyle/>
          <a:p>
            <a:r>
              <a:rPr lang="en-SG" dirty="0"/>
              <a:t>Win-rate Prediction (Logistic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11805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5730-B973-47F8-B17E-FD3896E2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8" y="2419350"/>
            <a:ext cx="8631936" cy="1676400"/>
          </a:xfrm>
        </p:spPr>
        <p:txBody>
          <a:bodyPr/>
          <a:lstStyle/>
          <a:p>
            <a:pPr algn="ctr"/>
            <a:br>
              <a:rPr lang="en-SG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J.A.M. (Joint Analysis Methodology) System</a:t>
            </a:r>
            <a:endParaRPr lang="en-SG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665D735-8E8D-4184-834F-90722637ED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03700"/>
            <a:ext cx="443857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8F00E143-0089-45FB-A2B3-58068ACB08F6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0" y="514350"/>
            <a:ext cx="9220200" cy="39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99316" y="2587622"/>
            <a:ext cx="2972128" cy="2178135"/>
          </a:xfrm>
          <a:prstGeom prst="roundRect">
            <a:avLst>
              <a:gd name="adj" fmla="val 4884"/>
            </a:avLst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1969"/>
            <a:ext cx="9448800" cy="438581"/>
          </a:xfrm>
        </p:spPr>
        <p:txBody>
          <a:bodyPr vert="horz" lIns="68580" tIns="34290" rIns="68580" bIns="34290" rtlCol="0" anchor="b" anchorCtr="0">
            <a:noAutofit/>
          </a:bodyPr>
          <a:lstStyle/>
          <a:p>
            <a:r>
              <a:rPr lang="en-US" sz="2800" dirty="0"/>
              <a:t>J.A.M. (Joint Analysis Methodology) System</a:t>
            </a:r>
            <a:endParaRPr lang="en-US" sz="28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199315" y="558226"/>
            <a:ext cx="6534365" cy="5147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Problem:</a:t>
            </a:r>
          </a:p>
          <a:p>
            <a:pPr marL="128588" lvl="0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>
                    <a:lumMod val="10000"/>
                  </a:schemeClr>
                </a:solidFill>
                <a:latin typeface="Arial (body)"/>
                <a:cs typeface="Calibri" panose="020F0502020204030204" pitchFamily="34" charset="0"/>
              </a:rPr>
              <a:t>Lawyers face arduous and long research processes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9315" y="1123950"/>
            <a:ext cx="6534365" cy="5617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Objective:</a:t>
            </a:r>
          </a:p>
          <a:p>
            <a:pPr marL="128588" lvl="1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Leverage on data and Machine Learning for predictive analysis of case success probability</a:t>
            </a:r>
          </a:p>
          <a:p>
            <a:pPr marL="128588" lvl="1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Enable lawyers to have quick access to the most relevant information in a simple and efficient manner 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99315" y="1728800"/>
            <a:ext cx="6532875" cy="766750"/>
          </a:xfrm>
          <a:prstGeom prst="roundRect">
            <a:avLst>
              <a:gd name="adj" fmla="val 1313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Current Status:</a:t>
            </a:r>
          </a:p>
          <a:p>
            <a:pPr marL="128588" lvl="1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Phase 01: Problem Identification and Issue Diagnosis– </a:t>
            </a:r>
            <a:r>
              <a:rPr lang="en-US" sz="1050" b="1" dirty="0">
                <a:solidFill>
                  <a:srgbClr val="7AB800"/>
                </a:solidFill>
                <a:cs typeface="Calibri" panose="020F0502020204030204" pitchFamily="34" charset="0"/>
              </a:rPr>
              <a:t>Completed</a:t>
            </a:r>
          </a:p>
          <a:p>
            <a:pPr marL="128588" lvl="1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Phase 02: Proof-of-Concept– </a:t>
            </a:r>
            <a:r>
              <a:rPr lang="en-US" sz="1050" b="1" dirty="0">
                <a:solidFill>
                  <a:srgbClr val="FF7901"/>
                </a:solidFill>
                <a:cs typeface="Calibri" panose="020F0502020204030204" pitchFamily="34" charset="0"/>
              </a:rPr>
              <a:t>In Progress</a:t>
            </a:r>
            <a:endParaRPr lang="en-US" sz="1050" dirty="0">
              <a:solidFill>
                <a:schemeClr val="tx2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  <a:p>
            <a:pPr marL="128588" lvl="1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>
                    <a:lumMod val="10000"/>
                  </a:schemeClr>
                </a:solidFill>
                <a:cs typeface="Calibri" panose="020F0502020204030204" pitchFamily="34" charset="0"/>
              </a:rPr>
              <a:t>Phase 03: Additional Data Synthesis–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Pending</a:t>
            </a:r>
            <a:endParaRPr lang="en-US" sz="1050" dirty="0">
              <a:solidFill>
                <a:schemeClr val="bg2">
                  <a:lumMod val="1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66800" y="2571750"/>
            <a:ext cx="13564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  <a:cs typeface="Calibri" panose="020F0502020204030204" pitchFamily="34" charset="0"/>
              </a:rPr>
              <a:t>Design Concept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316037" y="666750"/>
            <a:ext cx="13713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  <a:cs typeface="Calibri" panose="020F0502020204030204" pitchFamily="34" charset="0"/>
              </a:rPr>
              <a:t>Project Timeline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981103" y="1073008"/>
            <a:ext cx="1953347" cy="3613292"/>
            <a:chOff x="4528667" y="2377183"/>
            <a:chExt cx="1332243" cy="3956553"/>
          </a:xfrm>
        </p:grpSpPr>
        <p:sp>
          <p:nvSpPr>
            <p:cNvPr id="55" name="Freeform 54"/>
            <p:cNvSpPr/>
            <p:nvPr/>
          </p:nvSpPr>
          <p:spPr>
            <a:xfrm>
              <a:off x="4528667" y="3135953"/>
              <a:ext cx="662399" cy="946284"/>
            </a:xfrm>
            <a:custGeom>
              <a:avLst/>
              <a:gdLst>
                <a:gd name="connsiteX0" fmla="*/ 0 w 946283"/>
                <a:gd name="connsiteY0" fmla="*/ 0 h 662398"/>
                <a:gd name="connsiteX1" fmla="*/ 615084 w 946283"/>
                <a:gd name="connsiteY1" fmla="*/ 0 h 662398"/>
                <a:gd name="connsiteX2" fmla="*/ 946283 w 946283"/>
                <a:gd name="connsiteY2" fmla="*/ 331199 h 662398"/>
                <a:gd name="connsiteX3" fmla="*/ 615084 w 946283"/>
                <a:gd name="connsiteY3" fmla="*/ 662398 h 662398"/>
                <a:gd name="connsiteX4" fmla="*/ 0 w 946283"/>
                <a:gd name="connsiteY4" fmla="*/ 662398 h 662398"/>
                <a:gd name="connsiteX5" fmla="*/ 331199 w 946283"/>
                <a:gd name="connsiteY5" fmla="*/ 331199 h 662398"/>
                <a:gd name="connsiteX6" fmla="*/ 0 w 946283"/>
                <a:gd name="connsiteY6" fmla="*/ 0 h 66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6283" h="662398">
                  <a:moveTo>
                    <a:pt x="946282" y="0"/>
                  </a:moveTo>
                  <a:lnTo>
                    <a:pt x="946282" y="430559"/>
                  </a:lnTo>
                  <a:lnTo>
                    <a:pt x="473142" y="662398"/>
                  </a:lnTo>
                  <a:lnTo>
                    <a:pt x="1" y="430559"/>
                  </a:lnTo>
                  <a:lnTo>
                    <a:pt x="1" y="0"/>
                  </a:lnTo>
                  <a:lnTo>
                    <a:pt x="473142" y="231839"/>
                  </a:lnTo>
                  <a:lnTo>
                    <a:pt x="94628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63" tIns="253162" rIns="4763" bIns="253163" numCol="1" spcCol="1270" anchor="ctr" anchorCtr="0">
              <a:noAutofit/>
            </a:bodyPr>
            <a:lstStyle/>
            <a:p>
              <a:pPr algn="ctr" defTabSz="3333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/>
                <a:t>Fabrication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191066" y="2377183"/>
              <a:ext cx="669840" cy="615085"/>
            </a:xfrm>
            <a:custGeom>
              <a:avLst/>
              <a:gdLst>
                <a:gd name="connsiteX0" fmla="*/ 102516 w 615084"/>
                <a:gd name="connsiteY0" fmla="*/ 0 h 3539469"/>
                <a:gd name="connsiteX1" fmla="*/ 512568 w 615084"/>
                <a:gd name="connsiteY1" fmla="*/ 0 h 3539469"/>
                <a:gd name="connsiteX2" fmla="*/ 615084 w 615084"/>
                <a:gd name="connsiteY2" fmla="*/ 102516 h 3539469"/>
                <a:gd name="connsiteX3" fmla="*/ 615084 w 615084"/>
                <a:gd name="connsiteY3" fmla="*/ 3539469 h 3539469"/>
                <a:gd name="connsiteX4" fmla="*/ 615084 w 615084"/>
                <a:gd name="connsiteY4" fmla="*/ 3539469 h 3539469"/>
                <a:gd name="connsiteX5" fmla="*/ 0 w 615084"/>
                <a:gd name="connsiteY5" fmla="*/ 3539469 h 3539469"/>
                <a:gd name="connsiteX6" fmla="*/ 0 w 615084"/>
                <a:gd name="connsiteY6" fmla="*/ 3539469 h 3539469"/>
                <a:gd name="connsiteX7" fmla="*/ 0 w 615084"/>
                <a:gd name="connsiteY7" fmla="*/ 102516 h 3539469"/>
                <a:gd name="connsiteX8" fmla="*/ 102516 w 615084"/>
                <a:gd name="connsiteY8" fmla="*/ 0 h 3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84" h="3539469">
                  <a:moveTo>
                    <a:pt x="615084" y="589925"/>
                  </a:moveTo>
                  <a:lnTo>
                    <a:pt x="615084" y="2949544"/>
                  </a:lnTo>
                  <a:cubicBezTo>
                    <a:pt x="615084" y="3275349"/>
                    <a:pt x="607108" y="3539466"/>
                    <a:pt x="597269" y="3539466"/>
                  </a:cubicBezTo>
                  <a:lnTo>
                    <a:pt x="0" y="3539466"/>
                  </a:lnTo>
                  <a:lnTo>
                    <a:pt x="0" y="35394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269" y="3"/>
                  </a:lnTo>
                  <a:cubicBezTo>
                    <a:pt x="607108" y="3"/>
                    <a:pt x="615084" y="264120"/>
                    <a:pt x="615084" y="58992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3" tIns="31092" rIns="31092" bIns="31093" numCol="1" spcCol="1270" anchor="ctr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1 Week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528667" y="2379393"/>
              <a:ext cx="662399" cy="946284"/>
            </a:xfrm>
            <a:custGeom>
              <a:avLst/>
              <a:gdLst>
                <a:gd name="connsiteX0" fmla="*/ 0 w 946283"/>
                <a:gd name="connsiteY0" fmla="*/ 0 h 662398"/>
                <a:gd name="connsiteX1" fmla="*/ 615084 w 946283"/>
                <a:gd name="connsiteY1" fmla="*/ 0 h 662398"/>
                <a:gd name="connsiteX2" fmla="*/ 946283 w 946283"/>
                <a:gd name="connsiteY2" fmla="*/ 331199 h 662398"/>
                <a:gd name="connsiteX3" fmla="*/ 615084 w 946283"/>
                <a:gd name="connsiteY3" fmla="*/ 662398 h 662398"/>
                <a:gd name="connsiteX4" fmla="*/ 0 w 946283"/>
                <a:gd name="connsiteY4" fmla="*/ 662398 h 662398"/>
                <a:gd name="connsiteX5" fmla="*/ 331199 w 946283"/>
                <a:gd name="connsiteY5" fmla="*/ 331199 h 662398"/>
                <a:gd name="connsiteX6" fmla="*/ 0 w 946283"/>
                <a:gd name="connsiteY6" fmla="*/ 0 h 66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6283" h="662398">
                  <a:moveTo>
                    <a:pt x="946282" y="0"/>
                  </a:moveTo>
                  <a:lnTo>
                    <a:pt x="946282" y="430559"/>
                  </a:lnTo>
                  <a:lnTo>
                    <a:pt x="473142" y="662398"/>
                  </a:lnTo>
                  <a:lnTo>
                    <a:pt x="1" y="430559"/>
                  </a:lnTo>
                  <a:lnTo>
                    <a:pt x="1" y="0"/>
                  </a:lnTo>
                  <a:lnTo>
                    <a:pt x="473142" y="231839"/>
                  </a:lnTo>
                  <a:lnTo>
                    <a:pt x="94628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63" tIns="253162" rIns="4763" bIns="253163" numCol="1" spcCol="1270" anchor="ctr" anchorCtr="0">
              <a:noAutofit/>
            </a:bodyPr>
            <a:lstStyle/>
            <a:p>
              <a:pPr algn="ctr" defTabSz="3333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b="1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191066" y="3128720"/>
              <a:ext cx="669841" cy="615085"/>
            </a:xfrm>
            <a:custGeom>
              <a:avLst/>
              <a:gdLst>
                <a:gd name="connsiteX0" fmla="*/ 102516 w 615084"/>
                <a:gd name="connsiteY0" fmla="*/ 0 h 3539469"/>
                <a:gd name="connsiteX1" fmla="*/ 512568 w 615084"/>
                <a:gd name="connsiteY1" fmla="*/ 0 h 3539469"/>
                <a:gd name="connsiteX2" fmla="*/ 615084 w 615084"/>
                <a:gd name="connsiteY2" fmla="*/ 102516 h 3539469"/>
                <a:gd name="connsiteX3" fmla="*/ 615084 w 615084"/>
                <a:gd name="connsiteY3" fmla="*/ 3539469 h 3539469"/>
                <a:gd name="connsiteX4" fmla="*/ 615084 w 615084"/>
                <a:gd name="connsiteY4" fmla="*/ 3539469 h 3539469"/>
                <a:gd name="connsiteX5" fmla="*/ 0 w 615084"/>
                <a:gd name="connsiteY5" fmla="*/ 3539469 h 3539469"/>
                <a:gd name="connsiteX6" fmla="*/ 0 w 615084"/>
                <a:gd name="connsiteY6" fmla="*/ 3539469 h 3539469"/>
                <a:gd name="connsiteX7" fmla="*/ 0 w 615084"/>
                <a:gd name="connsiteY7" fmla="*/ 102516 h 3539469"/>
                <a:gd name="connsiteX8" fmla="*/ 102516 w 615084"/>
                <a:gd name="connsiteY8" fmla="*/ 0 h 3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84" h="3539469">
                  <a:moveTo>
                    <a:pt x="615084" y="589925"/>
                  </a:moveTo>
                  <a:lnTo>
                    <a:pt x="615084" y="2949544"/>
                  </a:lnTo>
                  <a:cubicBezTo>
                    <a:pt x="615084" y="3275349"/>
                    <a:pt x="607108" y="3539466"/>
                    <a:pt x="597269" y="3539466"/>
                  </a:cubicBezTo>
                  <a:lnTo>
                    <a:pt x="0" y="3539466"/>
                  </a:lnTo>
                  <a:lnTo>
                    <a:pt x="0" y="35394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269" y="3"/>
                  </a:lnTo>
                  <a:cubicBezTo>
                    <a:pt x="607108" y="3"/>
                    <a:pt x="615084" y="264120"/>
                    <a:pt x="615084" y="58992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3" tIns="31092" rIns="31092" bIns="31093" numCol="1" spcCol="1270" anchor="ctr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1 Week</a:t>
              </a:r>
            </a:p>
          </p:txBody>
        </p:sp>
        <p:sp>
          <p:nvSpPr>
            <p:cNvPr id="2048" name="Freeform 2047"/>
            <p:cNvSpPr/>
            <p:nvPr/>
          </p:nvSpPr>
          <p:spPr>
            <a:xfrm>
              <a:off x="4528667" y="3880256"/>
              <a:ext cx="662399" cy="946284"/>
            </a:xfrm>
            <a:custGeom>
              <a:avLst/>
              <a:gdLst>
                <a:gd name="connsiteX0" fmla="*/ 0 w 946283"/>
                <a:gd name="connsiteY0" fmla="*/ 0 h 662398"/>
                <a:gd name="connsiteX1" fmla="*/ 615084 w 946283"/>
                <a:gd name="connsiteY1" fmla="*/ 0 h 662398"/>
                <a:gd name="connsiteX2" fmla="*/ 946283 w 946283"/>
                <a:gd name="connsiteY2" fmla="*/ 331199 h 662398"/>
                <a:gd name="connsiteX3" fmla="*/ 615084 w 946283"/>
                <a:gd name="connsiteY3" fmla="*/ 662398 h 662398"/>
                <a:gd name="connsiteX4" fmla="*/ 0 w 946283"/>
                <a:gd name="connsiteY4" fmla="*/ 662398 h 662398"/>
                <a:gd name="connsiteX5" fmla="*/ 331199 w 946283"/>
                <a:gd name="connsiteY5" fmla="*/ 331199 h 662398"/>
                <a:gd name="connsiteX6" fmla="*/ 0 w 946283"/>
                <a:gd name="connsiteY6" fmla="*/ 0 h 66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6283" h="662398">
                  <a:moveTo>
                    <a:pt x="946282" y="0"/>
                  </a:moveTo>
                  <a:lnTo>
                    <a:pt x="946282" y="430559"/>
                  </a:lnTo>
                  <a:lnTo>
                    <a:pt x="473142" y="662398"/>
                  </a:lnTo>
                  <a:lnTo>
                    <a:pt x="1" y="430559"/>
                  </a:lnTo>
                  <a:lnTo>
                    <a:pt x="1" y="0"/>
                  </a:lnTo>
                  <a:lnTo>
                    <a:pt x="473142" y="231839"/>
                  </a:lnTo>
                  <a:lnTo>
                    <a:pt x="94628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63" tIns="253162" rIns="4763" bIns="253163" numCol="1" spcCol="1270" anchor="ctr" anchorCtr="0">
              <a:noAutofit/>
            </a:bodyPr>
            <a:lstStyle/>
            <a:p>
              <a:pPr algn="ctr" defTabSz="3333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/>
                <a:t>Additional Data Synthesis</a:t>
              </a:r>
            </a:p>
          </p:txBody>
        </p:sp>
        <p:sp>
          <p:nvSpPr>
            <p:cNvPr id="2049" name="Freeform 2048"/>
            <p:cNvSpPr/>
            <p:nvPr/>
          </p:nvSpPr>
          <p:spPr>
            <a:xfrm>
              <a:off x="5191067" y="3880256"/>
              <a:ext cx="669841" cy="615085"/>
            </a:xfrm>
            <a:custGeom>
              <a:avLst/>
              <a:gdLst>
                <a:gd name="connsiteX0" fmla="*/ 102516 w 615084"/>
                <a:gd name="connsiteY0" fmla="*/ 0 h 3539469"/>
                <a:gd name="connsiteX1" fmla="*/ 512568 w 615084"/>
                <a:gd name="connsiteY1" fmla="*/ 0 h 3539469"/>
                <a:gd name="connsiteX2" fmla="*/ 615084 w 615084"/>
                <a:gd name="connsiteY2" fmla="*/ 102516 h 3539469"/>
                <a:gd name="connsiteX3" fmla="*/ 615084 w 615084"/>
                <a:gd name="connsiteY3" fmla="*/ 3539469 h 3539469"/>
                <a:gd name="connsiteX4" fmla="*/ 615084 w 615084"/>
                <a:gd name="connsiteY4" fmla="*/ 3539469 h 3539469"/>
                <a:gd name="connsiteX5" fmla="*/ 0 w 615084"/>
                <a:gd name="connsiteY5" fmla="*/ 3539469 h 3539469"/>
                <a:gd name="connsiteX6" fmla="*/ 0 w 615084"/>
                <a:gd name="connsiteY6" fmla="*/ 3539469 h 3539469"/>
                <a:gd name="connsiteX7" fmla="*/ 0 w 615084"/>
                <a:gd name="connsiteY7" fmla="*/ 102516 h 3539469"/>
                <a:gd name="connsiteX8" fmla="*/ 102516 w 615084"/>
                <a:gd name="connsiteY8" fmla="*/ 0 h 3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84" h="3539469">
                  <a:moveTo>
                    <a:pt x="615084" y="589925"/>
                  </a:moveTo>
                  <a:lnTo>
                    <a:pt x="615084" y="2949544"/>
                  </a:lnTo>
                  <a:cubicBezTo>
                    <a:pt x="615084" y="3275349"/>
                    <a:pt x="607108" y="3539466"/>
                    <a:pt x="597269" y="3539466"/>
                  </a:cubicBezTo>
                  <a:lnTo>
                    <a:pt x="0" y="3539466"/>
                  </a:lnTo>
                  <a:lnTo>
                    <a:pt x="0" y="35394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269" y="3"/>
                  </a:lnTo>
                  <a:cubicBezTo>
                    <a:pt x="607108" y="3"/>
                    <a:pt x="615084" y="264120"/>
                    <a:pt x="615084" y="58992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3" tIns="31092" rIns="31092" bIns="31093" numCol="1" spcCol="1270" anchor="ctr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3 Weeks</a:t>
              </a: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528667" y="4639026"/>
              <a:ext cx="662399" cy="946284"/>
            </a:xfrm>
            <a:custGeom>
              <a:avLst/>
              <a:gdLst>
                <a:gd name="connsiteX0" fmla="*/ 0 w 946283"/>
                <a:gd name="connsiteY0" fmla="*/ 0 h 662398"/>
                <a:gd name="connsiteX1" fmla="*/ 615084 w 946283"/>
                <a:gd name="connsiteY1" fmla="*/ 0 h 662398"/>
                <a:gd name="connsiteX2" fmla="*/ 946283 w 946283"/>
                <a:gd name="connsiteY2" fmla="*/ 331199 h 662398"/>
                <a:gd name="connsiteX3" fmla="*/ 615084 w 946283"/>
                <a:gd name="connsiteY3" fmla="*/ 662398 h 662398"/>
                <a:gd name="connsiteX4" fmla="*/ 0 w 946283"/>
                <a:gd name="connsiteY4" fmla="*/ 662398 h 662398"/>
                <a:gd name="connsiteX5" fmla="*/ 331199 w 946283"/>
                <a:gd name="connsiteY5" fmla="*/ 331199 h 662398"/>
                <a:gd name="connsiteX6" fmla="*/ 0 w 946283"/>
                <a:gd name="connsiteY6" fmla="*/ 0 h 66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6283" h="662398">
                  <a:moveTo>
                    <a:pt x="946282" y="0"/>
                  </a:moveTo>
                  <a:lnTo>
                    <a:pt x="946282" y="430559"/>
                  </a:lnTo>
                  <a:lnTo>
                    <a:pt x="473142" y="662398"/>
                  </a:lnTo>
                  <a:lnTo>
                    <a:pt x="1" y="430559"/>
                  </a:lnTo>
                  <a:lnTo>
                    <a:pt x="1" y="0"/>
                  </a:lnTo>
                  <a:lnTo>
                    <a:pt x="473142" y="231839"/>
                  </a:lnTo>
                  <a:lnTo>
                    <a:pt x="94628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63" tIns="253162" rIns="4763" bIns="253163" numCol="1" spcCol="1270" anchor="ctr" anchorCtr="0">
              <a:noAutofit/>
            </a:bodyPr>
            <a:lstStyle/>
            <a:p>
              <a:pPr algn="ctr" defTabSz="333375">
                <a:lnSpc>
                  <a:spcPct val="90000"/>
                </a:lnSpc>
                <a:spcBef>
                  <a:spcPct val="0"/>
                </a:spcBef>
              </a:pPr>
              <a:r>
                <a:rPr lang="en-US" sz="900" b="1" dirty="0"/>
                <a:t>Model Implementation </a:t>
              </a:r>
            </a:p>
            <a:p>
              <a:pPr algn="ctr" defTabSz="333375">
                <a:lnSpc>
                  <a:spcPct val="90000"/>
                </a:lnSpc>
                <a:spcBef>
                  <a:spcPct val="0"/>
                </a:spcBef>
              </a:pPr>
              <a:r>
                <a:rPr lang="en-US" sz="900" b="1" dirty="0"/>
                <a:t>&amp; Training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191067" y="4639026"/>
              <a:ext cx="669842" cy="615085"/>
            </a:xfrm>
            <a:custGeom>
              <a:avLst/>
              <a:gdLst>
                <a:gd name="connsiteX0" fmla="*/ 102516 w 615084"/>
                <a:gd name="connsiteY0" fmla="*/ 0 h 3539469"/>
                <a:gd name="connsiteX1" fmla="*/ 512568 w 615084"/>
                <a:gd name="connsiteY1" fmla="*/ 0 h 3539469"/>
                <a:gd name="connsiteX2" fmla="*/ 615084 w 615084"/>
                <a:gd name="connsiteY2" fmla="*/ 102516 h 3539469"/>
                <a:gd name="connsiteX3" fmla="*/ 615084 w 615084"/>
                <a:gd name="connsiteY3" fmla="*/ 3539469 h 3539469"/>
                <a:gd name="connsiteX4" fmla="*/ 615084 w 615084"/>
                <a:gd name="connsiteY4" fmla="*/ 3539469 h 3539469"/>
                <a:gd name="connsiteX5" fmla="*/ 0 w 615084"/>
                <a:gd name="connsiteY5" fmla="*/ 3539469 h 3539469"/>
                <a:gd name="connsiteX6" fmla="*/ 0 w 615084"/>
                <a:gd name="connsiteY6" fmla="*/ 3539469 h 3539469"/>
                <a:gd name="connsiteX7" fmla="*/ 0 w 615084"/>
                <a:gd name="connsiteY7" fmla="*/ 102516 h 3539469"/>
                <a:gd name="connsiteX8" fmla="*/ 102516 w 615084"/>
                <a:gd name="connsiteY8" fmla="*/ 0 h 3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84" h="3539469">
                  <a:moveTo>
                    <a:pt x="615084" y="589925"/>
                  </a:moveTo>
                  <a:lnTo>
                    <a:pt x="615084" y="2949544"/>
                  </a:lnTo>
                  <a:cubicBezTo>
                    <a:pt x="615084" y="3275349"/>
                    <a:pt x="607108" y="3539466"/>
                    <a:pt x="597269" y="3539466"/>
                  </a:cubicBezTo>
                  <a:lnTo>
                    <a:pt x="0" y="3539466"/>
                  </a:lnTo>
                  <a:lnTo>
                    <a:pt x="0" y="35394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269" y="3"/>
                  </a:lnTo>
                  <a:cubicBezTo>
                    <a:pt x="607108" y="3"/>
                    <a:pt x="615084" y="264120"/>
                    <a:pt x="615084" y="58992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3" tIns="31092" rIns="31092" bIns="31093" numCol="1" spcCol="1270" anchor="ctr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9 Weeks</a:t>
              </a: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4528667" y="5387452"/>
              <a:ext cx="662399" cy="946284"/>
            </a:xfrm>
            <a:custGeom>
              <a:avLst/>
              <a:gdLst>
                <a:gd name="connsiteX0" fmla="*/ 0 w 946283"/>
                <a:gd name="connsiteY0" fmla="*/ 0 h 662398"/>
                <a:gd name="connsiteX1" fmla="*/ 615084 w 946283"/>
                <a:gd name="connsiteY1" fmla="*/ 0 h 662398"/>
                <a:gd name="connsiteX2" fmla="*/ 946283 w 946283"/>
                <a:gd name="connsiteY2" fmla="*/ 331199 h 662398"/>
                <a:gd name="connsiteX3" fmla="*/ 615084 w 946283"/>
                <a:gd name="connsiteY3" fmla="*/ 662398 h 662398"/>
                <a:gd name="connsiteX4" fmla="*/ 0 w 946283"/>
                <a:gd name="connsiteY4" fmla="*/ 662398 h 662398"/>
                <a:gd name="connsiteX5" fmla="*/ 331199 w 946283"/>
                <a:gd name="connsiteY5" fmla="*/ 331199 h 662398"/>
                <a:gd name="connsiteX6" fmla="*/ 0 w 946283"/>
                <a:gd name="connsiteY6" fmla="*/ 0 h 66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6283" h="662398">
                  <a:moveTo>
                    <a:pt x="946282" y="0"/>
                  </a:moveTo>
                  <a:lnTo>
                    <a:pt x="946282" y="430559"/>
                  </a:lnTo>
                  <a:lnTo>
                    <a:pt x="473142" y="662398"/>
                  </a:lnTo>
                  <a:lnTo>
                    <a:pt x="1" y="430559"/>
                  </a:lnTo>
                  <a:lnTo>
                    <a:pt x="1" y="0"/>
                  </a:lnTo>
                  <a:lnTo>
                    <a:pt x="473142" y="231839"/>
                  </a:lnTo>
                  <a:lnTo>
                    <a:pt x="94628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63" tIns="253162" rIns="4763" bIns="253163" numCol="1" spcCol="1270" anchor="ctr" anchorCtr="0">
              <a:noAutofit/>
            </a:bodyPr>
            <a:lstStyle/>
            <a:p>
              <a:pPr algn="ctr" defTabSz="333375">
                <a:lnSpc>
                  <a:spcPct val="90000"/>
                </a:lnSpc>
                <a:spcBef>
                  <a:spcPct val="0"/>
                </a:spcBef>
              </a:pPr>
              <a:r>
                <a:rPr lang="en-US" sz="900" b="1" dirty="0"/>
                <a:t>Minimum Viable Product</a:t>
              </a:r>
            </a:p>
            <a:p>
              <a:pPr algn="ctr" defTabSz="333375">
                <a:lnSpc>
                  <a:spcPct val="90000"/>
                </a:lnSpc>
                <a:spcBef>
                  <a:spcPct val="0"/>
                </a:spcBef>
              </a:pPr>
              <a:r>
                <a:rPr lang="en-US" sz="900" b="1" dirty="0"/>
                <a:t>(MVP)</a:t>
              </a: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5191067" y="5387453"/>
              <a:ext cx="669843" cy="615087"/>
            </a:xfrm>
            <a:custGeom>
              <a:avLst/>
              <a:gdLst>
                <a:gd name="connsiteX0" fmla="*/ 102516 w 615084"/>
                <a:gd name="connsiteY0" fmla="*/ 0 h 3539469"/>
                <a:gd name="connsiteX1" fmla="*/ 512568 w 615084"/>
                <a:gd name="connsiteY1" fmla="*/ 0 h 3539469"/>
                <a:gd name="connsiteX2" fmla="*/ 615084 w 615084"/>
                <a:gd name="connsiteY2" fmla="*/ 102516 h 3539469"/>
                <a:gd name="connsiteX3" fmla="*/ 615084 w 615084"/>
                <a:gd name="connsiteY3" fmla="*/ 3539469 h 3539469"/>
                <a:gd name="connsiteX4" fmla="*/ 615084 w 615084"/>
                <a:gd name="connsiteY4" fmla="*/ 3539469 h 3539469"/>
                <a:gd name="connsiteX5" fmla="*/ 0 w 615084"/>
                <a:gd name="connsiteY5" fmla="*/ 3539469 h 3539469"/>
                <a:gd name="connsiteX6" fmla="*/ 0 w 615084"/>
                <a:gd name="connsiteY6" fmla="*/ 3539469 h 3539469"/>
                <a:gd name="connsiteX7" fmla="*/ 0 w 615084"/>
                <a:gd name="connsiteY7" fmla="*/ 102516 h 3539469"/>
                <a:gd name="connsiteX8" fmla="*/ 102516 w 615084"/>
                <a:gd name="connsiteY8" fmla="*/ 0 h 3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84" h="3539469">
                  <a:moveTo>
                    <a:pt x="615084" y="589925"/>
                  </a:moveTo>
                  <a:lnTo>
                    <a:pt x="615084" y="2949544"/>
                  </a:lnTo>
                  <a:cubicBezTo>
                    <a:pt x="615084" y="3275349"/>
                    <a:pt x="607108" y="3539466"/>
                    <a:pt x="597269" y="3539466"/>
                  </a:cubicBezTo>
                  <a:lnTo>
                    <a:pt x="0" y="3539466"/>
                  </a:lnTo>
                  <a:lnTo>
                    <a:pt x="0" y="3539466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269" y="3"/>
                  </a:lnTo>
                  <a:cubicBezTo>
                    <a:pt x="607108" y="3"/>
                    <a:pt x="615084" y="264120"/>
                    <a:pt x="615084" y="589925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3" tIns="31092" rIns="31092" bIns="31093" numCol="1" spcCol="1270" anchor="ctr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End Apr 2019</a:t>
              </a: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6847981" y="571504"/>
            <a:ext cx="2188304" cy="4178346"/>
          </a:xfrm>
          <a:prstGeom prst="roundRect">
            <a:avLst>
              <a:gd name="adj" fmla="val 565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172590" y="2589238"/>
            <a:ext cx="1542410" cy="251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  <a:cs typeface="Calibri" panose="020F0502020204030204" pitchFamily="34" charset="0"/>
              </a:rPr>
              <a:t>Major Deliverables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3249415" y="2587622"/>
            <a:ext cx="3484264" cy="2178135"/>
          </a:xfrm>
          <a:prstGeom prst="roundRect">
            <a:avLst>
              <a:gd name="adj" fmla="val 449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658" y="5112544"/>
            <a:ext cx="547226" cy="12620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Freeform 26"/>
          <p:cNvSpPr/>
          <p:nvPr/>
        </p:nvSpPr>
        <p:spPr>
          <a:xfrm>
            <a:off x="6981103" y="1047750"/>
            <a:ext cx="971216" cy="864187"/>
          </a:xfrm>
          <a:custGeom>
            <a:avLst/>
            <a:gdLst>
              <a:gd name="connsiteX0" fmla="*/ 0 w 946283"/>
              <a:gd name="connsiteY0" fmla="*/ 0 h 662398"/>
              <a:gd name="connsiteX1" fmla="*/ 615084 w 946283"/>
              <a:gd name="connsiteY1" fmla="*/ 0 h 662398"/>
              <a:gd name="connsiteX2" fmla="*/ 946283 w 946283"/>
              <a:gd name="connsiteY2" fmla="*/ 331199 h 662398"/>
              <a:gd name="connsiteX3" fmla="*/ 615084 w 946283"/>
              <a:gd name="connsiteY3" fmla="*/ 662398 h 662398"/>
              <a:gd name="connsiteX4" fmla="*/ 0 w 946283"/>
              <a:gd name="connsiteY4" fmla="*/ 662398 h 662398"/>
              <a:gd name="connsiteX5" fmla="*/ 331199 w 946283"/>
              <a:gd name="connsiteY5" fmla="*/ 331199 h 662398"/>
              <a:gd name="connsiteX6" fmla="*/ 0 w 946283"/>
              <a:gd name="connsiteY6" fmla="*/ 0 h 6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283" h="662398">
                <a:moveTo>
                  <a:pt x="946282" y="0"/>
                </a:moveTo>
                <a:lnTo>
                  <a:pt x="946282" y="430559"/>
                </a:lnTo>
                <a:lnTo>
                  <a:pt x="473142" y="662398"/>
                </a:lnTo>
                <a:lnTo>
                  <a:pt x="1" y="430559"/>
                </a:lnTo>
                <a:lnTo>
                  <a:pt x="1" y="0"/>
                </a:lnTo>
                <a:lnTo>
                  <a:pt x="473142" y="231839"/>
                </a:lnTo>
                <a:lnTo>
                  <a:pt x="946282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53162" rIns="4763" bIns="253163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Problem Identification / Diagnosis Phase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986445" y="1756598"/>
            <a:ext cx="971216" cy="864187"/>
          </a:xfrm>
          <a:custGeom>
            <a:avLst/>
            <a:gdLst>
              <a:gd name="connsiteX0" fmla="*/ 0 w 946283"/>
              <a:gd name="connsiteY0" fmla="*/ 0 h 662398"/>
              <a:gd name="connsiteX1" fmla="*/ 615084 w 946283"/>
              <a:gd name="connsiteY1" fmla="*/ 0 h 662398"/>
              <a:gd name="connsiteX2" fmla="*/ 946283 w 946283"/>
              <a:gd name="connsiteY2" fmla="*/ 331199 h 662398"/>
              <a:gd name="connsiteX3" fmla="*/ 615084 w 946283"/>
              <a:gd name="connsiteY3" fmla="*/ 662398 h 662398"/>
              <a:gd name="connsiteX4" fmla="*/ 0 w 946283"/>
              <a:gd name="connsiteY4" fmla="*/ 662398 h 662398"/>
              <a:gd name="connsiteX5" fmla="*/ 331199 w 946283"/>
              <a:gd name="connsiteY5" fmla="*/ 331199 h 662398"/>
              <a:gd name="connsiteX6" fmla="*/ 0 w 946283"/>
              <a:gd name="connsiteY6" fmla="*/ 0 h 6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283" h="662398">
                <a:moveTo>
                  <a:pt x="946282" y="0"/>
                </a:moveTo>
                <a:lnTo>
                  <a:pt x="946282" y="430559"/>
                </a:lnTo>
                <a:lnTo>
                  <a:pt x="473142" y="662398"/>
                </a:lnTo>
                <a:lnTo>
                  <a:pt x="1" y="430559"/>
                </a:lnTo>
                <a:lnTo>
                  <a:pt x="1" y="0"/>
                </a:lnTo>
                <a:lnTo>
                  <a:pt x="473142" y="231839"/>
                </a:lnTo>
                <a:lnTo>
                  <a:pt x="94628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53162" rIns="4763" bIns="253163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Internal Operations Optimization</a:t>
            </a: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92738876-38A5-44EF-A2E6-8B6C905DAD2C}"/>
              </a:ext>
            </a:extLst>
          </p:cNvPr>
          <p:cNvSpPr/>
          <p:nvPr/>
        </p:nvSpPr>
        <p:spPr>
          <a:xfrm>
            <a:off x="6989229" y="1751513"/>
            <a:ext cx="971216" cy="864187"/>
          </a:xfrm>
          <a:custGeom>
            <a:avLst/>
            <a:gdLst>
              <a:gd name="connsiteX0" fmla="*/ 0 w 946283"/>
              <a:gd name="connsiteY0" fmla="*/ 0 h 662398"/>
              <a:gd name="connsiteX1" fmla="*/ 615084 w 946283"/>
              <a:gd name="connsiteY1" fmla="*/ 0 h 662398"/>
              <a:gd name="connsiteX2" fmla="*/ 946283 w 946283"/>
              <a:gd name="connsiteY2" fmla="*/ 331199 h 662398"/>
              <a:gd name="connsiteX3" fmla="*/ 615084 w 946283"/>
              <a:gd name="connsiteY3" fmla="*/ 662398 h 662398"/>
              <a:gd name="connsiteX4" fmla="*/ 0 w 946283"/>
              <a:gd name="connsiteY4" fmla="*/ 662398 h 662398"/>
              <a:gd name="connsiteX5" fmla="*/ 331199 w 946283"/>
              <a:gd name="connsiteY5" fmla="*/ 331199 h 662398"/>
              <a:gd name="connsiteX6" fmla="*/ 0 w 946283"/>
              <a:gd name="connsiteY6" fmla="*/ 0 h 6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283" h="662398">
                <a:moveTo>
                  <a:pt x="946282" y="0"/>
                </a:moveTo>
                <a:lnTo>
                  <a:pt x="946282" y="430559"/>
                </a:lnTo>
                <a:lnTo>
                  <a:pt x="473142" y="662398"/>
                </a:lnTo>
                <a:lnTo>
                  <a:pt x="1" y="430559"/>
                </a:lnTo>
                <a:lnTo>
                  <a:pt x="1" y="0"/>
                </a:lnTo>
                <a:lnTo>
                  <a:pt x="473142" y="231839"/>
                </a:lnTo>
                <a:lnTo>
                  <a:pt x="946282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53162" rIns="4763" bIns="253163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Proof-of-Concept (POC)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067DD03B-5355-490C-9C1E-E1632490CF4F}"/>
              </a:ext>
            </a:extLst>
          </p:cNvPr>
          <p:cNvSpPr/>
          <p:nvPr/>
        </p:nvSpPr>
        <p:spPr>
          <a:xfrm>
            <a:off x="6970917" y="1050439"/>
            <a:ext cx="971216" cy="864187"/>
          </a:xfrm>
          <a:custGeom>
            <a:avLst/>
            <a:gdLst>
              <a:gd name="connsiteX0" fmla="*/ 0 w 946283"/>
              <a:gd name="connsiteY0" fmla="*/ 0 h 662398"/>
              <a:gd name="connsiteX1" fmla="*/ 615084 w 946283"/>
              <a:gd name="connsiteY1" fmla="*/ 0 h 662398"/>
              <a:gd name="connsiteX2" fmla="*/ 946283 w 946283"/>
              <a:gd name="connsiteY2" fmla="*/ 331199 h 662398"/>
              <a:gd name="connsiteX3" fmla="*/ 615084 w 946283"/>
              <a:gd name="connsiteY3" fmla="*/ 662398 h 662398"/>
              <a:gd name="connsiteX4" fmla="*/ 0 w 946283"/>
              <a:gd name="connsiteY4" fmla="*/ 662398 h 662398"/>
              <a:gd name="connsiteX5" fmla="*/ 331199 w 946283"/>
              <a:gd name="connsiteY5" fmla="*/ 331199 h 662398"/>
              <a:gd name="connsiteX6" fmla="*/ 0 w 946283"/>
              <a:gd name="connsiteY6" fmla="*/ 0 h 6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283" h="662398">
                <a:moveTo>
                  <a:pt x="946282" y="0"/>
                </a:moveTo>
                <a:lnTo>
                  <a:pt x="946282" y="430559"/>
                </a:lnTo>
                <a:lnTo>
                  <a:pt x="473142" y="662398"/>
                </a:lnTo>
                <a:lnTo>
                  <a:pt x="1" y="430559"/>
                </a:lnTo>
                <a:lnTo>
                  <a:pt x="1" y="0"/>
                </a:lnTo>
                <a:lnTo>
                  <a:pt x="473142" y="231839"/>
                </a:lnTo>
                <a:lnTo>
                  <a:pt x="94628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63" tIns="253162" rIns="4763" bIns="253163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Problem Identification / Diagnosis Phase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6CD3E5E-61D7-4DE0-940C-2EF8DDC4BB53}"/>
              </a:ext>
            </a:extLst>
          </p:cNvPr>
          <p:cNvSpPr/>
          <p:nvPr/>
        </p:nvSpPr>
        <p:spPr>
          <a:xfrm>
            <a:off x="3476953" y="4878000"/>
            <a:ext cx="2209800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 err="1">
                <a:solidFill>
                  <a:schemeClr val="tx1"/>
                </a:solidFill>
              </a:rPr>
              <a:t>Empyrium</a:t>
            </a:r>
            <a:r>
              <a:rPr lang="en-SG" sz="800" dirty="0">
                <a:solidFill>
                  <a:schemeClr val="tx1"/>
                </a:solidFill>
              </a:rPr>
              <a:t> Consulting Confidential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7DC77D-8AE1-4938-847B-67F258E18776}"/>
              </a:ext>
            </a:extLst>
          </p:cNvPr>
          <p:cNvGrpSpPr/>
          <p:nvPr/>
        </p:nvGrpSpPr>
        <p:grpSpPr>
          <a:xfrm>
            <a:off x="8100888" y="4878000"/>
            <a:ext cx="888016" cy="230832"/>
            <a:chOff x="8100888" y="4878000"/>
            <a:chExt cx="888016" cy="23083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6996E8-0F02-49A7-8758-1DEE221AD85A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2" t="74143" r="20454" b="2023"/>
            <a:stretch/>
          </p:blipFill>
          <p:spPr bwMode="auto">
            <a:xfrm>
              <a:off x="8358312" y="4878000"/>
              <a:ext cx="630592" cy="23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98AC378-3E12-4C10-AAA3-D073930F94E8}"/>
                </a:ext>
              </a:extLst>
            </p:cNvPr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0" t="6029" r="19928" b="25875"/>
            <a:stretch/>
          </p:blipFill>
          <p:spPr bwMode="auto">
            <a:xfrm>
              <a:off x="8100888" y="4878000"/>
              <a:ext cx="281112" cy="2308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12712A-43B8-4FD4-84AE-829DBC3CC2A1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487813-B841-4EED-BD49-628520FFA67E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637385D-83ED-47BE-8448-85CB16CBE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26668DB-3AE4-4E2B-A859-F176FB89264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3952C26-8CE6-4B72-B69B-7F4790E7D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0072F24-59BF-4058-9C9A-B5CADC0DEE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907"/>
          <a:stretch/>
        </p:blipFill>
        <p:spPr>
          <a:xfrm>
            <a:off x="228272" y="2804405"/>
            <a:ext cx="2856007" cy="18845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5001A07-F785-4BF0-97B7-A9E236544DD1}"/>
              </a:ext>
            </a:extLst>
          </p:cNvPr>
          <p:cNvSpPr/>
          <p:nvPr/>
        </p:nvSpPr>
        <p:spPr>
          <a:xfrm>
            <a:off x="3298379" y="2876550"/>
            <a:ext cx="338446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2"/>
                </a:solidFill>
                <a:cs typeface="Calibri" panose="020F0502020204030204" pitchFamily="34" charset="0"/>
              </a:rPr>
              <a:t>Problem Statement 2 [POC]</a:t>
            </a:r>
          </a:p>
          <a:p>
            <a:r>
              <a:rPr lang="en-US" sz="1050" dirty="0">
                <a:solidFill>
                  <a:schemeClr val="tx2"/>
                </a:solidFill>
                <a:cs typeface="Calibri" panose="020F0502020204030204" pitchFamily="34" charset="0"/>
              </a:rPr>
              <a:t>A Machine Learning (ML) model that assists lawyers in searching for the most relevant cases while on-the-go </a:t>
            </a:r>
            <a:r>
              <a:rPr lang="en-US" sz="1000" dirty="0">
                <a:solidFill>
                  <a:schemeClr val="tx2"/>
                </a:solidFill>
                <a:cs typeface="Calibri" panose="020F0502020204030204" pitchFamily="34" charset="0"/>
              </a:rPr>
              <a:t>(with potential for reinforcement learning)</a:t>
            </a:r>
            <a:endParaRPr lang="en-US" sz="105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endParaRPr lang="en-US" sz="5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2"/>
                </a:solidFill>
                <a:cs typeface="Calibri" panose="020F0502020204030204" pitchFamily="34" charset="0"/>
              </a:rPr>
              <a:t>Problem Statement 8 [MVP]</a:t>
            </a:r>
          </a:p>
          <a:p>
            <a:r>
              <a:rPr lang="en-US" sz="1050" dirty="0">
                <a:solidFill>
                  <a:schemeClr val="tx2"/>
                </a:solidFill>
                <a:cs typeface="Calibri" panose="020F0502020204030204" pitchFamily="34" charset="0"/>
              </a:rPr>
              <a:t>A ML algorithm that leverages on text-mining and data analytics to analogise cases to predict cases success probability</a:t>
            </a:r>
          </a:p>
          <a:p>
            <a:endParaRPr lang="en-US" sz="5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2"/>
                </a:solidFill>
                <a:cs typeface="Calibri" panose="020F0502020204030204" pitchFamily="34" charset="0"/>
              </a:rPr>
              <a:t>Problem Statement 3 [POC]</a:t>
            </a:r>
          </a:p>
          <a:p>
            <a:r>
              <a:rPr lang="en-US" sz="1050" dirty="0">
                <a:solidFill>
                  <a:schemeClr val="tx2"/>
                </a:solidFill>
                <a:cs typeface="Calibri" panose="020F0502020204030204" pitchFamily="34" charset="0"/>
              </a:rPr>
              <a:t>Is addressed when solving Problem Statement 2 &amp; 8</a:t>
            </a:r>
          </a:p>
        </p:txBody>
      </p:sp>
    </p:spTree>
    <p:extLst>
      <p:ext uri="{BB962C8B-B14F-4D97-AF65-F5344CB8AC3E}">
        <p14:creationId xmlns:p14="http://schemas.microsoft.com/office/powerpoint/2010/main" val="31875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1D96301-909B-4909-AAEE-01770B9E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5" y="1001518"/>
            <a:ext cx="8645575" cy="33597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41F138B-58ED-4878-8939-FD89049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969"/>
            <a:ext cx="9448800" cy="438581"/>
          </a:xfrm>
        </p:spPr>
        <p:txBody>
          <a:bodyPr vert="horz" lIns="68580" tIns="34290" rIns="68580" bIns="34290" rtlCol="0" anchor="b" anchorCtr="0">
            <a:noAutofit/>
          </a:bodyPr>
          <a:lstStyle/>
          <a:p>
            <a:r>
              <a:rPr lang="en-US" sz="2800" dirty="0"/>
              <a:t>Gantt Chart</a:t>
            </a:r>
            <a:endParaRPr lang="en-US" sz="28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87113-E029-4F7B-A1C9-1E5489314896}"/>
              </a:ext>
            </a:extLst>
          </p:cNvPr>
          <p:cNvSpPr/>
          <p:nvPr/>
        </p:nvSpPr>
        <p:spPr>
          <a:xfrm>
            <a:off x="36000" y="774000"/>
            <a:ext cx="4297800" cy="6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264782-9C77-4300-A5D1-8938B0A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22440"/>
            <a:ext cx="1958775" cy="182237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2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264782-9C77-4300-A5D1-8938B0A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22440"/>
            <a:ext cx="1958775" cy="182237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17" name="Picture 2" descr="Image result for X">
            <a:extLst>
              <a:ext uri="{FF2B5EF4-FFF2-40B4-BE49-F238E27FC236}">
                <a16:creationId xmlns:a16="http://schemas.microsoft.com/office/drawing/2014/main" id="{A84EA54B-8A36-4E70-A525-E2108F09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44" y="1951948"/>
            <a:ext cx="766763" cy="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2ED0619-3850-4B0C-9035-558F4DEB8C04}"/>
              </a:ext>
            </a:extLst>
          </p:cNvPr>
          <p:cNvGrpSpPr/>
          <p:nvPr/>
        </p:nvGrpSpPr>
        <p:grpSpPr>
          <a:xfrm>
            <a:off x="5508825" y="1422440"/>
            <a:ext cx="1958775" cy="1822370"/>
            <a:chOff x="5508825" y="1422440"/>
            <a:chExt cx="1958775" cy="18223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C3216A-0366-4180-AD3D-9673943A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825" y="1422440"/>
              <a:ext cx="1958775" cy="18223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73D5C8-34C9-466E-9A94-2FB781903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0632" b="74912"/>
            <a:stretch/>
          </p:blipFill>
          <p:spPr>
            <a:xfrm>
              <a:off x="6400800" y="2266950"/>
              <a:ext cx="1524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07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264782-9C77-4300-A5D1-8938B0A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2542"/>
            <a:ext cx="1958775" cy="1822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95730-B973-47F8-B17E-FD3896E2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2266950"/>
            <a:ext cx="8631936" cy="2286000"/>
          </a:xfrm>
        </p:spPr>
        <p:txBody>
          <a:bodyPr/>
          <a:lstStyle/>
          <a:p>
            <a:pPr algn="ctr"/>
            <a:br>
              <a:rPr lang="en-SG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SG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J.A.M. (Joint Analysis Methodology) System</a:t>
            </a:r>
            <a:endParaRPr lang="en-SG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665D735-8E8D-4184-834F-90722637ED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90" y="1019175"/>
            <a:ext cx="2302510" cy="790575"/>
          </a:xfrm>
          <a:prstGeom prst="rect">
            <a:avLst/>
          </a:prstGeom>
        </p:spPr>
      </p:pic>
      <p:pic>
        <p:nvPicPr>
          <p:cNvPr id="17" name="Picture 2" descr="Image result for X">
            <a:extLst>
              <a:ext uri="{FF2B5EF4-FFF2-40B4-BE49-F238E27FC236}">
                <a16:creationId xmlns:a16="http://schemas.microsoft.com/office/drawing/2014/main" id="{A84EA54B-8A36-4E70-A525-E2108F09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44" y="1012050"/>
            <a:ext cx="766763" cy="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4012FB5-E0D2-41A5-A43D-8721B8B2BECE}"/>
              </a:ext>
            </a:extLst>
          </p:cNvPr>
          <p:cNvSpPr txBox="1">
            <a:spLocks/>
          </p:cNvSpPr>
          <p:nvPr/>
        </p:nvSpPr>
        <p:spPr>
          <a:xfrm>
            <a:off x="4078105" y="4026367"/>
            <a:ext cx="959542" cy="4385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465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8CE17-A8A8-413B-ACB3-D61A78568497}"/>
              </a:ext>
            </a:extLst>
          </p:cNvPr>
          <p:cNvSpPr/>
          <p:nvPr/>
        </p:nvSpPr>
        <p:spPr>
          <a:xfrm>
            <a:off x="2486353" y="4878000"/>
            <a:ext cx="4143047" cy="230832"/>
          </a:xfrm>
          <a:prstGeom prst="roundRect">
            <a:avLst/>
          </a:prstGeom>
          <a:solidFill>
            <a:srgbClr val="A3DB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Legal Innovation and Technology Team (LITT) Confidential</a:t>
            </a:r>
            <a:endParaRPr lang="en-SG" sz="8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0C175-2893-4378-B596-BA7EF9D3AC63}"/>
              </a:ext>
            </a:extLst>
          </p:cNvPr>
          <p:cNvGrpSpPr/>
          <p:nvPr/>
        </p:nvGrpSpPr>
        <p:grpSpPr>
          <a:xfrm>
            <a:off x="8077200" y="4839505"/>
            <a:ext cx="977807" cy="303995"/>
            <a:chOff x="8077200" y="4839505"/>
            <a:chExt cx="977807" cy="303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A42E4-F0C0-4452-91FC-7694EAF15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17" b="85485"/>
            <a:stretch/>
          </p:blipFill>
          <p:spPr>
            <a:xfrm>
              <a:off x="8077200" y="4870581"/>
              <a:ext cx="977807" cy="27291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D9AC19F-A861-466C-8870-AEEF0FB823C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0" y="4839505"/>
              <a:ext cx="533400" cy="27291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16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LITT</a:t>
              </a:r>
              <a:endParaRPr lang="en-SG" sz="1600" b="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872CF5-01AE-4987-856F-065AAB438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59" b="4478"/>
            <a:stretch/>
          </p:blipFill>
          <p:spPr>
            <a:xfrm>
              <a:off x="8227823" y="4901655"/>
              <a:ext cx="230377" cy="210769"/>
            </a:xfrm>
            <a:prstGeom prst="rect">
              <a:avLst/>
            </a:prstGeom>
          </p:spPr>
        </p:pic>
      </p:grp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0FE30B-EF47-4EEC-96E0-FB6B446D4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75" y="1436272"/>
            <a:ext cx="2784764" cy="1925782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C9532-2809-4599-A862-4FEC4736A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" y="1477836"/>
            <a:ext cx="2743200" cy="1842655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C96AF4-17DC-4BE7-9B1D-4E983270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93" y="1392344"/>
            <a:ext cx="2694710" cy="1925783"/>
          </a:xfrm>
          <a:prstGeom prst="rect">
            <a:avLst/>
          </a:prstGeom>
        </p:spPr>
      </p:pic>
      <p:sp>
        <p:nvSpPr>
          <p:cNvPr id="39" name="Title 7">
            <a:extLst>
              <a:ext uri="{FF2B5EF4-FFF2-40B4-BE49-F238E27FC236}">
                <a16:creationId xmlns:a16="http://schemas.microsoft.com/office/drawing/2014/main" id="{AE009CEB-11D2-49B9-B152-81AFBC1A82B7}"/>
              </a:ext>
            </a:extLst>
          </p:cNvPr>
          <p:cNvSpPr txBox="1">
            <a:spLocks/>
          </p:cNvSpPr>
          <p:nvPr/>
        </p:nvSpPr>
        <p:spPr>
          <a:xfrm>
            <a:off x="259658" y="134110"/>
            <a:ext cx="4769542" cy="4385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Case Classifier (SVM)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4311876"/>
      </p:ext>
    </p:extLst>
  </p:cSld>
  <p:clrMapOvr>
    <a:masterClrMapping/>
  </p:clrMapOvr>
</p:sld>
</file>

<file path=ppt/theme/theme1.xml><?xml version="1.0" encoding="utf-8"?>
<a:theme xmlns:a="http://schemas.openxmlformats.org/drawingml/2006/main" name="AMAT">
  <a:themeElements>
    <a:clrScheme name="AMAT 2013">
      <a:dk1>
        <a:srgbClr val="4D4F53"/>
      </a:dk1>
      <a:lt1>
        <a:srgbClr val="FFFFFF"/>
      </a:lt1>
      <a:dk2>
        <a:srgbClr val="061E3C"/>
      </a:dk2>
      <a:lt2>
        <a:srgbClr val="E0E1DD"/>
      </a:lt2>
      <a:accent1>
        <a:srgbClr val="4599C3"/>
      </a:accent1>
      <a:accent2>
        <a:srgbClr val="7AB800"/>
      </a:accent2>
      <a:accent3>
        <a:srgbClr val="FECB00"/>
      </a:accent3>
      <a:accent4>
        <a:srgbClr val="FF7901"/>
      </a:accent4>
      <a:accent5>
        <a:srgbClr val="A3DBE8"/>
      </a:accent5>
      <a:accent6>
        <a:srgbClr val="8B8D8E"/>
      </a:accent6>
      <a:hlink>
        <a:srgbClr val="4599C3"/>
      </a:hlink>
      <a:folHlink>
        <a:srgbClr val="8B8D8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224 | 225 | 221">
      <a:srgbClr val="E0E1DD"/>
    </a:custClr>
    <a:custClr name="139 | 141 | 142">
      <a:srgbClr val="8B8D8E"/>
    </a:custClr>
    <a:custClr name="163 | 219 | 232">
      <a:srgbClr val="A3DBE8"/>
    </a:custClr>
    <a:custClr name="122 | 184 | 0">
      <a:srgbClr val="7AB800"/>
    </a:custClr>
    <a:custClr name="254 | 203 | 0">
      <a:srgbClr val="FECB00"/>
    </a:custClr>
    <a:custClr name="255 | 121 | 1">
      <a:srgbClr val="FF7901"/>
    </a:custClr>
    <a:custClr name="205 | 32 | 44">
      <a:srgbClr val="CD202C"/>
    </a:custClr>
    <a:custClr name="77 | 79 | 83">
      <a:srgbClr val="4D4F53"/>
    </a:custClr>
    <a:custClr name="4 | 19 | 38">
      <a:srgbClr val="041326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AMAT</Template>
  <TotalTime>29676</TotalTime>
  <Words>319</Words>
  <Application>Microsoft Office PowerPoint</Application>
  <PresentationFormat>On-screen Show (16:9)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(body)</vt:lpstr>
      <vt:lpstr>Arial</vt:lpstr>
      <vt:lpstr>Calibri</vt:lpstr>
      <vt:lpstr>Times New Roman</vt:lpstr>
      <vt:lpstr>Wingdings</vt:lpstr>
      <vt:lpstr>AMAT</vt:lpstr>
      <vt:lpstr> Legal Innovation and Technology (LIT) Hackathon   J.A.M. (Joint Analysis Methodology) System</vt:lpstr>
      <vt:lpstr>  J.A.M. (Joint Analysis Methodology) System</vt:lpstr>
      <vt:lpstr>PowerPoint Presentation</vt:lpstr>
      <vt:lpstr>J.A.M. (Joint Analysis Methodology) System</vt:lpstr>
      <vt:lpstr>Gantt Chart</vt:lpstr>
      <vt:lpstr>PowerPoint Presentation</vt:lpstr>
      <vt:lpstr>PowerPoint Presentation</vt:lpstr>
      <vt:lpstr>   J.A.M. (Joint Analysis Methodology) System</vt:lpstr>
      <vt:lpstr>PowerPoint Presentation</vt:lpstr>
      <vt:lpstr>Win-rate Prediction (Logistic Regression)</vt:lpstr>
    </vt:vector>
  </TitlesOfParts>
  <Company>Applied Materials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Bin Peh --CNTR</dc:creator>
  <cp:lastModifiedBy>Jeremy Chia</cp:lastModifiedBy>
  <cp:revision>357</cp:revision>
  <dcterms:created xsi:type="dcterms:W3CDTF">2016-06-20T06:07:43Z</dcterms:created>
  <dcterms:modified xsi:type="dcterms:W3CDTF">2019-02-02T21:14:16Z</dcterms:modified>
</cp:coreProperties>
</file>