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452A-4928-4227-A416-EB107095A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99F3D-55D7-467F-B76A-881FCEA86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1D04-5C1C-4C85-8EB7-A412BB30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7759-5772-4261-BDB9-B659CB7F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FF85-DE5F-4519-AFE3-62BC8E41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6F57-C3DF-4AEC-AFFD-6F7B308E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4A6E9-5737-4932-B2C3-7A4C898D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1D7A-CE63-40DE-81FF-7147DAC5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6A07-4F34-4B29-A1F3-0875ABCD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3850-9FA2-4455-BED7-21855005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57C8B-65C1-49FE-9B36-9D08064BF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A35D-4A90-47AF-99A1-45B7A153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908F-05A7-4119-803A-3CD04E44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E101-81BF-461C-9AC9-7D8C56A9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B5C9-6A21-4184-8493-4D588C89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6EEA-BE4E-4D79-89F5-3EF5D9FD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4018-C196-47B8-B6C6-9706C4C7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6923-BF36-4534-AD23-F1304553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0C9F-944C-497D-B484-3308514C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CAC2-6ED4-47B3-BD66-1C2C91EB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4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ACEB-064C-4878-84C8-45B3033E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D6C6-BA05-455F-A615-DA0FB814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B8A4-7511-4AAB-A891-215989D5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016D-497B-475D-92A4-274E8460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A368-5754-4ACD-AA0C-A3C8EBA3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39B0-F9A0-4FEA-9763-05B3D801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4BC1-B17C-4873-94F1-8F8417468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B968-8D9C-470D-8393-679962D5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0BBEB-AAFD-412A-B58B-689531BE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720BF-E198-4B67-82C7-166D904E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7E898-A69F-4F41-964C-30CA2987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43C2-C3F1-444F-92A0-547B79D3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D04E-85B3-4104-86CB-5DC6DF28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99635-4634-48F0-8E38-BE6CA83E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B17A0-AEB4-4098-9019-E1E424988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17154-2DE6-4E3C-8575-7602B567A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AD83E-6792-49F5-87D2-A3D2A9A0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09E9A-4A51-4BA3-B8C1-028920AB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C6162-7745-4A34-A2EB-29591FA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3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5B4A-E87D-459E-977B-5C47A875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66E0-4740-466C-8F96-5984708E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A7471-EDC9-4597-A535-8220D913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597AB-60C2-42FC-8D80-19535C93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1AB4D-2E94-46C7-8A7F-54380588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5B6C8-2966-4E1A-88BB-086DCB3D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06218-7B14-454B-A509-B70E51E9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5309-A92D-4823-807A-572A2C37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5A57-113D-4391-9439-5C943DF72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4253C-7696-48E7-B9EB-6727796E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C3C89-DAD8-4B31-B525-9C74D205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CB85-E2B9-4ED6-8DFE-8BB14145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4F2D-37BE-4C5D-937D-6C193BB1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FD4-FF2B-44A0-9D41-05E9C65D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0969F-CDD4-4E80-9E04-B3653026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F239-2243-4E6B-BF06-AC89C846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04A47-F53D-4E08-BB2F-768EE45C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DEE5-CA2E-415B-8450-5FA603B3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FBCC9-7ED0-4984-BA7E-7C692C6C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9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230BE-3347-423A-B4DC-CE6B5477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B641-6B4D-492B-869F-7A846D64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A88A8-E899-4ECE-BCAF-FDC19C973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C58E-F946-4B85-AF8F-552F9548F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162B-8F8E-4BB8-A0D1-010EE03EB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C5AD-783F-4E6D-B17C-2070FADE4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AC71-5C14-48F2-891F-98526C1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722BBB3-46EF-48F3-A8D0-09CE8C12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7" y="-110266"/>
            <a:ext cx="9775116" cy="353926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F797F65-043C-4D05-9288-62312C6C0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7" y="3429000"/>
            <a:ext cx="9791969" cy="35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B82-BAFB-4209-8F48-66189548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BB775DD-7AF5-489C-AB24-761B710C3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54" y="27830"/>
            <a:ext cx="8741660" cy="353708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5D19B9D-379D-4438-AE82-623CCC2F0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05" y="3564918"/>
            <a:ext cx="8657441" cy="35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6476-923C-4257-8716-88F89E2E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504211B-D9AB-42DA-B68D-0EA4B024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90" y="235491"/>
            <a:ext cx="10363889" cy="3224321"/>
          </a:xfr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3894AB7-07CC-42A4-ACF5-BDFFF8605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3" y="3539865"/>
            <a:ext cx="10348536" cy="32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9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Xitong (xw4na)</dc:creator>
  <cp:lastModifiedBy>Wang, Xitong (xw4na)</cp:lastModifiedBy>
  <cp:revision>5</cp:revision>
  <dcterms:created xsi:type="dcterms:W3CDTF">2021-04-17T00:21:26Z</dcterms:created>
  <dcterms:modified xsi:type="dcterms:W3CDTF">2021-04-17T03:00:53Z</dcterms:modified>
</cp:coreProperties>
</file>