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bert Bajkó" initials="" lastIdx="13" clrIdx="0"/>
  <p:cmAuthor id="1" name="András Kohlman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75" idx="1">
    <p:pos x="6000" y="0"/>
    <p:text>ez törlésre kerül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5" idx="13">
    <p:pos x="6000" y="0"/>
    <p:text>Ide még találjunk ki még valami valósat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76" idx="2">
    <p:pos x="6000" y="0"/>
    <p:text>Ezeket majd kucsit rövidítem szerintem, mindig azt mondják csak a coret írjuk es szóban fejtsük ki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77" idx="3">
    <p:pos x="6000" y="0"/>
    <p:text>szerintem ez is rendben van, nem?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1:35:10.378" idx="1">
    <p:pos x="6000" y="0"/>
    <p:text>ez is style transferes, de elég érdekes, még olvasom. de kb ahogy nézem leírja hogy kell egy stílust alkalmazni egy képre</p:text>
  </p:cm>
  <p:cm authorId="1" dt="2016-10-24T11:35:10.378" idx="2">
    <p:pos x="6000" y="100"/>
    <p:text>viszont ami ebből nagyon érdekes, az az hogy asszem leírja hogy a "stílust" mint olyat hogy kell reprezentálni, a convnet rétegeiből, ami számunkra nagyon érdekes lehet</p:text>
  </p:cm>
  <p:cm authorId="0" dt="2016-10-24T11:35:10.378" idx="4">
    <p:pos x="6000" y="200"/>
    <p:text>alsónál mutatja milyen az első epoch után, és az kellően randomnak tűnik. igaz ahhoz kell az alap stílus kép, de ha esetleg mi is tudnánk tárolni az átlagolt képeket a stílusokól..</p:text>
  </p:cm>
  <p:cm authorId="0" dt="2016-10-24T11:35:10.378" idx="5">
    <p:pos x="6000" y="300"/>
    <p:text>ezt még ellenőrizni kéne, valamelyik  megfelelő-e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0" idx="6">
    <p:pos x="6000" y="0"/>
    <p:text>ide is leírás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1" idx="7">
    <p:pos x="6000" y="0"/>
    <p:text>ez szerintem kész van kb. vélemények?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2" idx="8">
    <p:pos x="6000" y="0"/>
    <p:text>a színezett rész elég zavaros</p:text>
  </p:cm>
  <p:cm authorId="0" dt="2016-10-24T11:35:10.382" idx="9">
    <p:pos x="6000" y="100"/>
    <p:text>Valamint jogos a felvetés, nem kell szerintem sem egész mondat. csak pontok amit szóban elmondunk</p:text>
  </p:cm>
  <p:cm authorId="0" dt="2016-10-24T11:35:10.382" idx="10">
    <p:pos x="6000" y="200"/>
    <p:text>a színezett rész still azvaros még nekem is peti :D pedig mi csináltuk :'D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3" idx="11">
    <p:pos x="6000" y="0"/>
    <p:text>TODO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4T11:35:10.384" idx="12">
    <p:pos x="6000" y="0"/>
    <p:text>ez is kb kész, valamit még kellene írni?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5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7901" y="1588825"/>
            <a:ext cx="175200" cy="167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 rot="10800000">
            <a:off x="8000897" y="1588646"/>
            <a:ext cx="175200" cy="167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5740" y="4776787"/>
            <a:ext cx="1070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10554" y="4776786"/>
            <a:ext cx="6916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210553" y="132347"/>
            <a:ext cx="0" cy="524400"/>
          </a:xfrm>
          <a:prstGeom prst="straightConnector1">
            <a:avLst/>
          </a:prstGeom>
          <a:noFill/>
          <a:ln w="5715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299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299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299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299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6576v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4.xml"/><Relationship Id="rId4" Type="http://schemas.openxmlformats.org/officeDocument/2006/relationships/hyperlink" Target="https://github.com/jcjohnson/neural-sty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olvingstuff/MonaLis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eddit.com/r/programming/comments/15qj3p/learning_to_generate_image_of_mona_lisa_using/" TargetMode="External"/><Relationship Id="rId5" Type="http://schemas.openxmlformats.org/officeDocument/2006/relationships/hyperlink" Target="http://evolvingstuff.blogspot.hu/2012/12/learning-to-generate-mona-lisa-animated.html" TargetMode="External"/><Relationship Id="rId4" Type="http://schemas.openxmlformats.org/officeDocument/2006/relationships/hyperlink" Target="http://evolvingstuff.blogspot.hu/2012/12/generating-mona-lisa-pixel-by-pixe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12371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5.xml"/><Relationship Id="rId4" Type="http://schemas.openxmlformats.org/officeDocument/2006/relationships/hyperlink" Target="http://nanne.github.io/papers/Noord201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ainter-by-numb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41816" y="1990443"/>
            <a:ext cx="7050600" cy="128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3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Festők azonosítása festményeik stílusjegyei alapján</a:t>
            </a:r>
          </a:p>
        </p:txBody>
      </p:sp>
      <p:sp>
        <p:nvSpPr>
          <p:cNvPr id="128" name="Shape 128"/>
          <p:cNvSpPr/>
          <p:nvPr/>
        </p:nvSpPr>
        <p:spPr>
          <a:xfrm>
            <a:off x="1041850" y="1638600"/>
            <a:ext cx="7050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</a:rPr>
              <a:t>train_validate_test_repeat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40550"/>
            <a:ext cx="3110999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Tervezett háló architektúrák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buNone/>
            </a:pPr>
            <a:endParaRPr lang="hu-HU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Festmény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generálása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Iteráció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egy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előrecsatolt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hálózaton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Kezdetben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az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adott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metaadatokkal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tanítunk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majd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az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első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háló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predikátumával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megcélzott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use-case)</a:t>
            </a:r>
          </a:p>
          <a:p>
            <a:pPr marL="1371600" lvl="1" indent="-228600" algn="just" rtl="0"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Sok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kérdés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tervezés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alatt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van 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dolog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Software, hardware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SW:</a:t>
            </a:r>
          </a:p>
          <a:p>
            <a:pPr marL="914400" lvl="0" indent="-228600" algn="just" rtl="0">
              <a:spcBef>
                <a:spcPts val="0"/>
              </a:spcBef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Python 3.5</a:t>
            </a:r>
          </a:p>
          <a:p>
            <a:pPr marL="914400" lvl="0" indent="-228600" algn="just" rtl="0">
              <a:spcBef>
                <a:spcPts val="0"/>
              </a:spcBef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Jupyter Notebook (Anaconda 4.2)</a:t>
            </a:r>
          </a:p>
          <a:p>
            <a:pPr marL="914400" lvl="0" indent="-228600" algn="just" rtl="0">
              <a:spcBef>
                <a:spcPts val="0"/>
              </a:spcBef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Keras (TensorFlow)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HW:</a:t>
            </a:r>
          </a:p>
          <a:p>
            <a:pPr marL="914400" lvl="0" indent="-228600" algn="just" rtl="0">
              <a:spcBef>
                <a:spcPts val="0"/>
              </a:spcBef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Prototípus: saját gépek (GT 740M/GTX 660Ti) </a:t>
            </a:r>
          </a:p>
          <a:p>
            <a:pPr marL="914400" lvl="0" indent="-228600" algn="just" rtl="0">
              <a:spcBef>
                <a:spcPts val="0"/>
              </a:spcBef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Éles tanítás: TMIT szerver vagy AWS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Várható problémák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buFont typeface="Arial"/>
            </a:pPr>
            <a:endParaRPr lang="hu-HU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Kategóriák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esetén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ritka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, outlier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elemek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(pl.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egyszer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előforduló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saját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festői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stílus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Nagyban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eltérő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képek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stílus-tanulásánál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alternálás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Optimalizáláskor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sok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paraméter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és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kép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miatti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hosszú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tanítási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idő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685799" y="932349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Köszönjük a figyelmet!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40550"/>
            <a:ext cx="3110999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10550" y="790575"/>
            <a:ext cx="8790600" cy="426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Feladatunk egy Kaggle versenyre épül, ahol a cél megtudni, hogy egy festő milyen mértékben hagy maga után ‘nyomot’, illetve ezen stílusjegyek segítségével két tetszőleges (akár különböző stílusú vagy technikájú) festmény esetén megállapítható-e a közös eredet. </a:t>
            </a:r>
            <a:r>
              <a:rPr lang="en-GB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/>
              <a:t>Feladataink: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ConvNet-ek megismerése és irodalomkutatás 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Adatok előfeldoglozása  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Hálózatunk megtervezése, implementálása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hálózat tanítása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Tesztelés és eredmény validálás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Optimalizáció</a:t>
            </a:r>
          </a:p>
          <a:p>
            <a:pPr marL="457200" lvl="0" indent="-330200" algn="just" rtl="0">
              <a:lnSpc>
                <a:spcPct val="12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Interfész készítés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hu-HU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Minimálisan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elérendő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cél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az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előző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dián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specifikáltak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teljesítése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valamint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legalább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egy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az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alábbi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célokból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2000"/>
              </a:spcBef>
              <a:buSzPct val="100000"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festőn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kívül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többi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tulajdonság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betanítása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és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predikciója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festés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korszaka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festés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technikája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festmény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stílusa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457200" lvl="0" indent="-381000" algn="just" rtl="0">
              <a:spcBef>
                <a:spcPts val="1000"/>
              </a:spcBef>
              <a:buSzPct val="100000"/>
            </a:pP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stílusjegyeinek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megtanulása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következtében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képesek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legyünk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egy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festő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stílus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technika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korszak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általános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stílusát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imitáló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absztrakt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kép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generálására</a:t>
            </a:r>
            <a:r>
              <a:rPr lang="en-GB" sz="2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i="1" u="sng">
                <a:latin typeface="Arial"/>
                <a:ea typeface="Arial"/>
                <a:cs typeface="Arial"/>
                <a:sym typeface="Arial"/>
              </a:rPr>
              <a:t>Style Transfer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Bár pontos működést tekintve nem azonos a mi feladatunkkal, jobban illeszkedő kész megoldást nem találtunk. Irodalomkutatás szempontjából megfelelő.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https://arxiv.org/pdf/1508.06576v2.pdf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>
                <a:latin typeface="Arial"/>
                <a:ea typeface="Arial"/>
                <a:cs typeface="Arial"/>
                <a:sym typeface="Arial"/>
              </a:rPr>
              <a:t>Git: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https://github.com/jcjohnson/neural-style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i="1" u="sng" dirty="0">
                <a:latin typeface="Arial"/>
                <a:ea typeface="Arial"/>
                <a:cs typeface="Arial"/>
                <a:sym typeface="Arial"/>
              </a:rPr>
              <a:t>Painting Mona Lisa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tanulmány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képgenerálás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egy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lehetséges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módszerét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mutatja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be,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számunkra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egy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ilyen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megoldás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megismerése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miatt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err="1">
                <a:latin typeface="Arial"/>
                <a:ea typeface="Arial"/>
                <a:cs typeface="Arial"/>
                <a:sym typeface="Arial"/>
              </a:rPr>
              <a:t>hasznos</a:t>
            </a: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https://github.com/evolvingstuff/MonaLisa</a:t>
            </a:r>
          </a:p>
          <a:p>
            <a:pPr marL="0" lvl="0" indent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>
                <a:latin typeface="Arial"/>
                <a:ea typeface="Arial"/>
                <a:cs typeface="Arial"/>
                <a:sym typeface="Arial"/>
              </a:rPr>
              <a:t>Blog: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evolvingstuff.blogspot.hu/2012/12/generating-mona-lisa-pixel-by-pixel.html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evolvingstuff.blogspot.hu/2012/12/learning-to-generate-mona-lisa-animated.html</a:t>
            </a:r>
          </a:p>
          <a:p>
            <a:pPr marL="0" lvl="0" indent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>
                <a:latin typeface="Arial"/>
                <a:ea typeface="Arial"/>
                <a:cs typeface="Arial"/>
                <a:sym typeface="Arial"/>
              </a:rPr>
              <a:t>Reddit: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www.reddit.com/r/programming/comments/15qj3p/</a:t>
            </a:r>
          </a:p>
          <a:p>
            <a:pPr marL="0" lvl="0" indent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i="1" u="sng">
                <a:latin typeface="Arial"/>
                <a:ea typeface="Arial"/>
                <a:cs typeface="Arial"/>
                <a:sym typeface="Arial"/>
              </a:rPr>
              <a:t>Toward Discovery of the Artist's Style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Témakört tekintve ez a munka kapcsolódik legjobban a mi feladatunkhoz. A publikáció témája a képek stílusainak detektálása, akár úgy is, ha a képen több festő dolgozott.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>
                <a:latin typeface="Arial"/>
                <a:ea typeface="Arial"/>
                <a:cs typeface="Arial"/>
                <a:sym typeface="Arial"/>
              </a:rPr>
              <a:t>IEEE: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http://ieeexplore.ieee.org/document/7123719/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http://nanne.github.io/papers/Noord2015.pdf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beszerzése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Mivel a feladatunk alapjául egy </a:t>
            </a: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Kaggle kihívás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 szolgál, az ott kiadott adatokból (képek+metaadat), illetve a képek (egy lelkes felhasználó által) csökkentett felbontású változataival dolgozunk.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Tanító adat:  ~80000 kép  (36 GB/1.7 GB)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Teszt adat:  ~25000 kép  (11 GB/0.5 GB)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Validációra szánt képek hiányában a tanító adat egy részét fogjuk felhasználni erre a célra.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előkészítése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10550" y="790575"/>
            <a:ext cx="8790600" cy="411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Az metaadatokat tartalmazó .csv korrigálása: </a:t>
            </a:r>
          </a:p>
          <a:p>
            <a:pPr marL="914400" marR="0" lvl="0" indent="-381000" algn="just" rtl="0">
              <a:lnSpc>
                <a:spcPct val="90000"/>
              </a:lnSpc>
              <a:spcBef>
                <a:spcPts val="1000"/>
              </a:spcBef>
              <a:buSzPct val="100000"/>
              <a:buFont typeface="Arial"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az adatok sok helyen el volt csúszva </a:t>
            </a:r>
          </a:p>
          <a:p>
            <a:pPr marL="914400" marR="0" lvl="0" indent="-381000" algn="just" rtl="0">
              <a:lnSpc>
                <a:spcPct val="90000"/>
              </a:lnSpc>
              <a:spcBef>
                <a:spcPts val="1000"/>
              </a:spcBef>
              <a:buSzPct val="100000"/>
              <a:buFont typeface="Arial"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a dátum több, különböző formátumban volt tárolva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Beolvasás után:</a:t>
            </a:r>
          </a:p>
          <a:p>
            <a:pPr marL="914400" marR="0" lvl="0" indent="-381000" algn="just" rtl="0">
              <a:lnSpc>
                <a:spcPct val="90000"/>
              </a:lnSpc>
              <a:spcBef>
                <a:spcPts val="1000"/>
              </a:spcBef>
              <a:buSzPct val="100000"/>
              <a:buFont typeface="Arial"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képek egységes méretre hozása</a:t>
            </a:r>
          </a:p>
          <a:p>
            <a:pPr marL="914400" marR="0" lvl="0" indent="-381000" algn="just" rtl="0">
              <a:lnSpc>
                <a:spcPct val="90000"/>
              </a:lnSpc>
              <a:spcBef>
                <a:spcPts val="1000"/>
              </a:spcBef>
              <a:buSzPct val="100000"/>
              <a:buFont typeface="Arial"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.csv parszolása</a:t>
            </a:r>
          </a:p>
          <a:p>
            <a:pPr marL="914400" marR="0" lvl="0" indent="-381000" algn="just" rtl="0">
              <a:lnSpc>
                <a:spcPct val="90000"/>
              </a:lnSpc>
              <a:spcBef>
                <a:spcPts val="1000"/>
              </a:spcBef>
              <a:buSzPct val="100000"/>
              <a:buFont typeface="Arial"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a két adathalmaz konzisztens összerendezése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Kimenet: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predikált festők </a:t>
            </a:r>
            <a:r>
              <a:rPr lang="en-GB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festők egyezésének valószínűsége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33375" y="132348"/>
            <a:ext cx="8667900" cy="5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Tervezett háló architektúrák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10553" y="790575"/>
            <a:ext cx="87906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Konvolúciós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neurális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hálózat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28600" algn="just" rtl="0">
              <a:spcBef>
                <a:spcPts val="0"/>
              </a:spcBef>
              <a:spcAft>
                <a:spcPts val="1000"/>
              </a:spcAft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Kezdetben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InceptionV3 (ImageNet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súlyokkal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71600" lvl="1" indent="-228600" algn="just" rtl="0">
              <a:spcBef>
                <a:spcPts val="0"/>
              </a:spcBef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Később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esetleg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másik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pre-trained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háló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kipróbálása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2000"/>
              </a:spcBef>
              <a:buNone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Előrecsatolt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hálózat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28600" algn="just" rtl="0">
              <a:spcBef>
                <a:spcPts val="0"/>
              </a:spcBef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Saját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architektúra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28600" algn="just" rtl="0">
              <a:spcBef>
                <a:spcPts val="1000"/>
              </a:spcBef>
              <a:spcAft>
                <a:spcPts val="1000"/>
              </a:spcAft>
              <a:buFont typeface="Arial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Betanítás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rendelkezésre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álló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adatokkal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305799" y="4776787"/>
            <a:ext cx="695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r>
              <a:rPr lang="en-GB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Diavetítés a képernyőre (16:9 oldalarány)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Roboto</vt:lpstr>
      <vt:lpstr>Calibri</vt:lpstr>
      <vt:lpstr>simple-light-2</vt:lpstr>
      <vt:lpstr>Office-téma</vt:lpstr>
      <vt:lpstr>Festők azonosítása festményeik stílusjegyei alapján</vt:lpstr>
      <vt:lpstr>Feladat és cél megfogalmazása</vt:lpstr>
      <vt:lpstr>Feladat és cél megfogalmazása</vt:lpstr>
      <vt:lpstr>Korábbi munkák</vt:lpstr>
      <vt:lpstr>Korábbi munkák</vt:lpstr>
      <vt:lpstr>Korábbi munkák</vt:lpstr>
      <vt:lpstr>Adatok beszerzése</vt:lpstr>
      <vt:lpstr>Adatok előkészítése</vt:lpstr>
      <vt:lpstr>Tervezett háló architektúrák</vt:lpstr>
      <vt:lpstr>Tervezett háló architektúrák</vt:lpstr>
      <vt:lpstr>Software, hardware</vt:lpstr>
      <vt:lpstr>Várható problémák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Festők azonosítása festményeik stílusjegyei alapján</dc:title>
  <cp:lastModifiedBy>Bajkó Norbert</cp:lastModifiedBy>
  <cp:revision>1</cp:revision>
  <dcterms:modified xsi:type="dcterms:W3CDTF">2016-10-24T09:38:29Z</dcterms:modified>
</cp:coreProperties>
</file>