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3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7" r:id="rId3"/>
    <p:sldId id="351" r:id="rId4"/>
    <p:sldId id="352" r:id="rId5"/>
    <p:sldId id="353" r:id="rId6"/>
    <p:sldId id="355" r:id="rId7"/>
    <p:sldId id="356" r:id="rId8"/>
    <p:sldId id="348" r:id="rId9"/>
    <p:sldId id="268" r:id="rId10"/>
    <p:sldId id="344" r:id="rId11"/>
    <p:sldId id="343" r:id="rId12"/>
    <p:sldId id="341" r:id="rId13"/>
    <p:sldId id="345" r:id="rId14"/>
    <p:sldId id="349" r:id="rId15"/>
    <p:sldId id="350" r:id="rId16"/>
    <p:sldId id="258" r:id="rId17"/>
    <p:sldId id="321" r:id="rId18"/>
  </p:sldIdLst>
  <p:sldSz cx="9144000" cy="5143500" type="screen16x9"/>
  <p:notesSz cx="6858000" cy="9144000"/>
  <p:embeddedFontLst>
    <p:embeddedFont>
      <p:font typeface="Bungee" pitchFamily="2" charset="77"/>
      <p:regular r:id="rId21"/>
    </p:embeddedFont>
    <p:embeddedFont>
      <p:font typeface="Cairo" pitchFamily="2" charset="-78"/>
      <p:regular r:id="rId22"/>
      <p:bold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5A5FE8-6505-463F-964D-7E9E99CFCA89}">
  <a:tblStyle styleId="{ED5A5FE8-6505-463F-964D-7E9E99CFCA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2461" autoAdjust="0"/>
  </p:normalViewPr>
  <p:slideViewPr>
    <p:cSldViewPr snapToGrid="0">
      <p:cViewPr varScale="1">
        <p:scale>
          <a:sx n="150" d="100"/>
          <a:sy n="150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E683C02-EC89-04A2-AB76-55F95AC3D8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57832B-3782-BE98-08D1-4AD4E867E7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C9CDB-9E40-4255-9CA3-C10AC3E6151A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C9825F-6A1B-BEBF-DB9F-9A277BA85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CB270F-F05B-C2A0-EC7E-DA95E6EF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8CC06-715F-431E-B0A2-C061B70DFA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2753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ed9c6d438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ed9c6d438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BBBD939E-2781-C851-7011-7C58BC174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F50C1886-507D-5591-43E6-D4BA637E9E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8816CFF5-75B1-7643-66B6-A1D99707A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685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979E32B7-B0D3-ED53-5B6C-2C86C8ED5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28CB3645-6B02-2167-E1AC-CDB300716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F39F9039-8F30-EEAB-5F43-804C9AC045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867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3DFFA3DB-81BA-94BB-98ED-CFAEDF0E9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6DF2676C-2449-559C-AEEC-7807C62D7E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79AA3732-8126-3E8C-16D4-3DD79A0ED4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Low sampling rates keeps up pretty well, high sampling rates it drastically decrease (all greens) -&gt; the patient is not fine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Orange goes up, mention interpatient variability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Std decreases -&gt; the peaks are not followed anymore -&gt; variability of BG cannot be found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671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EE358FEA-4516-75F0-8D10-872AE99D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3110AD4D-F4C1-43EE-C46C-F66DB36A0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C4DEBDC8-ECA5-4C49-C455-6EE2491847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8.30 minutes 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06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F9ECE24C-E260-8A5A-5613-072B009E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6B37DA74-77CD-D725-55CD-68A45727A6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8A45614C-E6DC-AF1F-710D-909CF47C6D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991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B7114EF2-B0B5-2091-F0E9-9292F2BC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87EC194C-AD36-B295-BBCC-45D4C04900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DC6AB18D-2364-1DB5-2BE5-A4F7AFA10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Higher around meal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Wearables : because we know multiple features affect BG level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 minutes in.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4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dba89394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dba89394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1" name="Google Shape;5821;gedca85ad4c_0_2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2" name="Google Shape;5822;gedca85ad4c_0_2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2">
          <a:extLst>
            <a:ext uri="{FF2B5EF4-FFF2-40B4-BE49-F238E27FC236}">
              <a16:creationId xmlns:a16="http://schemas.microsoft.com/office/drawing/2014/main" id="{B1695BCC-D9A6-07B0-485C-7EBFA438D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gedba893947_0_531:notes">
            <a:extLst>
              <a:ext uri="{FF2B5EF4-FFF2-40B4-BE49-F238E27FC236}">
                <a16:creationId xmlns:a16="http://schemas.microsoft.com/office/drawing/2014/main" id="{EB334B94-59A3-7962-62C3-E412C4F87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4" name="Google Shape;2594;gedba893947_0_531:notes">
            <a:extLst>
              <a:ext uri="{FF2B5EF4-FFF2-40B4-BE49-F238E27FC236}">
                <a16:creationId xmlns:a16="http://schemas.microsoft.com/office/drawing/2014/main" id="{5D3AB653-EAC2-2372-F6A0-2BCB45350A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 minute in.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65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592FA455-A690-080A-016A-1B9E4ADBD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AF1E7941-327D-9D92-EA90-0111608DFD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F56E7330-2A9B-972B-CAD5-56E82FCF35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48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FCE503CB-7758-51D2-281F-5F046686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A2DE2086-025A-09E8-67BC-D7AE0BF19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EEBD8211-4038-7F64-A535-193020113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22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61B58ABD-FC83-C17C-86A2-24F610C0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54625AFE-0942-8012-43EB-84493E77C9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DBB6FEC6-7935-6A37-3156-CBB601A28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74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D1575FC5-1605-3467-95AA-392290F8D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51A80855-B722-B9D3-27D3-00ED86B1F8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106F9EFA-2378-8B2E-47E4-153E73F14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Clr>
                <a:schemeClr val="accent5"/>
              </a:buClr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Rather messy data between patients:</a:t>
            </a:r>
          </a:p>
          <a:p>
            <a:pPr marL="742950" lvl="1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Missing meals or fingerstick measurements</a:t>
            </a:r>
          </a:p>
          <a:p>
            <a:pPr marL="742950" lvl="1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Time of insulin boluses between patients varied a lot (10-50mins) and boluses alone were used to correct hyperglycemia.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Expectation of certain signal after carb intake. However, this was not the case. 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endParaRPr lang="en-US" sz="11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Peak of blood glucose should arrive 90 minutes after carb intake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red: carb intake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Blue : bolus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Black : fingerstick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One sample = 5 minutes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45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4B170BB6-A8C6-B4FA-8125-AD2901033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E13DA220-20ED-FFB2-213E-7A8811B53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2A9A577B-BC56-08C8-1A0B-8A4D63549E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Clr>
                <a:schemeClr val="accent5"/>
              </a:buClr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Rather messy data between patients:</a:t>
            </a:r>
          </a:p>
          <a:p>
            <a:pPr marL="742950" lvl="1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Missing meals or fingerstick measurements</a:t>
            </a:r>
          </a:p>
          <a:p>
            <a:pPr marL="742950" lvl="1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Time of insulin boluses between patients varied a lot (10-50mins) and boluses alone were used to correct hyperglycemia.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Expectation of certain signal after carb intake. However, this was not the case. 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endParaRPr lang="en-US" sz="11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Peak of blood glucose should arrive 90 minutes after carb intake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red: carb intake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Blue : bolus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Black : fingerstick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One sample = 5 minutes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36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63FD0534-54BA-A079-1D6E-4CD62248F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37DF80F9-5101-0948-8D92-F2E620AB54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626D98A8-74F5-C5AE-99FB-049053F54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 minutes 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892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clinically relevant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A1C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5.30 minutes in.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/>
          <p:nvPr/>
        </p:nvSpPr>
        <p:spPr>
          <a:xfrm>
            <a:off x="1393271" y="45132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2"/>
          <p:cNvSpPr/>
          <p:nvPr/>
        </p:nvSpPr>
        <p:spPr>
          <a:xfrm>
            <a:off x="8553376" y="4426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" name="Google Shape;738;p52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739" name="Google Shape;739;p5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52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742" name="Google Shape;742;p5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52"/>
          <p:cNvSpPr/>
          <p:nvPr/>
        </p:nvSpPr>
        <p:spPr>
          <a:xfrm>
            <a:off x="307421" y="646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8705776" y="235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 flipH="1">
            <a:off x="8589732" y="2884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3"/>
          <p:cNvSpPr/>
          <p:nvPr/>
        </p:nvSpPr>
        <p:spPr>
          <a:xfrm flipH="1">
            <a:off x="648331" y="23416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5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5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53"/>
          <p:cNvGrpSpPr/>
          <p:nvPr/>
        </p:nvGrpSpPr>
        <p:grpSpPr>
          <a:xfrm rot="6220424" flipH="1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53"/>
          <p:cNvGrpSpPr/>
          <p:nvPr/>
        </p:nvGrpSpPr>
        <p:grpSpPr>
          <a:xfrm rot="-9651258" flipH="1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53"/>
          <p:cNvGrpSpPr/>
          <p:nvPr/>
        </p:nvGrpSpPr>
        <p:grpSpPr>
          <a:xfrm rot="7140317" flipH="1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AutoNum type="arabicPeriod"/>
              <a:defRPr sz="10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6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6_1_1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1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2607696" y="28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439149" y="45254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405" name="Google Shape;405;p3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>
            <a:spLocks noGrp="1"/>
          </p:cNvSpPr>
          <p:nvPr>
            <p:ph type="body" idx="1"/>
          </p:nvPr>
        </p:nvSpPr>
        <p:spPr>
          <a:xfrm>
            <a:off x="4566600" y="1343123"/>
            <a:ext cx="3858900" cy="31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0" name="Google Shape;480;p38"/>
          <p:cNvSpPr txBox="1">
            <a:spLocks noGrp="1"/>
          </p:cNvSpPr>
          <p:nvPr>
            <p:ph type="body" idx="2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1" name="Google Shape;481;p3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945596" y="265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221750" y="4155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8559313" y="30935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921424" y="478245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8602635" y="3741188"/>
            <a:ext cx="357775" cy="295791"/>
            <a:chOff x="-783927" y="2108838"/>
            <a:chExt cx="357775" cy="295791"/>
          </a:xfrm>
        </p:grpSpPr>
        <p:sp>
          <p:nvSpPr>
            <p:cNvPr id="487" name="Google Shape;487;p38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 rot="-1300979">
            <a:off x="8352613" y="4491458"/>
            <a:ext cx="643542" cy="377042"/>
            <a:chOff x="-1131628" y="1250953"/>
            <a:chExt cx="695437" cy="407447"/>
          </a:xfrm>
        </p:grpSpPr>
        <p:sp>
          <p:nvSpPr>
            <p:cNvPr id="490" name="Google Shape;490;p3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 rot="-6220639">
            <a:off x="70930" y="350985"/>
            <a:ext cx="643516" cy="377027"/>
            <a:chOff x="-1131628" y="1250953"/>
            <a:chExt cx="695437" cy="407447"/>
          </a:xfrm>
        </p:grpSpPr>
        <p:sp>
          <p:nvSpPr>
            <p:cNvPr id="494" name="Google Shape;494;p3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/>
          <p:nvPr/>
        </p:nvSpPr>
        <p:spPr>
          <a:xfrm flipH="1">
            <a:off x="753375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0"/>
          <p:cNvSpPr/>
          <p:nvPr/>
        </p:nvSpPr>
        <p:spPr>
          <a:xfrm flipH="1">
            <a:off x="8545229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0"/>
          <p:cNvSpPr/>
          <p:nvPr/>
        </p:nvSpPr>
        <p:spPr>
          <a:xfrm flipH="1">
            <a:off x="273229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0"/>
          <p:cNvSpPr/>
          <p:nvPr/>
        </p:nvSpPr>
        <p:spPr>
          <a:xfrm flipH="1">
            <a:off x="580337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50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50"/>
          <p:cNvGrpSpPr/>
          <p:nvPr/>
        </p:nvGrpSpPr>
        <p:grpSpPr>
          <a:xfrm rot="6220639" flipH="1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5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 rot="10800000">
            <a:off x="8023831" y="4722682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1"/>
          <p:cNvSpPr/>
          <p:nvPr/>
        </p:nvSpPr>
        <p:spPr>
          <a:xfrm rot="10800000">
            <a:off x="8724584" y="80899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1"/>
          <p:cNvSpPr/>
          <p:nvPr/>
        </p:nvSpPr>
        <p:spPr>
          <a:xfrm rot="10800000">
            <a:off x="387021" y="46553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1"/>
          <p:cNvSpPr/>
          <p:nvPr/>
        </p:nvSpPr>
        <p:spPr>
          <a:xfrm rot="10800000">
            <a:off x="8023830" y="182290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5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5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5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5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4" r:id="rId5"/>
    <p:sldLayoutId id="2147483677" r:id="rId6"/>
    <p:sldLayoutId id="2147483684" r:id="rId7"/>
    <p:sldLayoutId id="2147483696" r:id="rId8"/>
    <p:sldLayoutId id="2147483697" r:id="rId9"/>
    <p:sldLayoutId id="2147483698" r:id="rId10"/>
    <p:sldLayoutId id="214748369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abetes.org/about-diabetes/a1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9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From Fingerstick blood glucose samples </a:t>
            </a:r>
            <a:r>
              <a:rPr lang="en" sz="2400" dirty="0">
                <a:solidFill>
                  <a:schemeClr val="dk2"/>
                </a:solidFill>
              </a:rPr>
              <a:t>to the predictive power of continuous glucose monitoring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80" name="Google Shape;780;p59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Alessia </a:t>
            </a:r>
            <a:r>
              <a:rPr lang="en" sz="1400" dirty="0" err="1"/>
              <a:t>Bruzzo</a:t>
            </a:r>
            <a:r>
              <a:rPr lang="en" sz="1400" dirty="0"/>
              <a:t>, Antoine Biebuyck, Nathan Hoffman</a:t>
            </a:r>
            <a:endParaRPr sz="1400" dirty="0"/>
          </a:p>
        </p:txBody>
      </p:sp>
      <p:grpSp>
        <p:nvGrpSpPr>
          <p:cNvPr id="781" name="Google Shape;781;p59"/>
          <p:cNvGrpSpPr/>
          <p:nvPr/>
        </p:nvGrpSpPr>
        <p:grpSpPr>
          <a:xfrm rot="1083497">
            <a:off x="5142418" y="113509"/>
            <a:ext cx="1361691" cy="1675062"/>
            <a:chOff x="-6040512" y="733529"/>
            <a:chExt cx="1401404" cy="1723744"/>
          </a:xfrm>
        </p:grpSpPr>
        <p:sp>
          <p:nvSpPr>
            <p:cNvPr id="782" name="Google Shape;782;p59"/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9"/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9"/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9"/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9"/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9"/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9"/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9"/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9"/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9"/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9"/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9"/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9"/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59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796" name="Google Shape;796;p5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59"/>
          <p:cNvSpPr/>
          <p:nvPr/>
        </p:nvSpPr>
        <p:spPr>
          <a:xfrm>
            <a:off x="4087963" y="1099676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59"/>
          <p:cNvGrpSpPr/>
          <p:nvPr/>
        </p:nvGrpSpPr>
        <p:grpSpPr>
          <a:xfrm rot="9651258">
            <a:off x="1049652" y="4433144"/>
            <a:ext cx="643548" cy="377045"/>
            <a:chOff x="-1131628" y="1250953"/>
            <a:chExt cx="695437" cy="407447"/>
          </a:xfrm>
        </p:grpSpPr>
        <p:sp>
          <p:nvSpPr>
            <p:cNvPr id="800" name="Google Shape;800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59"/>
          <p:cNvGrpSpPr/>
          <p:nvPr/>
        </p:nvGrpSpPr>
        <p:grpSpPr>
          <a:xfrm rot="-7140317">
            <a:off x="5329549" y="3847843"/>
            <a:ext cx="643533" cy="377037"/>
            <a:chOff x="-1131628" y="1250953"/>
            <a:chExt cx="695437" cy="407447"/>
          </a:xfrm>
        </p:grpSpPr>
        <p:sp>
          <p:nvSpPr>
            <p:cNvPr id="804" name="Google Shape;804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59"/>
          <p:cNvGrpSpPr/>
          <p:nvPr/>
        </p:nvGrpSpPr>
        <p:grpSpPr>
          <a:xfrm>
            <a:off x="6358316" y="756641"/>
            <a:ext cx="1667923" cy="4618010"/>
            <a:chOff x="6358316" y="756641"/>
            <a:chExt cx="1667923" cy="4618010"/>
          </a:xfrm>
        </p:grpSpPr>
        <p:grpSp>
          <p:nvGrpSpPr>
            <p:cNvPr id="808" name="Google Shape;808;p59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809" name="Google Shape;809;p59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041" extrusionOk="0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9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63" extrusionOk="0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9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380" extrusionOk="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9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9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867" extrusionOk="0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9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13" extrusionOk="0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9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6855" extrusionOk="0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9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831" extrusionOk="0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9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471" extrusionOk="0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9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69" extrusionOk="0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9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avLst/>
                <a:gdLst/>
                <a:ahLst/>
                <a:cxnLst/>
                <a:rect l="l" t="t" r="r" b="b"/>
                <a:pathLst>
                  <a:path w="56809" h="123456" extrusionOk="0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9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14711" extrusionOk="0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9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18248" extrusionOk="0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9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49607" extrusionOk="0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9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2810" extrusionOk="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9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3838" extrusionOk="0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9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avLst/>
                <a:gdLst/>
                <a:ahLst/>
                <a:cxnLst/>
                <a:rect l="l" t="t" r="r" b="b"/>
                <a:pathLst>
                  <a:path w="43766" h="54310" extrusionOk="0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9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1668" extrusionOk="0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9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268" extrusionOk="0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9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369" extrusionOk="0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9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6" extrusionOk="0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9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3" extrusionOk="0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9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1747" extrusionOk="0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9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98" extrusionOk="0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9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6912" extrusionOk="0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4" name="Google Shape;834;p59"/>
            <p:cNvSpPr/>
            <p:nvPr/>
          </p:nvSpPr>
          <p:spPr>
            <a:xfrm>
              <a:off x="6725997" y="1753742"/>
              <a:ext cx="593975" cy="189125"/>
            </a:xfrm>
            <a:custGeom>
              <a:avLst/>
              <a:gdLst/>
              <a:ahLst/>
              <a:cxnLst/>
              <a:rect l="l" t="t" r="r" b="b"/>
              <a:pathLst>
                <a:path w="23759" h="7565" extrusionOk="0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Google Shape;835;p59"/>
            <p:cNvSpPr/>
            <p:nvPr/>
          </p:nvSpPr>
          <p:spPr>
            <a:xfrm>
              <a:off x="6358316" y="2523806"/>
              <a:ext cx="248775" cy="1047050"/>
            </a:xfrm>
            <a:custGeom>
              <a:avLst/>
              <a:gdLst/>
              <a:ahLst/>
              <a:cxnLst/>
              <a:rect l="l" t="t" r="r" b="b"/>
              <a:pathLst>
                <a:path w="9951" h="41882" extrusionOk="0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B2C7C1B6-DCF3-CB1A-E201-D98A228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50" y="4036361"/>
            <a:ext cx="1124689" cy="920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5CD68654-3D1D-14C2-64DD-F84371F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CEBA12D1-353B-6F12-0F57-D7F66B30A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Squared Error</a:t>
            </a:r>
            <a:endParaRPr dirty="0"/>
          </a:p>
        </p:txBody>
      </p:sp>
      <p:sp>
        <p:nvSpPr>
          <p:cNvPr id="4" name="Google Shape;1661;p73">
            <a:extLst>
              <a:ext uri="{FF2B5EF4-FFF2-40B4-BE49-F238E27FC236}">
                <a16:creationId xmlns:a16="http://schemas.microsoft.com/office/drawing/2014/main" id="{E761F98B-4306-31B1-1993-A465CFA3F678}"/>
              </a:ext>
            </a:extLst>
          </p:cNvPr>
          <p:cNvSpPr txBox="1">
            <a:spLocks/>
          </p:cNvSpPr>
          <p:nvPr/>
        </p:nvSpPr>
        <p:spPr>
          <a:xfrm>
            <a:off x="1036070" y="4442908"/>
            <a:ext cx="266305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ungee"/>
              <a:buNone/>
              <a:defRPr sz="3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2"/>
                </a:solidFill>
              </a:rPr>
              <a:t>CubiC</a:t>
            </a:r>
            <a:r>
              <a:rPr lang="en-US" sz="2000" dirty="0">
                <a:solidFill>
                  <a:schemeClr val="bg2"/>
                </a:solidFill>
              </a:rPr>
              <a:t> Spline</a:t>
            </a:r>
          </a:p>
        </p:txBody>
      </p:sp>
      <p:sp>
        <p:nvSpPr>
          <p:cNvPr id="5" name="Google Shape;1661;p73">
            <a:extLst>
              <a:ext uri="{FF2B5EF4-FFF2-40B4-BE49-F238E27FC236}">
                <a16:creationId xmlns:a16="http://schemas.microsoft.com/office/drawing/2014/main" id="{1AA8D008-6E72-F409-AF56-AA4AA40E7A96}"/>
              </a:ext>
            </a:extLst>
          </p:cNvPr>
          <p:cNvSpPr txBox="1">
            <a:spLocks/>
          </p:cNvSpPr>
          <p:nvPr/>
        </p:nvSpPr>
        <p:spPr>
          <a:xfrm>
            <a:off x="4935263" y="4442908"/>
            <a:ext cx="36822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ungee"/>
              <a:buNone/>
              <a:defRPr sz="3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Polynomial Degree 5</a:t>
            </a:r>
          </a:p>
        </p:txBody>
      </p:sp>
      <p:pic>
        <p:nvPicPr>
          <p:cNvPr id="6" name="Picture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8E0E9D64-AE04-4EB6-8C95-B0A520DB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53" y="1422452"/>
            <a:ext cx="3846083" cy="2869704"/>
          </a:xfrm>
          <a:prstGeom prst="rect">
            <a:avLst/>
          </a:prstGeom>
        </p:spPr>
      </p:pic>
      <p:pic>
        <p:nvPicPr>
          <p:cNvPr id="8" name="Picture 7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85AD0D2E-7FD1-54F4-EB14-35CBC4D5D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362" y="1422452"/>
            <a:ext cx="3846083" cy="2869704"/>
          </a:xfrm>
          <a:prstGeom prst="rect">
            <a:avLst/>
          </a:prstGeom>
        </p:spPr>
      </p:pic>
      <p:sp>
        <p:nvSpPr>
          <p:cNvPr id="9" name="Google Shape;2651;p86">
            <a:extLst>
              <a:ext uri="{FF2B5EF4-FFF2-40B4-BE49-F238E27FC236}">
                <a16:creationId xmlns:a16="http://schemas.microsoft.com/office/drawing/2014/main" id="{903A2095-6004-18C6-9F95-1B18DCCC2E55}"/>
              </a:ext>
            </a:extLst>
          </p:cNvPr>
          <p:cNvSpPr txBox="1"/>
          <p:nvPr/>
        </p:nvSpPr>
        <p:spPr>
          <a:xfrm>
            <a:off x="8755878" y="4791763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9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131513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D0305E71-F9D2-106A-0CF7-95A4F8D6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24252458-467E-C782-328B-16A9089F7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Reconstructed Signal</a:t>
            </a:r>
            <a:endParaRPr dirty="0"/>
          </a:p>
        </p:txBody>
      </p:sp>
      <p:pic>
        <p:nvPicPr>
          <p:cNvPr id="3" name="Picture 2" descr="A group of graphs showing different types of subsidized water&#10;&#10;Description automatically generated">
            <a:extLst>
              <a:ext uri="{FF2B5EF4-FFF2-40B4-BE49-F238E27FC236}">
                <a16:creationId xmlns:a16="http://schemas.microsoft.com/office/drawing/2014/main" id="{1C7E7AB1-7255-AF37-212E-F0122A98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59" y="941525"/>
            <a:ext cx="6966881" cy="3918871"/>
          </a:xfrm>
          <a:prstGeom prst="rect">
            <a:avLst/>
          </a:prstGeom>
        </p:spPr>
      </p:pic>
      <p:sp>
        <p:nvSpPr>
          <p:cNvPr id="4" name="Google Shape;2651;p86">
            <a:extLst>
              <a:ext uri="{FF2B5EF4-FFF2-40B4-BE49-F238E27FC236}">
                <a16:creationId xmlns:a16="http://schemas.microsoft.com/office/drawing/2014/main" id="{C1B74FD5-343E-B297-F713-7AE57390ED12}"/>
              </a:ext>
            </a:extLst>
          </p:cNvPr>
          <p:cNvSpPr txBox="1"/>
          <p:nvPr/>
        </p:nvSpPr>
        <p:spPr>
          <a:xfrm>
            <a:off x="8650514" y="4791763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10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221349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BD1F351B-E70E-4970-11AC-39CF18419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DFD04730-CC10-EE00-1069-8C93A4E3E8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0058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blood glucose level</a:t>
            </a:r>
            <a:endParaRPr dirty="0"/>
          </a:p>
        </p:txBody>
      </p:sp>
      <p:pic>
        <p:nvPicPr>
          <p:cNvPr id="9" name="Picture 8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F1966F0-C786-40BB-A9A2-2BE862DE0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00" y="930818"/>
            <a:ext cx="7868400" cy="3912097"/>
          </a:xfrm>
          <a:prstGeom prst="rect">
            <a:avLst/>
          </a:prstGeom>
        </p:spPr>
      </p:pic>
      <p:sp>
        <p:nvSpPr>
          <p:cNvPr id="4" name="Google Shape;2651;p86">
            <a:extLst>
              <a:ext uri="{FF2B5EF4-FFF2-40B4-BE49-F238E27FC236}">
                <a16:creationId xmlns:a16="http://schemas.microsoft.com/office/drawing/2014/main" id="{DCF430BA-18E1-F81C-5FA4-FCE60EBE14EB}"/>
              </a:ext>
            </a:extLst>
          </p:cNvPr>
          <p:cNvSpPr txBox="1"/>
          <p:nvPr/>
        </p:nvSpPr>
        <p:spPr>
          <a:xfrm>
            <a:off x="8729931" y="4791763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11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157922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9929D322-3C5F-3C4D-0175-4967E92A1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16884F11-915F-7CDE-BD7B-B0A124EF8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 err="1"/>
              <a:t>ime</a:t>
            </a:r>
            <a:r>
              <a:rPr lang="en" dirty="0"/>
              <a:t> in range</a:t>
            </a:r>
            <a:endParaRPr dirty="0"/>
          </a:p>
        </p:txBody>
      </p:sp>
      <p:pic>
        <p:nvPicPr>
          <p:cNvPr id="11" name="Picture 10" descr="A graph of different ranges&#10;&#10;Description automatically generated with medium confidence">
            <a:extLst>
              <a:ext uri="{FF2B5EF4-FFF2-40B4-BE49-F238E27FC236}">
                <a16:creationId xmlns:a16="http://schemas.microsoft.com/office/drawing/2014/main" id="{68FCA256-235A-D0C6-B277-AF810D4E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26319"/>
            <a:ext cx="8661400" cy="3090862"/>
          </a:xfrm>
          <a:prstGeom prst="rect">
            <a:avLst/>
          </a:prstGeom>
        </p:spPr>
      </p:pic>
      <p:sp>
        <p:nvSpPr>
          <p:cNvPr id="5" name="Google Shape;2651;p86">
            <a:extLst>
              <a:ext uri="{FF2B5EF4-FFF2-40B4-BE49-F238E27FC236}">
                <a16:creationId xmlns:a16="http://schemas.microsoft.com/office/drawing/2014/main" id="{C2912C7A-9250-88C0-79E4-BCD467DBB0C4}"/>
              </a:ext>
            </a:extLst>
          </p:cNvPr>
          <p:cNvSpPr txBox="1"/>
          <p:nvPr/>
        </p:nvSpPr>
        <p:spPr>
          <a:xfrm>
            <a:off x="8729931" y="4791763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12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62150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AC8B275F-493A-C76C-ACBE-40958442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2EBA87C9-3045-B36B-2799-5BE068A4C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grpSp>
        <p:nvGrpSpPr>
          <p:cNvPr id="839" name="Google Shape;848;p61">
            <a:extLst>
              <a:ext uri="{FF2B5EF4-FFF2-40B4-BE49-F238E27FC236}">
                <a16:creationId xmlns:a16="http://schemas.microsoft.com/office/drawing/2014/main" id="{5F3A5E7A-FAE6-E151-3DA7-959D576D0630}"/>
              </a:ext>
            </a:extLst>
          </p:cNvPr>
          <p:cNvGrpSpPr/>
          <p:nvPr/>
        </p:nvGrpSpPr>
        <p:grpSpPr>
          <a:xfrm>
            <a:off x="-330581" y="-34288"/>
            <a:ext cx="2899575" cy="5212075"/>
            <a:chOff x="-114450" y="-16525"/>
            <a:chExt cx="2899575" cy="5212075"/>
          </a:xfrm>
        </p:grpSpPr>
        <p:grpSp>
          <p:nvGrpSpPr>
            <p:cNvPr id="840" name="Google Shape;849;p61">
              <a:extLst>
                <a:ext uri="{FF2B5EF4-FFF2-40B4-BE49-F238E27FC236}">
                  <a16:creationId xmlns:a16="http://schemas.microsoft.com/office/drawing/2014/main" id="{27A710A4-DCF3-3F78-9BE4-2C96B35AE0AA}"/>
                </a:ext>
              </a:extLst>
            </p:cNvPr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844" name="Google Shape;850;p61">
                <a:extLst>
                  <a:ext uri="{FF2B5EF4-FFF2-40B4-BE49-F238E27FC236}">
                    <a16:creationId xmlns:a16="http://schemas.microsoft.com/office/drawing/2014/main" id="{F5BA7FB4-2A24-4DF0-9860-AF43D82A8716}"/>
                  </a:ext>
                </a:extLst>
              </p:cNvPr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847" name="Google Shape;851;p61">
                  <a:extLst>
                    <a:ext uri="{FF2B5EF4-FFF2-40B4-BE49-F238E27FC236}">
                      <a16:creationId xmlns:a16="http://schemas.microsoft.com/office/drawing/2014/main" id="{52CBB285-E96E-EF19-4FE4-455880C338FC}"/>
                    </a:ext>
                  </a:extLst>
                </p:cNvPr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8" h="42609" extrusionOk="0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52;p61">
                  <a:extLst>
                    <a:ext uri="{FF2B5EF4-FFF2-40B4-BE49-F238E27FC236}">
                      <a16:creationId xmlns:a16="http://schemas.microsoft.com/office/drawing/2014/main" id="{6FDBC263-6049-445F-25F3-972EC4E7D211}"/>
                    </a:ext>
                  </a:extLst>
                </p:cNvPr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8" h="28688" extrusionOk="0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53;p61">
                  <a:extLst>
                    <a:ext uri="{FF2B5EF4-FFF2-40B4-BE49-F238E27FC236}">
                      <a16:creationId xmlns:a16="http://schemas.microsoft.com/office/drawing/2014/main" id="{3ECFD40A-CBC9-16AF-7A03-F5051FA53DC4}"/>
                    </a:ext>
                  </a:extLst>
                </p:cNvPr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0" h="55284" extrusionOk="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4;p61">
                  <a:extLst>
                    <a:ext uri="{FF2B5EF4-FFF2-40B4-BE49-F238E27FC236}">
                      <a16:creationId xmlns:a16="http://schemas.microsoft.com/office/drawing/2014/main" id="{2BD86E0B-DED8-6EC8-F406-A314D00292AF}"/>
                    </a:ext>
                  </a:extLst>
                </p:cNvPr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9" h="37865" extrusionOk="0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5;p61">
                  <a:extLst>
                    <a:ext uri="{FF2B5EF4-FFF2-40B4-BE49-F238E27FC236}">
                      <a16:creationId xmlns:a16="http://schemas.microsoft.com/office/drawing/2014/main" id="{8C37DD36-824A-8D9E-6A43-1B3A0823B8DA}"/>
                    </a:ext>
                  </a:extLst>
                </p:cNvPr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7191" extrusionOk="0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6;p61">
                  <a:extLst>
                    <a:ext uri="{FF2B5EF4-FFF2-40B4-BE49-F238E27FC236}">
                      <a16:creationId xmlns:a16="http://schemas.microsoft.com/office/drawing/2014/main" id="{CC36E3F1-079E-FA90-55DF-A7AF1113F0DE}"/>
                    </a:ext>
                  </a:extLst>
                </p:cNvPr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0" h="34184" extrusionOk="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7;p61">
                  <a:extLst>
                    <a:ext uri="{FF2B5EF4-FFF2-40B4-BE49-F238E27FC236}">
                      <a16:creationId xmlns:a16="http://schemas.microsoft.com/office/drawing/2014/main" id="{A4503943-481F-D63F-B1CF-686D6AA47072}"/>
                    </a:ext>
                  </a:extLst>
                </p:cNvPr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0" h="33812" extrusionOk="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8;p61">
                  <a:extLst>
                    <a:ext uri="{FF2B5EF4-FFF2-40B4-BE49-F238E27FC236}">
                      <a16:creationId xmlns:a16="http://schemas.microsoft.com/office/drawing/2014/main" id="{2F70F9AD-F5FF-2408-2642-9479931AF2C2}"/>
                    </a:ext>
                  </a:extLst>
                </p:cNvPr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29921" extrusionOk="0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9;p61">
                  <a:extLst>
                    <a:ext uri="{FF2B5EF4-FFF2-40B4-BE49-F238E27FC236}">
                      <a16:creationId xmlns:a16="http://schemas.microsoft.com/office/drawing/2014/main" id="{7339C420-ADE3-512C-00C3-73814B4E252F}"/>
                    </a:ext>
                  </a:extLst>
                </p:cNvPr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28756" extrusionOk="0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60;p61">
                  <a:extLst>
                    <a:ext uri="{FF2B5EF4-FFF2-40B4-BE49-F238E27FC236}">
                      <a16:creationId xmlns:a16="http://schemas.microsoft.com/office/drawing/2014/main" id="{3BE30F5F-DD33-F933-9B1D-394859CFBA5D}"/>
                    </a:ext>
                  </a:extLst>
                </p:cNvPr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" h="26426" extrusionOk="0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61;p61">
                  <a:extLst>
                    <a:ext uri="{FF2B5EF4-FFF2-40B4-BE49-F238E27FC236}">
                      <a16:creationId xmlns:a16="http://schemas.microsoft.com/office/drawing/2014/main" id="{2CCE83B1-E40E-C42F-9F1F-56526CF60293}"/>
                    </a:ext>
                  </a:extLst>
                </p:cNvPr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15045" extrusionOk="0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62;p61">
                  <a:extLst>
                    <a:ext uri="{FF2B5EF4-FFF2-40B4-BE49-F238E27FC236}">
                      <a16:creationId xmlns:a16="http://schemas.microsoft.com/office/drawing/2014/main" id="{6A4111FE-E1C1-6B05-1CED-7A9A01D4DD11}"/>
                    </a:ext>
                  </a:extLst>
                </p:cNvPr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94" h="10241" extrusionOk="0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63;p61">
                  <a:extLst>
                    <a:ext uri="{FF2B5EF4-FFF2-40B4-BE49-F238E27FC236}">
                      <a16:creationId xmlns:a16="http://schemas.microsoft.com/office/drawing/2014/main" id="{E259D3CE-09CB-442A-9D97-2D61CF98DBD7}"/>
                    </a:ext>
                  </a:extLst>
                </p:cNvPr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4874" extrusionOk="0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4;p61">
                  <a:extLst>
                    <a:ext uri="{FF2B5EF4-FFF2-40B4-BE49-F238E27FC236}">
                      <a16:creationId xmlns:a16="http://schemas.microsoft.com/office/drawing/2014/main" id="{D9F4EDA0-28BA-860C-A34D-9CFA0227815C}"/>
                    </a:ext>
                  </a:extLst>
                </p:cNvPr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840" extrusionOk="0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5;p61">
                  <a:extLst>
                    <a:ext uri="{FF2B5EF4-FFF2-40B4-BE49-F238E27FC236}">
                      <a16:creationId xmlns:a16="http://schemas.microsoft.com/office/drawing/2014/main" id="{ECBA9973-48FB-C91E-4308-D9CD23953FCB}"/>
                    </a:ext>
                  </a:extLst>
                </p:cNvPr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5394" extrusionOk="0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6;p61">
                  <a:extLst>
                    <a:ext uri="{FF2B5EF4-FFF2-40B4-BE49-F238E27FC236}">
                      <a16:creationId xmlns:a16="http://schemas.microsoft.com/office/drawing/2014/main" id="{06D76504-3F39-911C-9D7A-FAC07556EEE9}"/>
                    </a:ext>
                  </a:extLst>
                </p:cNvPr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5" h="42698" extrusionOk="0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7;p61">
                  <a:extLst>
                    <a:ext uri="{FF2B5EF4-FFF2-40B4-BE49-F238E27FC236}">
                      <a16:creationId xmlns:a16="http://schemas.microsoft.com/office/drawing/2014/main" id="{9E8BD8ED-C674-0B6A-8D98-6B3AF5871C6E}"/>
                    </a:ext>
                  </a:extLst>
                </p:cNvPr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7" h="20305" extrusionOk="0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8;p61">
                  <a:extLst>
                    <a:ext uri="{FF2B5EF4-FFF2-40B4-BE49-F238E27FC236}">
                      <a16:creationId xmlns:a16="http://schemas.microsoft.com/office/drawing/2014/main" id="{E34958BD-3A05-BBC9-6108-4CFE9B349802}"/>
                    </a:ext>
                  </a:extLst>
                </p:cNvPr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15438" extrusionOk="0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9;p61">
                  <a:extLst>
                    <a:ext uri="{FF2B5EF4-FFF2-40B4-BE49-F238E27FC236}">
                      <a16:creationId xmlns:a16="http://schemas.microsoft.com/office/drawing/2014/main" id="{DE10EECC-3D69-F888-309E-F3F964BFBF77}"/>
                    </a:ext>
                  </a:extLst>
                </p:cNvPr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0" h="64066" extrusionOk="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70;p61">
                  <a:extLst>
                    <a:ext uri="{FF2B5EF4-FFF2-40B4-BE49-F238E27FC236}">
                      <a16:creationId xmlns:a16="http://schemas.microsoft.com/office/drawing/2014/main" id="{587787E4-28E9-962A-F651-3B4DC129066E}"/>
                    </a:ext>
                  </a:extLst>
                </p:cNvPr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1" h="41100" extrusionOk="0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71;p61">
                  <a:extLst>
                    <a:ext uri="{FF2B5EF4-FFF2-40B4-BE49-F238E27FC236}">
                      <a16:creationId xmlns:a16="http://schemas.microsoft.com/office/drawing/2014/main" id="{6F4C3F0C-4C44-0AEE-14A1-E76AA4F9292C}"/>
                    </a:ext>
                  </a:extLst>
                </p:cNvPr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16533" extrusionOk="0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72;p61">
                  <a:extLst>
                    <a:ext uri="{FF2B5EF4-FFF2-40B4-BE49-F238E27FC236}">
                      <a16:creationId xmlns:a16="http://schemas.microsoft.com/office/drawing/2014/main" id="{85A372DD-1E3A-FC11-BEFC-A643873ACD20}"/>
                    </a:ext>
                  </a:extLst>
                </p:cNvPr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7" h="50604" extrusionOk="0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73;p61">
                  <a:extLst>
                    <a:ext uri="{FF2B5EF4-FFF2-40B4-BE49-F238E27FC236}">
                      <a16:creationId xmlns:a16="http://schemas.microsoft.com/office/drawing/2014/main" id="{8E5332EC-5BED-A798-E4B7-D4B0D82DD8EA}"/>
                    </a:ext>
                  </a:extLst>
                </p:cNvPr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9776" extrusionOk="0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4;p61">
                  <a:extLst>
                    <a:ext uri="{FF2B5EF4-FFF2-40B4-BE49-F238E27FC236}">
                      <a16:creationId xmlns:a16="http://schemas.microsoft.com/office/drawing/2014/main" id="{8D071E91-CC59-B867-5464-320C825A80C3}"/>
                    </a:ext>
                  </a:extLst>
                </p:cNvPr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1" h="13510" extrusionOk="0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5;p61">
                  <a:extLst>
                    <a:ext uri="{FF2B5EF4-FFF2-40B4-BE49-F238E27FC236}">
                      <a16:creationId xmlns:a16="http://schemas.microsoft.com/office/drawing/2014/main" id="{166574BD-C8C5-8078-358B-EA8E096CC883}"/>
                    </a:ext>
                  </a:extLst>
                </p:cNvPr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" h="4872" extrusionOk="0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6;p61">
                  <a:extLst>
                    <a:ext uri="{FF2B5EF4-FFF2-40B4-BE49-F238E27FC236}">
                      <a16:creationId xmlns:a16="http://schemas.microsoft.com/office/drawing/2014/main" id="{C4DC49BA-7658-5519-5E8F-537391BB7C91}"/>
                    </a:ext>
                  </a:extLst>
                </p:cNvPr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3" h="2770" extrusionOk="0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7;p61">
                  <a:extLst>
                    <a:ext uri="{FF2B5EF4-FFF2-40B4-BE49-F238E27FC236}">
                      <a16:creationId xmlns:a16="http://schemas.microsoft.com/office/drawing/2014/main" id="{00B22D61-C784-F3DA-2031-3269EB13D92E}"/>
                    </a:ext>
                  </a:extLst>
                </p:cNvPr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7443" extrusionOk="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8;p61">
                  <a:extLst>
                    <a:ext uri="{FF2B5EF4-FFF2-40B4-BE49-F238E27FC236}">
                      <a16:creationId xmlns:a16="http://schemas.microsoft.com/office/drawing/2014/main" id="{824C1FC5-C798-54CC-3495-25A7748AD46F}"/>
                    </a:ext>
                  </a:extLst>
                </p:cNvPr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2" h="22091" extrusionOk="0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9;p61">
                  <a:extLst>
                    <a:ext uri="{FF2B5EF4-FFF2-40B4-BE49-F238E27FC236}">
                      <a16:creationId xmlns:a16="http://schemas.microsoft.com/office/drawing/2014/main" id="{C66ED597-00B8-2BBC-ED40-FC206CC9B26B}"/>
                    </a:ext>
                  </a:extLst>
                </p:cNvPr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4" h="21242" extrusionOk="0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80;p61">
                  <a:extLst>
                    <a:ext uri="{FF2B5EF4-FFF2-40B4-BE49-F238E27FC236}">
                      <a16:creationId xmlns:a16="http://schemas.microsoft.com/office/drawing/2014/main" id="{74B04618-8747-6EC0-3C47-4E635255DCE6}"/>
                    </a:ext>
                  </a:extLst>
                </p:cNvPr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1" h="16458" extrusionOk="0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81;p61">
                  <a:extLst>
                    <a:ext uri="{FF2B5EF4-FFF2-40B4-BE49-F238E27FC236}">
                      <a16:creationId xmlns:a16="http://schemas.microsoft.com/office/drawing/2014/main" id="{79E6F715-B594-97B5-1D92-7903E2B7C9B0}"/>
                    </a:ext>
                  </a:extLst>
                </p:cNvPr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9" h="34826" extrusionOk="0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82;p61">
                  <a:extLst>
                    <a:ext uri="{FF2B5EF4-FFF2-40B4-BE49-F238E27FC236}">
                      <a16:creationId xmlns:a16="http://schemas.microsoft.com/office/drawing/2014/main" id="{63323C2E-52FD-A51A-A735-35BB631FA01F}"/>
                    </a:ext>
                  </a:extLst>
                </p:cNvPr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52" h="36494" extrusionOk="0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83;p61">
                  <a:extLst>
                    <a:ext uri="{FF2B5EF4-FFF2-40B4-BE49-F238E27FC236}">
                      <a16:creationId xmlns:a16="http://schemas.microsoft.com/office/drawing/2014/main" id="{241C5251-F1DF-4138-F80E-59DBE083E711}"/>
                    </a:ext>
                  </a:extLst>
                </p:cNvPr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42" extrusionOk="0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4;p61">
                  <a:extLst>
                    <a:ext uri="{FF2B5EF4-FFF2-40B4-BE49-F238E27FC236}">
                      <a16:creationId xmlns:a16="http://schemas.microsoft.com/office/drawing/2014/main" id="{43872C64-39A7-406F-D57E-585F8EE05EB0}"/>
                    </a:ext>
                  </a:extLst>
                </p:cNvPr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29" extrusionOk="0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5;p61">
                  <a:extLst>
                    <a:ext uri="{FF2B5EF4-FFF2-40B4-BE49-F238E27FC236}">
                      <a16:creationId xmlns:a16="http://schemas.microsoft.com/office/drawing/2014/main" id="{E4664CBA-287E-A6A5-EE31-CE46FF17AC84}"/>
                    </a:ext>
                  </a:extLst>
                </p:cNvPr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" h="6149" extrusionOk="0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6;p61">
                  <a:extLst>
                    <a:ext uri="{FF2B5EF4-FFF2-40B4-BE49-F238E27FC236}">
                      <a16:creationId xmlns:a16="http://schemas.microsoft.com/office/drawing/2014/main" id="{13E9E158-B48A-2BF5-DACA-BEE9F10E44C7}"/>
                    </a:ext>
                  </a:extLst>
                </p:cNvPr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5" h="8507" extrusionOk="0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7;p61">
                  <a:extLst>
                    <a:ext uri="{FF2B5EF4-FFF2-40B4-BE49-F238E27FC236}">
                      <a16:creationId xmlns:a16="http://schemas.microsoft.com/office/drawing/2014/main" id="{9A582C1D-2B7E-FD71-F34A-189F0E490335}"/>
                    </a:ext>
                  </a:extLst>
                </p:cNvPr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771" extrusionOk="0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8;p61">
                  <a:extLst>
                    <a:ext uri="{FF2B5EF4-FFF2-40B4-BE49-F238E27FC236}">
                      <a16:creationId xmlns:a16="http://schemas.microsoft.com/office/drawing/2014/main" id="{A2A06B93-2D4D-673A-69CE-C0E03C9A49E0}"/>
                    </a:ext>
                  </a:extLst>
                </p:cNvPr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7" h="13211" extrusionOk="0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9;p61">
                  <a:extLst>
                    <a:ext uri="{FF2B5EF4-FFF2-40B4-BE49-F238E27FC236}">
                      <a16:creationId xmlns:a16="http://schemas.microsoft.com/office/drawing/2014/main" id="{72CC2D36-0761-63E8-B193-D12A6ED8FBE8}"/>
                    </a:ext>
                  </a:extLst>
                </p:cNvPr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1709" extrusionOk="0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90;p61">
                  <a:extLst>
                    <a:ext uri="{FF2B5EF4-FFF2-40B4-BE49-F238E27FC236}">
                      <a16:creationId xmlns:a16="http://schemas.microsoft.com/office/drawing/2014/main" id="{F1DEC873-E1AA-8A16-11FF-E2AB56F4714A}"/>
                    </a:ext>
                  </a:extLst>
                </p:cNvPr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91;p61">
                  <a:extLst>
                    <a:ext uri="{FF2B5EF4-FFF2-40B4-BE49-F238E27FC236}">
                      <a16:creationId xmlns:a16="http://schemas.microsoft.com/office/drawing/2014/main" id="{A6A5A7A1-89FE-BEFD-C081-F490C22DFB28}"/>
                    </a:ext>
                  </a:extLst>
                </p:cNvPr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92;p61">
                  <a:extLst>
                    <a:ext uri="{FF2B5EF4-FFF2-40B4-BE49-F238E27FC236}">
                      <a16:creationId xmlns:a16="http://schemas.microsoft.com/office/drawing/2014/main" id="{1B85D87C-F455-6F3B-5566-30AF23B48529}"/>
                    </a:ext>
                  </a:extLst>
                </p:cNvPr>
                <p:cNvSpPr/>
                <p:nvPr/>
              </p:nvSpPr>
              <p:spPr>
                <a:xfrm>
                  <a:off x="466932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93;p61">
                  <a:extLst>
                    <a:ext uri="{FF2B5EF4-FFF2-40B4-BE49-F238E27FC236}">
                      <a16:creationId xmlns:a16="http://schemas.microsoft.com/office/drawing/2014/main" id="{2F3AFFAF-BA05-04F1-F9D4-826832B282BA}"/>
                    </a:ext>
                  </a:extLst>
                </p:cNvPr>
                <p:cNvSpPr/>
                <p:nvPr/>
              </p:nvSpPr>
              <p:spPr>
                <a:xfrm>
                  <a:off x="466932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4;p61">
                  <a:extLst>
                    <a:ext uri="{FF2B5EF4-FFF2-40B4-BE49-F238E27FC236}">
                      <a16:creationId xmlns:a16="http://schemas.microsoft.com/office/drawing/2014/main" id="{16E790F5-A516-D9B6-00B9-BBA116BDEF4B}"/>
                    </a:ext>
                  </a:extLst>
                </p:cNvPr>
                <p:cNvSpPr/>
                <p:nvPr/>
              </p:nvSpPr>
              <p:spPr>
                <a:xfrm>
                  <a:off x="4541750" y="3428725"/>
                  <a:ext cx="2837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3971" extrusionOk="0">
                      <a:moveTo>
                        <a:pt x="567" y="1"/>
                      </a:moveTo>
                      <a:cubicBezTo>
                        <a:pt x="267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67" y="3970"/>
                        <a:pt x="567" y="3970"/>
                      </a:cubicBezTo>
                      <a:cubicBezTo>
                        <a:pt x="868" y="3970"/>
                        <a:pt x="1101" y="3703"/>
                        <a:pt x="1134" y="3403"/>
                      </a:cubicBezTo>
                      <a:lnTo>
                        <a:pt x="1134" y="534"/>
                      </a:lnTo>
                      <a:cubicBezTo>
                        <a:pt x="1134" y="234"/>
                        <a:pt x="86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5;p61">
                  <a:extLst>
                    <a:ext uri="{FF2B5EF4-FFF2-40B4-BE49-F238E27FC236}">
                      <a16:creationId xmlns:a16="http://schemas.microsoft.com/office/drawing/2014/main" id="{4343A2DC-200D-9295-098A-6087394D410C}"/>
                    </a:ext>
                  </a:extLst>
                </p:cNvPr>
                <p:cNvSpPr/>
                <p:nvPr/>
              </p:nvSpPr>
              <p:spPr>
                <a:xfrm>
                  <a:off x="4570100" y="3517125"/>
                  <a:ext cx="99250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135" extrusionOk="0">
                      <a:moveTo>
                        <a:pt x="534" y="1"/>
                      </a:moveTo>
                      <a:cubicBezTo>
                        <a:pt x="234" y="1"/>
                        <a:pt x="0" y="267"/>
                        <a:pt x="0" y="568"/>
                      </a:cubicBezTo>
                      <a:cubicBezTo>
                        <a:pt x="0" y="868"/>
                        <a:pt x="234" y="1135"/>
                        <a:pt x="534" y="1135"/>
                      </a:cubicBezTo>
                      <a:lnTo>
                        <a:pt x="3403" y="1135"/>
                      </a:lnTo>
                      <a:cubicBezTo>
                        <a:pt x="3703" y="1135"/>
                        <a:pt x="3970" y="868"/>
                        <a:pt x="3970" y="568"/>
                      </a:cubicBezTo>
                      <a:cubicBezTo>
                        <a:pt x="3970" y="267"/>
                        <a:pt x="3703" y="1"/>
                        <a:pt x="3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6;p61">
                  <a:extLst>
                    <a:ext uri="{FF2B5EF4-FFF2-40B4-BE49-F238E27FC236}">
                      <a16:creationId xmlns:a16="http://schemas.microsoft.com/office/drawing/2014/main" id="{DB082AEB-BDA3-D83D-D64C-F7DAD3D39F49}"/>
                    </a:ext>
                  </a:extLst>
                </p:cNvPr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7;p61">
                  <a:extLst>
                    <a:ext uri="{FF2B5EF4-FFF2-40B4-BE49-F238E27FC236}">
                      <a16:creationId xmlns:a16="http://schemas.microsoft.com/office/drawing/2014/main" id="{4EF8F20E-7E77-7089-BB01-03BAD88D823E}"/>
                    </a:ext>
                  </a:extLst>
                </p:cNvPr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8;p61">
                  <a:extLst>
                    <a:ext uri="{FF2B5EF4-FFF2-40B4-BE49-F238E27FC236}">
                      <a16:creationId xmlns:a16="http://schemas.microsoft.com/office/drawing/2014/main" id="{33D22F86-ADA0-0C8F-2BCF-E6123FF47C43}"/>
                    </a:ext>
                  </a:extLst>
                </p:cNvPr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9;p61">
                  <a:extLst>
                    <a:ext uri="{FF2B5EF4-FFF2-40B4-BE49-F238E27FC236}">
                      <a16:creationId xmlns:a16="http://schemas.microsoft.com/office/drawing/2014/main" id="{19214D31-EC60-6402-E0BD-CDE41EF471DA}"/>
                    </a:ext>
                  </a:extLst>
                </p:cNvPr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900;p61">
                  <a:extLst>
                    <a:ext uri="{FF2B5EF4-FFF2-40B4-BE49-F238E27FC236}">
                      <a16:creationId xmlns:a16="http://schemas.microsoft.com/office/drawing/2014/main" id="{7B5D908D-D017-6883-0F3F-D8EF63DB6B00}"/>
                    </a:ext>
                  </a:extLst>
                </p:cNvPr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901;p61">
                  <a:extLst>
                    <a:ext uri="{FF2B5EF4-FFF2-40B4-BE49-F238E27FC236}">
                      <a16:creationId xmlns:a16="http://schemas.microsoft.com/office/drawing/2014/main" id="{612CE5F9-F018-BDB4-E779-050A9B47FC9D}"/>
                    </a:ext>
                  </a:extLst>
                </p:cNvPr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902;p61">
                  <a:extLst>
                    <a:ext uri="{FF2B5EF4-FFF2-40B4-BE49-F238E27FC236}">
                      <a16:creationId xmlns:a16="http://schemas.microsoft.com/office/drawing/2014/main" id="{D237D2EF-3C36-C631-5C86-409E0E86F050}"/>
                    </a:ext>
                  </a:extLst>
                </p:cNvPr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12543" extrusionOk="0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903;p61">
                  <a:extLst>
                    <a:ext uri="{FF2B5EF4-FFF2-40B4-BE49-F238E27FC236}">
                      <a16:creationId xmlns:a16="http://schemas.microsoft.com/office/drawing/2014/main" id="{B2BBE37F-4234-6CBC-4182-43C0B08706B0}"/>
                    </a:ext>
                  </a:extLst>
                </p:cNvPr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069" fill="none" extrusionOk="0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4;p61">
                  <a:extLst>
                    <a:ext uri="{FF2B5EF4-FFF2-40B4-BE49-F238E27FC236}">
                      <a16:creationId xmlns:a16="http://schemas.microsoft.com/office/drawing/2014/main" id="{2D3B4CCA-4D85-8551-F5C6-CEDF246F9050}"/>
                    </a:ext>
                  </a:extLst>
                </p:cNvPr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4104" fill="none" extrusionOk="0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45" name="Google Shape;905;p61">
                <a:extLst>
                  <a:ext uri="{FF2B5EF4-FFF2-40B4-BE49-F238E27FC236}">
                    <a16:creationId xmlns:a16="http://schemas.microsoft.com/office/drawing/2014/main" id="{FF732A71-3BEA-7B61-3F8D-564506BBA830}"/>
                  </a:ext>
                </a:extLst>
              </p:cNvPr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39073" extrusionOk="0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6" name="Google Shape;906;p61">
                <a:extLst>
                  <a:ext uri="{FF2B5EF4-FFF2-40B4-BE49-F238E27FC236}">
                    <a16:creationId xmlns:a16="http://schemas.microsoft.com/office/drawing/2014/main" id="{FF2A74E5-A82B-F6D3-162E-62A264B965F9}"/>
                  </a:ext>
                </a:extLst>
              </p:cNvPr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23812" extrusionOk="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2" name="Google Shape;907;p61">
              <a:extLst>
                <a:ext uri="{FF2B5EF4-FFF2-40B4-BE49-F238E27FC236}">
                  <a16:creationId xmlns:a16="http://schemas.microsoft.com/office/drawing/2014/main" id="{CCC6BBEC-0354-5999-9F27-DE79CA0F4963}"/>
                </a:ext>
              </a:extLst>
            </p:cNvPr>
            <p:cNvSpPr/>
            <p:nvPr/>
          </p:nvSpPr>
          <p:spPr>
            <a:xfrm>
              <a:off x="2093127" y="704844"/>
              <a:ext cx="195250" cy="452450"/>
            </a:xfrm>
            <a:custGeom>
              <a:avLst/>
              <a:gdLst/>
              <a:ahLst/>
              <a:cxnLst/>
              <a:rect l="l" t="t" r="r" b="b"/>
              <a:pathLst>
                <a:path w="7810" h="18098" extrusionOk="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Google Shape;908;p61">
              <a:extLst>
                <a:ext uri="{FF2B5EF4-FFF2-40B4-BE49-F238E27FC236}">
                  <a16:creationId xmlns:a16="http://schemas.microsoft.com/office/drawing/2014/main" id="{6A513DD8-8C2D-7B4D-E861-47020C3D5EBD}"/>
                </a:ext>
              </a:extLst>
            </p:cNvPr>
            <p:cNvSpPr/>
            <p:nvPr/>
          </p:nvSpPr>
          <p:spPr>
            <a:xfrm>
              <a:off x="1224994" y="1121575"/>
              <a:ext cx="718100" cy="655325"/>
            </a:xfrm>
            <a:custGeom>
              <a:avLst/>
              <a:gdLst/>
              <a:ahLst/>
              <a:cxnLst/>
              <a:rect l="l" t="t" r="r" b="b"/>
              <a:pathLst>
                <a:path w="28724" h="26213" extrusionOk="0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" name="Google Shape;1530;p71">
            <a:extLst>
              <a:ext uri="{FF2B5EF4-FFF2-40B4-BE49-F238E27FC236}">
                <a16:creationId xmlns:a16="http://schemas.microsoft.com/office/drawing/2014/main" id="{F7B3BCFF-C369-F41E-7A93-6D200DD00D20}"/>
              </a:ext>
            </a:extLst>
          </p:cNvPr>
          <p:cNvSpPr txBox="1"/>
          <p:nvPr/>
        </p:nvSpPr>
        <p:spPr>
          <a:xfrm>
            <a:off x="2521469" y="1829811"/>
            <a:ext cx="5311683" cy="16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Satisfactory reconstructions up until intervals of 40 minutes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Would therefore require 24 finger prick samples a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Not quite convenient and likely unsustainable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919" name="Google Shape;978;p64">
            <a:extLst>
              <a:ext uri="{FF2B5EF4-FFF2-40B4-BE49-F238E27FC236}">
                <a16:creationId xmlns:a16="http://schemas.microsoft.com/office/drawing/2014/main" id="{38C8EAFC-BE78-8859-D3A2-BFA283E47F95}"/>
              </a:ext>
            </a:extLst>
          </p:cNvPr>
          <p:cNvGrpSpPr/>
          <p:nvPr/>
        </p:nvGrpSpPr>
        <p:grpSpPr>
          <a:xfrm>
            <a:off x="6917238" y="3512055"/>
            <a:ext cx="1210286" cy="1128922"/>
            <a:chOff x="2255125" y="1624875"/>
            <a:chExt cx="3114750" cy="3361650"/>
          </a:xfrm>
        </p:grpSpPr>
        <p:sp>
          <p:nvSpPr>
            <p:cNvPr id="920" name="Google Shape;979;p64">
              <a:extLst>
                <a:ext uri="{FF2B5EF4-FFF2-40B4-BE49-F238E27FC236}">
                  <a16:creationId xmlns:a16="http://schemas.microsoft.com/office/drawing/2014/main" id="{595DB9EF-D711-1087-D64C-4FB779E993CC}"/>
                </a:ext>
              </a:extLst>
            </p:cNvPr>
            <p:cNvSpPr/>
            <p:nvPr/>
          </p:nvSpPr>
          <p:spPr>
            <a:xfrm>
              <a:off x="2299325" y="4042500"/>
              <a:ext cx="845625" cy="128450"/>
            </a:xfrm>
            <a:custGeom>
              <a:avLst/>
              <a:gdLst/>
              <a:ahLst/>
              <a:cxnLst/>
              <a:rect l="l" t="t" r="r" b="b"/>
              <a:pathLst>
                <a:path w="33825" h="5138" extrusionOk="0">
                  <a:moveTo>
                    <a:pt x="16912" y="1"/>
                  </a:moveTo>
                  <a:cubicBezTo>
                    <a:pt x="7572" y="1"/>
                    <a:pt x="0" y="1168"/>
                    <a:pt x="0" y="2569"/>
                  </a:cubicBezTo>
                  <a:cubicBezTo>
                    <a:pt x="0" y="4003"/>
                    <a:pt x="7572" y="5138"/>
                    <a:pt x="16912" y="5138"/>
                  </a:cubicBezTo>
                  <a:cubicBezTo>
                    <a:pt x="26252" y="5138"/>
                    <a:pt x="33824" y="4003"/>
                    <a:pt x="33824" y="2569"/>
                  </a:cubicBezTo>
                  <a:cubicBezTo>
                    <a:pt x="33824" y="1168"/>
                    <a:pt x="26252" y="1"/>
                    <a:pt x="16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80;p64">
              <a:extLst>
                <a:ext uri="{FF2B5EF4-FFF2-40B4-BE49-F238E27FC236}">
                  <a16:creationId xmlns:a16="http://schemas.microsoft.com/office/drawing/2014/main" id="{9496CEB2-EE20-7D71-DD73-8B102F5CA1FE}"/>
                </a:ext>
              </a:extLst>
            </p:cNvPr>
            <p:cNvSpPr/>
            <p:nvPr/>
          </p:nvSpPr>
          <p:spPr>
            <a:xfrm>
              <a:off x="3308375" y="3902400"/>
              <a:ext cx="1139175" cy="143475"/>
            </a:xfrm>
            <a:custGeom>
              <a:avLst/>
              <a:gdLst/>
              <a:ahLst/>
              <a:cxnLst/>
              <a:rect l="l" t="t" r="r" b="b"/>
              <a:pathLst>
                <a:path w="45567" h="5739" extrusionOk="0">
                  <a:moveTo>
                    <a:pt x="22783" y="1"/>
                  </a:moveTo>
                  <a:cubicBezTo>
                    <a:pt x="10207" y="1"/>
                    <a:pt x="0" y="1268"/>
                    <a:pt x="0" y="2869"/>
                  </a:cubicBezTo>
                  <a:cubicBezTo>
                    <a:pt x="0" y="4437"/>
                    <a:pt x="10207" y="5738"/>
                    <a:pt x="22783" y="5738"/>
                  </a:cubicBezTo>
                  <a:cubicBezTo>
                    <a:pt x="35359" y="5738"/>
                    <a:pt x="45566" y="4437"/>
                    <a:pt x="45566" y="2869"/>
                  </a:cubicBezTo>
                  <a:cubicBezTo>
                    <a:pt x="45566" y="1268"/>
                    <a:pt x="35359" y="1"/>
                    <a:pt x="2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81;p64">
              <a:extLst>
                <a:ext uri="{FF2B5EF4-FFF2-40B4-BE49-F238E27FC236}">
                  <a16:creationId xmlns:a16="http://schemas.microsoft.com/office/drawing/2014/main" id="{CA22CF56-25DF-C29D-394C-B22AFB0C4527}"/>
                </a:ext>
              </a:extLst>
            </p:cNvPr>
            <p:cNvSpPr/>
            <p:nvPr/>
          </p:nvSpPr>
          <p:spPr>
            <a:xfrm>
              <a:off x="4460025" y="4120900"/>
              <a:ext cx="550425" cy="115100"/>
            </a:xfrm>
            <a:custGeom>
              <a:avLst/>
              <a:gdLst/>
              <a:ahLst/>
              <a:cxnLst/>
              <a:rect l="l" t="t" r="r" b="b"/>
              <a:pathLst>
                <a:path w="22017" h="4604" extrusionOk="0">
                  <a:moveTo>
                    <a:pt x="11008" y="0"/>
                  </a:moveTo>
                  <a:cubicBezTo>
                    <a:pt x="4937" y="0"/>
                    <a:pt x="0" y="1034"/>
                    <a:pt x="0" y="2302"/>
                  </a:cubicBezTo>
                  <a:cubicBezTo>
                    <a:pt x="0" y="3569"/>
                    <a:pt x="4937" y="4603"/>
                    <a:pt x="11008" y="4603"/>
                  </a:cubicBezTo>
                  <a:cubicBezTo>
                    <a:pt x="17113" y="4603"/>
                    <a:pt x="22016" y="3569"/>
                    <a:pt x="22016" y="2302"/>
                  </a:cubicBezTo>
                  <a:cubicBezTo>
                    <a:pt x="22016" y="1034"/>
                    <a:pt x="17113" y="0"/>
                    <a:pt x="1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82;p64">
              <a:extLst>
                <a:ext uri="{FF2B5EF4-FFF2-40B4-BE49-F238E27FC236}">
                  <a16:creationId xmlns:a16="http://schemas.microsoft.com/office/drawing/2014/main" id="{9BA24EB9-59D4-E068-3E7F-D1EF4033B43A}"/>
                </a:ext>
              </a:extLst>
            </p:cNvPr>
            <p:cNvSpPr/>
            <p:nvPr/>
          </p:nvSpPr>
          <p:spPr>
            <a:xfrm>
              <a:off x="4973725" y="4240975"/>
              <a:ext cx="396150" cy="81750"/>
            </a:xfrm>
            <a:custGeom>
              <a:avLst/>
              <a:gdLst/>
              <a:ahLst/>
              <a:cxnLst/>
              <a:rect l="l" t="t" r="r" b="b"/>
              <a:pathLst>
                <a:path w="15846" h="3270" extrusionOk="0">
                  <a:moveTo>
                    <a:pt x="7939" y="1"/>
                  </a:moveTo>
                  <a:cubicBezTo>
                    <a:pt x="3570" y="1"/>
                    <a:pt x="0" y="734"/>
                    <a:pt x="0" y="1635"/>
                  </a:cubicBezTo>
                  <a:cubicBezTo>
                    <a:pt x="0" y="2536"/>
                    <a:pt x="3570" y="3270"/>
                    <a:pt x="7939" y="3270"/>
                  </a:cubicBezTo>
                  <a:cubicBezTo>
                    <a:pt x="12309" y="3270"/>
                    <a:pt x="15845" y="2536"/>
                    <a:pt x="15845" y="1635"/>
                  </a:cubicBezTo>
                  <a:cubicBezTo>
                    <a:pt x="15845" y="734"/>
                    <a:pt x="12309" y="1"/>
                    <a:pt x="7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83;p64">
              <a:extLst>
                <a:ext uri="{FF2B5EF4-FFF2-40B4-BE49-F238E27FC236}">
                  <a16:creationId xmlns:a16="http://schemas.microsoft.com/office/drawing/2014/main" id="{4A6A056C-1777-9F48-6061-E8467A35C130}"/>
                </a:ext>
              </a:extLst>
            </p:cNvPr>
            <p:cNvSpPr/>
            <p:nvPr/>
          </p:nvSpPr>
          <p:spPr>
            <a:xfrm>
              <a:off x="3741175" y="4807225"/>
              <a:ext cx="1037425" cy="156800"/>
            </a:xfrm>
            <a:custGeom>
              <a:avLst/>
              <a:gdLst/>
              <a:ahLst/>
              <a:cxnLst/>
              <a:rect l="l" t="t" r="r" b="b"/>
              <a:pathLst>
                <a:path w="41497" h="6272" extrusionOk="0">
                  <a:moveTo>
                    <a:pt x="20749" y="0"/>
                  </a:moveTo>
                  <a:cubicBezTo>
                    <a:pt x="9307" y="0"/>
                    <a:pt x="1" y="1401"/>
                    <a:pt x="1" y="3136"/>
                  </a:cubicBezTo>
                  <a:cubicBezTo>
                    <a:pt x="1" y="4870"/>
                    <a:pt x="9307" y="6271"/>
                    <a:pt x="20749" y="6271"/>
                  </a:cubicBezTo>
                  <a:cubicBezTo>
                    <a:pt x="32190" y="6271"/>
                    <a:pt x="41497" y="4870"/>
                    <a:pt x="41497" y="3136"/>
                  </a:cubicBezTo>
                  <a:cubicBezTo>
                    <a:pt x="41497" y="1401"/>
                    <a:pt x="32190" y="0"/>
                    <a:pt x="20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84;p64">
              <a:extLst>
                <a:ext uri="{FF2B5EF4-FFF2-40B4-BE49-F238E27FC236}">
                  <a16:creationId xmlns:a16="http://schemas.microsoft.com/office/drawing/2014/main" id="{BA46F18C-28D1-4FA4-2BB1-5E7E2560BC31}"/>
                </a:ext>
              </a:extLst>
            </p:cNvPr>
            <p:cNvSpPr/>
            <p:nvPr/>
          </p:nvSpPr>
          <p:spPr>
            <a:xfrm>
              <a:off x="2746300" y="4640425"/>
              <a:ext cx="990725" cy="232700"/>
            </a:xfrm>
            <a:custGeom>
              <a:avLst/>
              <a:gdLst/>
              <a:ahLst/>
              <a:cxnLst/>
              <a:rect l="l" t="t" r="r" b="b"/>
              <a:pathLst>
                <a:path w="39629" h="9308" extrusionOk="0">
                  <a:moveTo>
                    <a:pt x="19815" y="1"/>
                  </a:moveTo>
                  <a:cubicBezTo>
                    <a:pt x="8873" y="1"/>
                    <a:pt x="0" y="2102"/>
                    <a:pt x="0" y="4671"/>
                  </a:cubicBezTo>
                  <a:cubicBezTo>
                    <a:pt x="0" y="7239"/>
                    <a:pt x="8873" y="9307"/>
                    <a:pt x="19815" y="9307"/>
                  </a:cubicBezTo>
                  <a:cubicBezTo>
                    <a:pt x="30756" y="9307"/>
                    <a:pt x="39629" y="7239"/>
                    <a:pt x="39629" y="4671"/>
                  </a:cubicBezTo>
                  <a:cubicBezTo>
                    <a:pt x="39629" y="2102"/>
                    <a:pt x="30756" y="1"/>
                    <a:pt x="19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85;p64">
              <a:extLst>
                <a:ext uri="{FF2B5EF4-FFF2-40B4-BE49-F238E27FC236}">
                  <a16:creationId xmlns:a16="http://schemas.microsoft.com/office/drawing/2014/main" id="{DA65EFC8-B7D3-9588-87AD-5DE22963D345}"/>
                </a:ext>
              </a:extLst>
            </p:cNvPr>
            <p:cNvSpPr/>
            <p:nvPr/>
          </p:nvSpPr>
          <p:spPr>
            <a:xfrm>
              <a:off x="2947275" y="4357300"/>
              <a:ext cx="112600" cy="76100"/>
            </a:xfrm>
            <a:custGeom>
              <a:avLst/>
              <a:gdLst/>
              <a:ahLst/>
              <a:cxnLst/>
              <a:rect l="l" t="t" r="r" b="b"/>
              <a:pathLst>
                <a:path w="4504" h="3044" extrusionOk="0">
                  <a:moveTo>
                    <a:pt x="1120" y="0"/>
                  </a:moveTo>
                  <a:cubicBezTo>
                    <a:pt x="813" y="0"/>
                    <a:pt x="506" y="125"/>
                    <a:pt x="301" y="351"/>
                  </a:cubicBezTo>
                  <a:cubicBezTo>
                    <a:pt x="1" y="751"/>
                    <a:pt x="134" y="1319"/>
                    <a:pt x="568" y="1552"/>
                  </a:cubicBezTo>
                  <a:lnTo>
                    <a:pt x="2836" y="2886"/>
                  </a:lnTo>
                  <a:cubicBezTo>
                    <a:pt x="2903" y="2920"/>
                    <a:pt x="2969" y="2953"/>
                    <a:pt x="3036" y="2986"/>
                  </a:cubicBezTo>
                  <a:cubicBezTo>
                    <a:pt x="3150" y="3025"/>
                    <a:pt x="3270" y="3044"/>
                    <a:pt x="3390" y="3044"/>
                  </a:cubicBezTo>
                  <a:cubicBezTo>
                    <a:pt x="3690" y="3044"/>
                    <a:pt x="3989" y="2924"/>
                    <a:pt x="4204" y="2686"/>
                  </a:cubicBezTo>
                  <a:cubicBezTo>
                    <a:pt x="4504" y="2286"/>
                    <a:pt x="4370" y="1719"/>
                    <a:pt x="3937" y="1485"/>
                  </a:cubicBezTo>
                  <a:lnTo>
                    <a:pt x="1668" y="151"/>
                  </a:lnTo>
                  <a:cubicBezTo>
                    <a:pt x="1502" y="49"/>
                    <a:pt x="1311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86;p64">
              <a:extLst>
                <a:ext uri="{FF2B5EF4-FFF2-40B4-BE49-F238E27FC236}">
                  <a16:creationId xmlns:a16="http://schemas.microsoft.com/office/drawing/2014/main" id="{636A21F7-E4E6-5F36-39B0-4EF87411439E}"/>
                </a:ext>
              </a:extLst>
            </p:cNvPr>
            <p:cNvSpPr/>
            <p:nvPr/>
          </p:nvSpPr>
          <p:spPr>
            <a:xfrm>
              <a:off x="3109050" y="4441100"/>
              <a:ext cx="95100" cy="66050"/>
            </a:xfrm>
            <a:custGeom>
              <a:avLst/>
              <a:gdLst/>
              <a:ahLst/>
              <a:cxnLst/>
              <a:rect l="l" t="t" r="r" b="b"/>
              <a:pathLst>
                <a:path w="3804" h="2642" extrusionOk="0">
                  <a:moveTo>
                    <a:pt x="1110" y="0"/>
                  </a:moveTo>
                  <a:cubicBezTo>
                    <a:pt x="804" y="0"/>
                    <a:pt x="508" y="120"/>
                    <a:pt x="301" y="368"/>
                  </a:cubicBezTo>
                  <a:cubicBezTo>
                    <a:pt x="1" y="769"/>
                    <a:pt x="134" y="1336"/>
                    <a:pt x="568" y="1569"/>
                  </a:cubicBezTo>
                  <a:lnTo>
                    <a:pt x="2169" y="2503"/>
                  </a:lnTo>
                  <a:cubicBezTo>
                    <a:pt x="2202" y="2536"/>
                    <a:pt x="2269" y="2536"/>
                    <a:pt x="2336" y="2570"/>
                  </a:cubicBezTo>
                  <a:cubicBezTo>
                    <a:pt x="2462" y="2619"/>
                    <a:pt x="2592" y="2642"/>
                    <a:pt x="2718" y="2642"/>
                  </a:cubicBezTo>
                  <a:cubicBezTo>
                    <a:pt x="3025" y="2642"/>
                    <a:pt x="3314" y="2506"/>
                    <a:pt x="3503" y="2270"/>
                  </a:cubicBezTo>
                  <a:cubicBezTo>
                    <a:pt x="3804" y="1869"/>
                    <a:pt x="3670" y="1302"/>
                    <a:pt x="3236" y="1069"/>
                  </a:cubicBezTo>
                  <a:lnTo>
                    <a:pt x="1669" y="135"/>
                  </a:lnTo>
                  <a:cubicBezTo>
                    <a:pt x="1491" y="46"/>
                    <a:pt x="1298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87;p64">
              <a:extLst>
                <a:ext uri="{FF2B5EF4-FFF2-40B4-BE49-F238E27FC236}">
                  <a16:creationId xmlns:a16="http://schemas.microsoft.com/office/drawing/2014/main" id="{5F6FF940-8B7A-AF31-51C3-44BCCCD2ECBE}"/>
                </a:ext>
              </a:extLst>
            </p:cNvPr>
            <p:cNvSpPr/>
            <p:nvPr/>
          </p:nvSpPr>
          <p:spPr>
            <a:xfrm>
              <a:off x="3199125" y="4617925"/>
              <a:ext cx="185150" cy="216825"/>
            </a:xfrm>
            <a:custGeom>
              <a:avLst/>
              <a:gdLst/>
              <a:ahLst/>
              <a:cxnLst/>
              <a:rect l="l" t="t" r="r" b="b"/>
              <a:pathLst>
                <a:path w="7406" h="8673" extrusionOk="0">
                  <a:moveTo>
                    <a:pt x="2302" y="0"/>
                  </a:moveTo>
                  <a:lnTo>
                    <a:pt x="0" y="7806"/>
                  </a:lnTo>
                  <a:cubicBezTo>
                    <a:pt x="1702" y="8073"/>
                    <a:pt x="3603" y="8406"/>
                    <a:pt x="5404" y="8673"/>
                  </a:cubicBezTo>
                  <a:lnTo>
                    <a:pt x="7406" y="1268"/>
                  </a:lnTo>
                  <a:cubicBezTo>
                    <a:pt x="5805" y="867"/>
                    <a:pt x="3770" y="300"/>
                    <a:pt x="2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88;p64">
              <a:extLst>
                <a:ext uri="{FF2B5EF4-FFF2-40B4-BE49-F238E27FC236}">
                  <a16:creationId xmlns:a16="http://schemas.microsoft.com/office/drawing/2014/main" id="{058A5598-A9B8-4B9E-A9A9-3D5A90ACEE65}"/>
                </a:ext>
              </a:extLst>
            </p:cNvPr>
            <p:cNvSpPr/>
            <p:nvPr/>
          </p:nvSpPr>
          <p:spPr>
            <a:xfrm>
              <a:off x="2724625" y="4597950"/>
              <a:ext cx="127600" cy="60075"/>
            </a:xfrm>
            <a:custGeom>
              <a:avLst/>
              <a:gdLst/>
              <a:ahLst/>
              <a:cxnLst/>
              <a:rect l="l" t="t" r="r" b="b"/>
              <a:pathLst>
                <a:path w="5104" h="2403" extrusionOk="0">
                  <a:moveTo>
                    <a:pt x="1110" y="0"/>
                  </a:moveTo>
                  <a:cubicBezTo>
                    <a:pt x="662" y="0"/>
                    <a:pt x="240" y="279"/>
                    <a:pt x="100" y="699"/>
                  </a:cubicBezTo>
                  <a:cubicBezTo>
                    <a:pt x="0" y="1233"/>
                    <a:pt x="367" y="1733"/>
                    <a:pt x="867" y="1800"/>
                  </a:cubicBezTo>
                  <a:lnTo>
                    <a:pt x="3736" y="2367"/>
                  </a:lnTo>
                  <a:cubicBezTo>
                    <a:pt x="3836" y="2400"/>
                    <a:pt x="3903" y="2400"/>
                    <a:pt x="3970" y="2400"/>
                  </a:cubicBezTo>
                  <a:cubicBezTo>
                    <a:pt x="3993" y="2402"/>
                    <a:pt x="4017" y="2403"/>
                    <a:pt x="4040" y="2403"/>
                  </a:cubicBezTo>
                  <a:cubicBezTo>
                    <a:pt x="4477" y="2403"/>
                    <a:pt x="4845" y="2111"/>
                    <a:pt x="5004" y="1700"/>
                  </a:cubicBezTo>
                  <a:cubicBezTo>
                    <a:pt x="5104" y="1166"/>
                    <a:pt x="4737" y="666"/>
                    <a:pt x="4203" y="599"/>
                  </a:cubicBezTo>
                  <a:lnTo>
                    <a:pt x="1368" y="32"/>
                  </a:lnTo>
                  <a:cubicBezTo>
                    <a:pt x="1282" y="10"/>
                    <a:pt x="1195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89;p64">
              <a:extLst>
                <a:ext uri="{FF2B5EF4-FFF2-40B4-BE49-F238E27FC236}">
                  <a16:creationId xmlns:a16="http://schemas.microsoft.com/office/drawing/2014/main" id="{991A24F8-35EB-E89D-233E-1453C2989358}"/>
                </a:ext>
              </a:extLst>
            </p:cNvPr>
            <p:cNvSpPr/>
            <p:nvPr/>
          </p:nvSpPr>
          <p:spPr>
            <a:xfrm>
              <a:off x="2923100" y="4627125"/>
              <a:ext cx="105100" cy="55100"/>
            </a:xfrm>
            <a:custGeom>
              <a:avLst/>
              <a:gdLst/>
              <a:ahLst/>
              <a:cxnLst/>
              <a:rect l="l" t="t" r="r" b="b"/>
              <a:pathLst>
                <a:path w="4204" h="2204" extrusionOk="0">
                  <a:moveTo>
                    <a:pt x="1080" y="1"/>
                  </a:moveTo>
                  <a:cubicBezTo>
                    <a:pt x="640" y="1"/>
                    <a:pt x="240" y="284"/>
                    <a:pt x="100" y="733"/>
                  </a:cubicBezTo>
                  <a:cubicBezTo>
                    <a:pt x="0" y="1233"/>
                    <a:pt x="334" y="1734"/>
                    <a:pt x="867" y="1800"/>
                  </a:cubicBezTo>
                  <a:lnTo>
                    <a:pt x="2869" y="2201"/>
                  </a:lnTo>
                  <a:lnTo>
                    <a:pt x="3102" y="2201"/>
                  </a:lnTo>
                  <a:cubicBezTo>
                    <a:pt x="3126" y="2202"/>
                    <a:pt x="3150" y="2203"/>
                    <a:pt x="3173" y="2203"/>
                  </a:cubicBezTo>
                  <a:cubicBezTo>
                    <a:pt x="3609" y="2203"/>
                    <a:pt x="3976" y="1912"/>
                    <a:pt x="4103" y="1500"/>
                  </a:cubicBezTo>
                  <a:cubicBezTo>
                    <a:pt x="4203" y="966"/>
                    <a:pt x="3870" y="466"/>
                    <a:pt x="3336" y="433"/>
                  </a:cubicBezTo>
                  <a:lnTo>
                    <a:pt x="1334" y="32"/>
                  </a:lnTo>
                  <a:cubicBezTo>
                    <a:pt x="1249" y="11"/>
                    <a:pt x="1164" y="1"/>
                    <a:pt x="10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90;p64">
              <a:extLst>
                <a:ext uri="{FF2B5EF4-FFF2-40B4-BE49-F238E27FC236}">
                  <a16:creationId xmlns:a16="http://schemas.microsoft.com/office/drawing/2014/main" id="{3AD9A19F-5E77-6B76-8736-504B73CA0D39}"/>
                </a:ext>
              </a:extLst>
            </p:cNvPr>
            <p:cNvSpPr/>
            <p:nvPr/>
          </p:nvSpPr>
          <p:spPr>
            <a:xfrm>
              <a:off x="2820525" y="4294350"/>
              <a:ext cx="744725" cy="510400"/>
            </a:xfrm>
            <a:custGeom>
              <a:avLst/>
              <a:gdLst/>
              <a:ahLst/>
              <a:cxnLst/>
              <a:rect l="l" t="t" r="r" b="b"/>
              <a:pathLst>
                <a:path w="29789" h="20416" extrusionOk="0">
                  <a:moveTo>
                    <a:pt x="4904" y="0"/>
                  </a:moveTo>
                  <a:cubicBezTo>
                    <a:pt x="4904" y="0"/>
                    <a:pt x="1068" y="5638"/>
                    <a:pt x="0" y="6038"/>
                  </a:cubicBezTo>
                  <a:cubicBezTo>
                    <a:pt x="0" y="6038"/>
                    <a:pt x="2002" y="7306"/>
                    <a:pt x="4904" y="8974"/>
                  </a:cubicBezTo>
                  <a:cubicBezTo>
                    <a:pt x="8239" y="10975"/>
                    <a:pt x="12776" y="13644"/>
                    <a:pt x="16679" y="15778"/>
                  </a:cubicBezTo>
                  <a:cubicBezTo>
                    <a:pt x="20181" y="17680"/>
                    <a:pt x="24718" y="20182"/>
                    <a:pt x="25919" y="20415"/>
                  </a:cubicBezTo>
                  <a:cubicBezTo>
                    <a:pt x="25919" y="20415"/>
                    <a:pt x="29254" y="15445"/>
                    <a:pt x="29788" y="15245"/>
                  </a:cubicBezTo>
                  <a:cubicBezTo>
                    <a:pt x="29788" y="15245"/>
                    <a:pt x="25085" y="11742"/>
                    <a:pt x="21749" y="9641"/>
                  </a:cubicBezTo>
                  <a:cubicBezTo>
                    <a:pt x="20281" y="8707"/>
                    <a:pt x="19614" y="8440"/>
                    <a:pt x="17913" y="7539"/>
                  </a:cubicBezTo>
                  <a:cubicBezTo>
                    <a:pt x="15378" y="6138"/>
                    <a:pt x="13043" y="4537"/>
                    <a:pt x="9741" y="2802"/>
                  </a:cubicBezTo>
                  <a:cubicBezTo>
                    <a:pt x="6939" y="13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91;p64">
              <a:extLst>
                <a:ext uri="{FF2B5EF4-FFF2-40B4-BE49-F238E27FC236}">
                  <a16:creationId xmlns:a16="http://schemas.microsoft.com/office/drawing/2014/main" id="{04C8AAAF-1FB8-B4FE-CDC4-28F43E563651}"/>
                </a:ext>
              </a:extLst>
            </p:cNvPr>
            <p:cNvSpPr/>
            <p:nvPr/>
          </p:nvSpPr>
          <p:spPr>
            <a:xfrm>
              <a:off x="3237475" y="4535350"/>
              <a:ext cx="327775" cy="269400"/>
            </a:xfrm>
            <a:custGeom>
              <a:avLst/>
              <a:gdLst/>
              <a:ahLst/>
              <a:cxnLst/>
              <a:rect l="l" t="t" r="r" b="b"/>
              <a:pathLst>
                <a:path w="13111" h="10776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3503" y="8040"/>
                    <a:pt x="8040" y="10542"/>
                    <a:pt x="9241" y="10775"/>
                  </a:cubicBezTo>
                  <a:cubicBezTo>
                    <a:pt x="9241" y="10775"/>
                    <a:pt x="12576" y="5805"/>
                    <a:pt x="13110" y="5605"/>
                  </a:cubicBezTo>
                  <a:cubicBezTo>
                    <a:pt x="13110" y="5605"/>
                    <a:pt x="8407" y="2102"/>
                    <a:pt x="5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92;p64">
              <a:extLst>
                <a:ext uri="{FF2B5EF4-FFF2-40B4-BE49-F238E27FC236}">
                  <a16:creationId xmlns:a16="http://schemas.microsoft.com/office/drawing/2014/main" id="{27088177-74A5-673F-EC2E-199E31B25ECD}"/>
                </a:ext>
              </a:extLst>
            </p:cNvPr>
            <p:cNvSpPr/>
            <p:nvPr/>
          </p:nvSpPr>
          <p:spPr>
            <a:xfrm>
              <a:off x="3237475" y="4535350"/>
              <a:ext cx="225200" cy="212675"/>
            </a:xfrm>
            <a:custGeom>
              <a:avLst/>
              <a:gdLst/>
              <a:ahLst/>
              <a:cxnLst/>
              <a:rect l="l" t="t" r="r" b="b"/>
              <a:pathLst>
                <a:path w="9008" h="8507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1368" y="6872"/>
                    <a:pt x="2903" y="7740"/>
                    <a:pt x="4371" y="8507"/>
                  </a:cubicBezTo>
                  <a:lnTo>
                    <a:pt x="9007" y="2636"/>
                  </a:lnTo>
                  <a:cubicBezTo>
                    <a:pt x="7806" y="1802"/>
                    <a:pt x="6205" y="735"/>
                    <a:pt x="5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93;p64">
              <a:extLst>
                <a:ext uri="{FF2B5EF4-FFF2-40B4-BE49-F238E27FC236}">
                  <a16:creationId xmlns:a16="http://schemas.microsoft.com/office/drawing/2014/main" id="{FE71AB75-294C-813F-77AA-BF3CBE03FED0}"/>
                </a:ext>
              </a:extLst>
            </p:cNvPr>
            <p:cNvSpPr/>
            <p:nvPr/>
          </p:nvSpPr>
          <p:spPr>
            <a:xfrm>
              <a:off x="2819675" y="4295175"/>
              <a:ext cx="262725" cy="233525"/>
            </a:xfrm>
            <a:custGeom>
              <a:avLst/>
              <a:gdLst/>
              <a:ahLst/>
              <a:cxnLst/>
              <a:rect l="l" t="t" r="r" b="b"/>
              <a:pathLst>
                <a:path w="10509" h="9341" extrusionOk="0">
                  <a:moveTo>
                    <a:pt x="4938" y="1"/>
                  </a:moveTo>
                  <a:cubicBezTo>
                    <a:pt x="4938" y="1"/>
                    <a:pt x="1068" y="5605"/>
                    <a:pt x="1" y="6005"/>
                  </a:cubicBezTo>
                  <a:cubicBezTo>
                    <a:pt x="1" y="6005"/>
                    <a:pt x="2669" y="7640"/>
                    <a:pt x="5572" y="9341"/>
                  </a:cubicBezTo>
                  <a:lnTo>
                    <a:pt x="10508" y="3170"/>
                  </a:lnTo>
                  <a:cubicBezTo>
                    <a:pt x="7673" y="1702"/>
                    <a:pt x="4938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94;p64">
              <a:extLst>
                <a:ext uri="{FF2B5EF4-FFF2-40B4-BE49-F238E27FC236}">
                  <a16:creationId xmlns:a16="http://schemas.microsoft.com/office/drawing/2014/main" id="{B37AB245-1327-8560-43D8-BE8BDB96450F}"/>
                </a:ext>
              </a:extLst>
            </p:cNvPr>
            <p:cNvSpPr/>
            <p:nvPr/>
          </p:nvSpPr>
          <p:spPr>
            <a:xfrm>
              <a:off x="2895575" y="4367350"/>
              <a:ext cx="111775" cy="76750"/>
            </a:xfrm>
            <a:custGeom>
              <a:avLst/>
              <a:gdLst/>
              <a:ahLst/>
              <a:cxnLst/>
              <a:rect l="l" t="t" r="r" b="b"/>
              <a:pathLst>
                <a:path w="4471" h="3070" extrusionOk="0">
                  <a:moveTo>
                    <a:pt x="1108" y="0"/>
                  </a:moveTo>
                  <a:cubicBezTo>
                    <a:pt x="807" y="0"/>
                    <a:pt x="509" y="133"/>
                    <a:pt x="301" y="383"/>
                  </a:cubicBezTo>
                  <a:cubicBezTo>
                    <a:pt x="0" y="750"/>
                    <a:pt x="100" y="1317"/>
                    <a:pt x="534" y="1550"/>
                  </a:cubicBezTo>
                  <a:lnTo>
                    <a:pt x="2836" y="2918"/>
                  </a:lnTo>
                  <a:cubicBezTo>
                    <a:pt x="2869" y="2951"/>
                    <a:pt x="2936" y="2985"/>
                    <a:pt x="3036" y="3018"/>
                  </a:cubicBezTo>
                  <a:cubicBezTo>
                    <a:pt x="3139" y="3053"/>
                    <a:pt x="3247" y="3069"/>
                    <a:pt x="3355" y="3069"/>
                  </a:cubicBezTo>
                  <a:cubicBezTo>
                    <a:pt x="3664" y="3069"/>
                    <a:pt x="3972" y="2932"/>
                    <a:pt x="4170" y="2684"/>
                  </a:cubicBezTo>
                  <a:cubicBezTo>
                    <a:pt x="4470" y="2318"/>
                    <a:pt x="4370" y="1750"/>
                    <a:pt x="3937" y="1517"/>
                  </a:cubicBezTo>
                  <a:lnTo>
                    <a:pt x="1635" y="149"/>
                  </a:lnTo>
                  <a:cubicBezTo>
                    <a:pt x="1472" y="49"/>
                    <a:pt x="1289" y="0"/>
                    <a:pt x="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95;p64">
              <a:extLst>
                <a:ext uri="{FF2B5EF4-FFF2-40B4-BE49-F238E27FC236}">
                  <a16:creationId xmlns:a16="http://schemas.microsoft.com/office/drawing/2014/main" id="{319DE4F0-56A3-377C-020E-9A17275BF304}"/>
                </a:ext>
              </a:extLst>
            </p:cNvPr>
            <p:cNvSpPr/>
            <p:nvPr/>
          </p:nvSpPr>
          <p:spPr>
            <a:xfrm>
              <a:off x="3057350" y="4451575"/>
              <a:ext cx="95100" cy="65900"/>
            </a:xfrm>
            <a:custGeom>
              <a:avLst/>
              <a:gdLst/>
              <a:ahLst/>
              <a:cxnLst/>
              <a:rect l="l" t="t" r="r" b="b"/>
              <a:pathLst>
                <a:path w="3804" h="2636" extrusionOk="0">
                  <a:moveTo>
                    <a:pt x="1108" y="0"/>
                  </a:moveTo>
                  <a:cubicBezTo>
                    <a:pt x="808" y="0"/>
                    <a:pt x="509" y="133"/>
                    <a:pt x="301" y="383"/>
                  </a:cubicBezTo>
                  <a:cubicBezTo>
                    <a:pt x="1" y="783"/>
                    <a:pt x="134" y="1350"/>
                    <a:pt x="568" y="1550"/>
                  </a:cubicBezTo>
                  <a:lnTo>
                    <a:pt x="2136" y="2484"/>
                  </a:lnTo>
                  <a:cubicBezTo>
                    <a:pt x="2202" y="2518"/>
                    <a:pt x="2269" y="2551"/>
                    <a:pt x="2336" y="2585"/>
                  </a:cubicBezTo>
                  <a:cubicBezTo>
                    <a:pt x="2439" y="2619"/>
                    <a:pt x="2547" y="2636"/>
                    <a:pt x="2655" y="2636"/>
                  </a:cubicBezTo>
                  <a:cubicBezTo>
                    <a:pt x="2966" y="2636"/>
                    <a:pt x="3281" y="2498"/>
                    <a:pt x="3503" y="2251"/>
                  </a:cubicBezTo>
                  <a:cubicBezTo>
                    <a:pt x="3803" y="1851"/>
                    <a:pt x="3670" y="1284"/>
                    <a:pt x="3236" y="1083"/>
                  </a:cubicBezTo>
                  <a:lnTo>
                    <a:pt x="1635" y="149"/>
                  </a:lnTo>
                  <a:cubicBezTo>
                    <a:pt x="1472" y="49"/>
                    <a:pt x="1290" y="0"/>
                    <a:pt x="1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96;p64">
              <a:extLst>
                <a:ext uri="{FF2B5EF4-FFF2-40B4-BE49-F238E27FC236}">
                  <a16:creationId xmlns:a16="http://schemas.microsoft.com/office/drawing/2014/main" id="{A01E6E24-FDCB-DA80-A95F-AF36FC310B0C}"/>
                </a:ext>
              </a:extLst>
            </p:cNvPr>
            <p:cNvSpPr/>
            <p:nvPr/>
          </p:nvSpPr>
          <p:spPr>
            <a:xfrm>
              <a:off x="2622875" y="4531175"/>
              <a:ext cx="843975" cy="329275"/>
            </a:xfrm>
            <a:custGeom>
              <a:avLst/>
              <a:gdLst/>
              <a:ahLst/>
              <a:cxnLst/>
              <a:rect l="l" t="t" r="r" b="b"/>
              <a:pathLst>
                <a:path w="33759" h="13171" extrusionOk="0">
                  <a:moveTo>
                    <a:pt x="2202" y="1"/>
                  </a:moveTo>
                  <a:cubicBezTo>
                    <a:pt x="2202" y="1"/>
                    <a:pt x="901" y="6906"/>
                    <a:pt x="1" y="7673"/>
                  </a:cubicBezTo>
                  <a:cubicBezTo>
                    <a:pt x="1" y="7673"/>
                    <a:pt x="2569" y="8207"/>
                    <a:pt x="6205" y="8941"/>
                  </a:cubicBezTo>
                  <a:cubicBezTo>
                    <a:pt x="10441" y="9775"/>
                    <a:pt x="16112" y="10875"/>
                    <a:pt x="20949" y="11676"/>
                  </a:cubicBezTo>
                  <a:cubicBezTo>
                    <a:pt x="24892" y="12313"/>
                    <a:pt x="29910" y="13170"/>
                    <a:pt x="31766" y="13170"/>
                  </a:cubicBezTo>
                  <a:cubicBezTo>
                    <a:pt x="31952" y="13170"/>
                    <a:pt x="32106" y="13162"/>
                    <a:pt x="32224" y="13144"/>
                  </a:cubicBezTo>
                  <a:cubicBezTo>
                    <a:pt x="32224" y="13144"/>
                    <a:pt x="33324" y="7073"/>
                    <a:pt x="33758" y="6706"/>
                  </a:cubicBezTo>
                  <a:cubicBezTo>
                    <a:pt x="33758" y="6706"/>
                    <a:pt x="27520" y="4804"/>
                    <a:pt x="23284" y="3837"/>
                  </a:cubicBezTo>
                  <a:cubicBezTo>
                    <a:pt x="21416" y="3437"/>
                    <a:pt x="20615" y="3370"/>
                    <a:pt x="18514" y="3036"/>
                  </a:cubicBezTo>
                  <a:cubicBezTo>
                    <a:pt x="15345" y="2569"/>
                    <a:pt x="12343" y="1736"/>
                    <a:pt x="8273" y="1135"/>
                  </a:cubicBezTo>
                  <a:cubicBezTo>
                    <a:pt x="4771" y="601"/>
                    <a:pt x="2202" y="1"/>
                    <a:pt x="2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97;p64">
              <a:extLst>
                <a:ext uri="{FF2B5EF4-FFF2-40B4-BE49-F238E27FC236}">
                  <a16:creationId xmlns:a16="http://schemas.microsoft.com/office/drawing/2014/main" id="{3D80E39D-CE1B-19B1-BF73-5FDB63EA0348}"/>
                </a:ext>
              </a:extLst>
            </p:cNvPr>
            <p:cNvSpPr/>
            <p:nvPr/>
          </p:nvSpPr>
          <p:spPr>
            <a:xfrm>
              <a:off x="3146575" y="4627925"/>
              <a:ext cx="319425" cy="233175"/>
            </a:xfrm>
            <a:custGeom>
              <a:avLst/>
              <a:gdLst/>
              <a:ahLst/>
              <a:cxnLst/>
              <a:rect l="l" t="t" r="r" b="b"/>
              <a:pathLst>
                <a:path w="12777" h="9327" extrusionOk="0">
                  <a:moveTo>
                    <a:pt x="2303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cubicBezTo>
                    <a:pt x="7751" y="9054"/>
                    <a:pt x="9846" y="9326"/>
                    <a:pt x="10859" y="9326"/>
                  </a:cubicBezTo>
                  <a:cubicBezTo>
                    <a:pt x="11013" y="9326"/>
                    <a:pt x="11141" y="9320"/>
                    <a:pt x="11242" y="9307"/>
                  </a:cubicBezTo>
                  <a:cubicBezTo>
                    <a:pt x="11242" y="9307"/>
                    <a:pt x="12343" y="3236"/>
                    <a:pt x="12777" y="2836"/>
                  </a:cubicBezTo>
                  <a:cubicBezTo>
                    <a:pt x="12777" y="2836"/>
                    <a:pt x="10075" y="2002"/>
                    <a:pt x="7039" y="1201"/>
                  </a:cubicBezTo>
                  <a:cubicBezTo>
                    <a:pt x="5438" y="768"/>
                    <a:pt x="3770" y="334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98;p64">
              <a:extLst>
                <a:ext uri="{FF2B5EF4-FFF2-40B4-BE49-F238E27FC236}">
                  <a16:creationId xmlns:a16="http://schemas.microsoft.com/office/drawing/2014/main" id="{221B3C27-F59F-DD37-7F51-9BAB91EAA104}"/>
                </a:ext>
              </a:extLst>
            </p:cNvPr>
            <p:cNvSpPr/>
            <p:nvPr/>
          </p:nvSpPr>
          <p:spPr>
            <a:xfrm>
              <a:off x="3146575" y="4627925"/>
              <a:ext cx="185175" cy="217675"/>
            </a:xfrm>
            <a:custGeom>
              <a:avLst/>
              <a:gdLst/>
              <a:ahLst/>
              <a:cxnLst/>
              <a:rect l="l" t="t" r="r" b="b"/>
              <a:pathLst>
                <a:path w="7407" h="8707" extrusionOk="0">
                  <a:moveTo>
                    <a:pt x="2336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lnTo>
                    <a:pt x="7406" y="1301"/>
                  </a:lnTo>
                  <a:cubicBezTo>
                    <a:pt x="5838" y="868"/>
                    <a:pt x="3770" y="33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99;p64">
              <a:extLst>
                <a:ext uri="{FF2B5EF4-FFF2-40B4-BE49-F238E27FC236}">
                  <a16:creationId xmlns:a16="http://schemas.microsoft.com/office/drawing/2014/main" id="{B2183B6C-AB5C-3EA6-75A4-4479ED72DA63}"/>
                </a:ext>
              </a:extLst>
            </p:cNvPr>
            <p:cNvSpPr/>
            <p:nvPr/>
          </p:nvSpPr>
          <p:spPr>
            <a:xfrm>
              <a:off x="2622875" y="4532025"/>
              <a:ext cx="229350" cy="227675"/>
            </a:xfrm>
            <a:custGeom>
              <a:avLst/>
              <a:gdLst/>
              <a:ahLst/>
              <a:cxnLst/>
              <a:rect l="l" t="t" r="r" b="b"/>
              <a:pathLst>
                <a:path w="9174" h="9107" extrusionOk="0">
                  <a:moveTo>
                    <a:pt x="2202" y="0"/>
                  </a:moveTo>
                  <a:cubicBezTo>
                    <a:pt x="2202" y="0"/>
                    <a:pt x="901" y="6905"/>
                    <a:pt x="1" y="7672"/>
                  </a:cubicBezTo>
                  <a:cubicBezTo>
                    <a:pt x="1" y="7672"/>
                    <a:pt x="3370" y="8373"/>
                    <a:pt x="7006" y="9107"/>
                  </a:cubicBezTo>
                  <a:lnTo>
                    <a:pt x="9174" y="1301"/>
                  </a:lnTo>
                  <a:cubicBezTo>
                    <a:pt x="5705" y="768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000;p64">
              <a:extLst>
                <a:ext uri="{FF2B5EF4-FFF2-40B4-BE49-F238E27FC236}">
                  <a16:creationId xmlns:a16="http://schemas.microsoft.com/office/drawing/2014/main" id="{E6DBFF2E-7D74-B0A9-0EA2-97AA25EB5250}"/>
                </a:ext>
              </a:extLst>
            </p:cNvPr>
            <p:cNvSpPr/>
            <p:nvPr/>
          </p:nvSpPr>
          <p:spPr>
            <a:xfrm>
              <a:off x="2672075" y="4608725"/>
              <a:ext cx="127625" cy="60075"/>
            </a:xfrm>
            <a:custGeom>
              <a:avLst/>
              <a:gdLst/>
              <a:ahLst/>
              <a:cxnLst/>
              <a:rect l="l" t="t" r="r" b="b"/>
              <a:pathLst>
                <a:path w="5105" h="2403" extrusionOk="0">
                  <a:moveTo>
                    <a:pt x="1095" y="1"/>
                  </a:moveTo>
                  <a:cubicBezTo>
                    <a:pt x="662" y="1"/>
                    <a:pt x="272" y="260"/>
                    <a:pt x="134" y="702"/>
                  </a:cubicBezTo>
                  <a:cubicBezTo>
                    <a:pt x="1" y="1202"/>
                    <a:pt x="368" y="1702"/>
                    <a:pt x="901" y="1802"/>
                  </a:cubicBezTo>
                  <a:lnTo>
                    <a:pt x="3770" y="2370"/>
                  </a:lnTo>
                  <a:cubicBezTo>
                    <a:pt x="3837" y="2370"/>
                    <a:pt x="3903" y="2370"/>
                    <a:pt x="4004" y="2403"/>
                  </a:cubicBezTo>
                  <a:cubicBezTo>
                    <a:pt x="4437" y="2403"/>
                    <a:pt x="4871" y="2103"/>
                    <a:pt x="5004" y="1669"/>
                  </a:cubicBezTo>
                  <a:cubicBezTo>
                    <a:pt x="5104" y="1169"/>
                    <a:pt x="4771" y="668"/>
                    <a:pt x="4237" y="602"/>
                  </a:cubicBezTo>
                  <a:lnTo>
                    <a:pt x="1368" y="35"/>
                  </a:lnTo>
                  <a:cubicBezTo>
                    <a:pt x="1277" y="12"/>
                    <a:pt x="1185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001;p64">
              <a:extLst>
                <a:ext uri="{FF2B5EF4-FFF2-40B4-BE49-F238E27FC236}">
                  <a16:creationId xmlns:a16="http://schemas.microsoft.com/office/drawing/2014/main" id="{8BF61F83-829C-3AFE-B767-855C6EBE2B62}"/>
                </a:ext>
              </a:extLst>
            </p:cNvPr>
            <p:cNvSpPr/>
            <p:nvPr/>
          </p:nvSpPr>
          <p:spPr>
            <a:xfrm>
              <a:off x="2870550" y="4637975"/>
              <a:ext cx="105950" cy="55075"/>
            </a:xfrm>
            <a:custGeom>
              <a:avLst/>
              <a:gdLst/>
              <a:ahLst/>
              <a:cxnLst/>
              <a:rect l="l" t="t" r="r" b="b"/>
              <a:pathLst>
                <a:path w="4238" h="2203" extrusionOk="0">
                  <a:moveTo>
                    <a:pt x="1110" y="0"/>
                  </a:moveTo>
                  <a:cubicBezTo>
                    <a:pt x="663" y="0"/>
                    <a:pt x="241" y="279"/>
                    <a:pt x="101" y="699"/>
                  </a:cubicBezTo>
                  <a:cubicBezTo>
                    <a:pt x="1" y="1233"/>
                    <a:pt x="368" y="1733"/>
                    <a:pt x="901" y="1800"/>
                  </a:cubicBezTo>
                  <a:lnTo>
                    <a:pt x="2903" y="2167"/>
                  </a:lnTo>
                  <a:cubicBezTo>
                    <a:pt x="2969" y="2200"/>
                    <a:pt x="3036" y="2200"/>
                    <a:pt x="3103" y="2200"/>
                  </a:cubicBezTo>
                  <a:cubicBezTo>
                    <a:pt x="3127" y="2202"/>
                    <a:pt x="3150" y="2203"/>
                    <a:pt x="3174" y="2203"/>
                  </a:cubicBezTo>
                  <a:cubicBezTo>
                    <a:pt x="3613" y="2203"/>
                    <a:pt x="4010" y="1911"/>
                    <a:pt x="4137" y="1500"/>
                  </a:cubicBezTo>
                  <a:cubicBezTo>
                    <a:pt x="4237" y="966"/>
                    <a:pt x="3870" y="466"/>
                    <a:pt x="3336" y="399"/>
                  </a:cubicBezTo>
                  <a:lnTo>
                    <a:pt x="1368" y="32"/>
                  </a:lnTo>
                  <a:cubicBezTo>
                    <a:pt x="1282" y="11"/>
                    <a:pt x="1196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002;p64">
              <a:extLst>
                <a:ext uri="{FF2B5EF4-FFF2-40B4-BE49-F238E27FC236}">
                  <a16:creationId xmlns:a16="http://schemas.microsoft.com/office/drawing/2014/main" id="{F6AA6385-3632-6627-488D-9853CC11F715}"/>
                </a:ext>
              </a:extLst>
            </p:cNvPr>
            <p:cNvSpPr/>
            <p:nvPr/>
          </p:nvSpPr>
          <p:spPr>
            <a:xfrm>
              <a:off x="5072950" y="3707275"/>
              <a:ext cx="120125" cy="562075"/>
            </a:xfrm>
            <a:custGeom>
              <a:avLst/>
              <a:gdLst/>
              <a:ahLst/>
              <a:cxnLst/>
              <a:rect l="l" t="t" r="r" b="b"/>
              <a:pathLst>
                <a:path w="4805" h="22483" extrusionOk="0">
                  <a:moveTo>
                    <a:pt x="4337" y="0"/>
                  </a:moveTo>
                  <a:lnTo>
                    <a:pt x="902" y="367"/>
                  </a:lnTo>
                  <a:cubicBezTo>
                    <a:pt x="902" y="367"/>
                    <a:pt x="334" y="15244"/>
                    <a:pt x="435" y="18113"/>
                  </a:cubicBezTo>
                  <a:cubicBezTo>
                    <a:pt x="435" y="18113"/>
                    <a:pt x="1" y="20882"/>
                    <a:pt x="2002" y="21882"/>
                  </a:cubicBezTo>
                  <a:cubicBezTo>
                    <a:pt x="2870" y="22249"/>
                    <a:pt x="3837" y="22449"/>
                    <a:pt x="4804" y="2248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003;p64">
              <a:extLst>
                <a:ext uri="{FF2B5EF4-FFF2-40B4-BE49-F238E27FC236}">
                  <a16:creationId xmlns:a16="http://schemas.microsoft.com/office/drawing/2014/main" id="{D040B798-615F-AC76-3723-BD0A557C7D93}"/>
                </a:ext>
              </a:extLst>
            </p:cNvPr>
            <p:cNvSpPr/>
            <p:nvPr/>
          </p:nvSpPr>
          <p:spPr>
            <a:xfrm>
              <a:off x="5077975" y="3610525"/>
              <a:ext cx="115100" cy="120950"/>
            </a:xfrm>
            <a:custGeom>
              <a:avLst/>
              <a:gdLst/>
              <a:ahLst/>
              <a:cxnLst/>
              <a:rect l="l" t="t" r="r" b="b"/>
              <a:pathLst>
                <a:path w="4604" h="4838" extrusionOk="0">
                  <a:moveTo>
                    <a:pt x="4403" y="1"/>
                  </a:moveTo>
                  <a:lnTo>
                    <a:pt x="1001" y="267"/>
                  </a:lnTo>
                  <a:cubicBezTo>
                    <a:pt x="1001" y="267"/>
                    <a:pt x="0" y="2602"/>
                    <a:pt x="667" y="4237"/>
                  </a:cubicBezTo>
                  <a:cubicBezTo>
                    <a:pt x="1968" y="4571"/>
                    <a:pt x="3269" y="4771"/>
                    <a:pt x="4603" y="4837"/>
                  </a:cubicBezTo>
                  <a:lnTo>
                    <a:pt x="4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004;p64">
              <a:extLst>
                <a:ext uri="{FF2B5EF4-FFF2-40B4-BE49-F238E27FC236}">
                  <a16:creationId xmlns:a16="http://schemas.microsoft.com/office/drawing/2014/main" id="{9CFB8611-94AF-9629-EE9A-7DD91B9A6CE2}"/>
                </a:ext>
              </a:extLst>
            </p:cNvPr>
            <p:cNvSpPr/>
            <p:nvPr/>
          </p:nvSpPr>
          <p:spPr>
            <a:xfrm>
              <a:off x="5087125" y="3814000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01" y="1"/>
                  </a:moveTo>
                  <a:lnTo>
                    <a:pt x="1" y="11309"/>
                  </a:lnTo>
                  <a:cubicBezTo>
                    <a:pt x="1118" y="12094"/>
                    <a:pt x="2455" y="12524"/>
                    <a:pt x="3812" y="12524"/>
                  </a:cubicBezTo>
                  <a:cubicBezTo>
                    <a:pt x="3953" y="12524"/>
                    <a:pt x="4095" y="12519"/>
                    <a:pt x="4237" y="12510"/>
                  </a:cubicBezTo>
                  <a:cubicBezTo>
                    <a:pt x="5105" y="12443"/>
                    <a:pt x="5972" y="12376"/>
                    <a:pt x="6839" y="12243"/>
                  </a:cubicBezTo>
                  <a:cubicBezTo>
                    <a:pt x="7073" y="6706"/>
                    <a:pt x="6806" y="401"/>
                    <a:pt x="6806" y="401"/>
                  </a:cubicBezTo>
                  <a:cubicBezTo>
                    <a:pt x="6233" y="630"/>
                    <a:pt x="5174" y="718"/>
                    <a:pt x="4274" y="718"/>
                  </a:cubicBezTo>
                  <a:cubicBezTo>
                    <a:pt x="3863" y="718"/>
                    <a:pt x="3486" y="699"/>
                    <a:pt x="3203" y="668"/>
                  </a:cubicBezTo>
                  <a:cubicBezTo>
                    <a:pt x="2203" y="568"/>
                    <a:pt x="1235" y="334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005;p64">
              <a:extLst>
                <a:ext uri="{FF2B5EF4-FFF2-40B4-BE49-F238E27FC236}">
                  <a16:creationId xmlns:a16="http://schemas.microsoft.com/office/drawing/2014/main" id="{80B1399D-E93B-7150-72B7-D273A4F3C5AE}"/>
                </a:ext>
              </a:extLst>
            </p:cNvPr>
            <p:cNvSpPr/>
            <p:nvPr/>
          </p:nvSpPr>
          <p:spPr>
            <a:xfrm>
              <a:off x="5082975" y="3807325"/>
              <a:ext cx="110925" cy="319600"/>
            </a:xfrm>
            <a:custGeom>
              <a:avLst/>
              <a:gdLst/>
              <a:ahLst/>
              <a:cxnLst/>
              <a:rect l="l" t="t" r="r" b="b"/>
              <a:pathLst>
                <a:path w="4437" h="12784" extrusionOk="0">
                  <a:moveTo>
                    <a:pt x="267" y="1"/>
                  </a:moveTo>
                  <a:lnTo>
                    <a:pt x="0" y="11542"/>
                  </a:lnTo>
                  <a:cubicBezTo>
                    <a:pt x="1214" y="12352"/>
                    <a:pt x="2631" y="12783"/>
                    <a:pt x="4089" y="12783"/>
                  </a:cubicBezTo>
                  <a:cubicBezTo>
                    <a:pt x="4194" y="12783"/>
                    <a:pt x="4298" y="12781"/>
                    <a:pt x="4403" y="12777"/>
                  </a:cubicBezTo>
                  <a:lnTo>
                    <a:pt x="4437" y="968"/>
                  </a:lnTo>
                  <a:cubicBezTo>
                    <a:pt x="1635" y="835"/>
                    <a:pt x="267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006;p64">
              <a:extLst>
                <a:ext uri="{FF2B5EF4-FFF2-40B4-BE49-F238E27FC236}">
                  <a16:creationId xmlns:a16="http://schemas.microsoft.com/office/drawing/2014/main" id="{CD106FEB-181B-33D5-72CA-62D1F2F35300}"/>
                </a:ext>
              </a:extLst>
            </p:cNvPr>
            <p:cNvSpPr/>
            <p:nvPr/>
          </p:nvSpPr>
          <p:spPr>
            <a:xfrm>
              <a:off x="5083800" y="4016650"/>
              <a:ext cx="101775" cy="55900"/>
            </a:xfrm>
            <a:custGeom>
              <a:avLst/>
              <a:gdLst/>
              <a:ahLst/>
              <a:cxnLst/>
              <a:rect l="l" t="t" r="r" b="b"/>
              <a:pathLst>
                <a:path w="4071" h="2236" extrusionOk="0">
                  <a:moveTo>
                    <a:pt x="1" y="1"/>
                  </a:moveTo>
                  <a:lnTo>
                    <a:pt x="1" y="1135"/>
                  </a:lnTo>
                  <a:cubicBezTo>
                    <a:pt x="768" y="2235"/>
                    <a:pt x="4070" y="2235"/>
                    <a:pt x="4070" y="2235"/>
                  </a:cubicBezTo>
                  <a:lnTo>
                    <a:pt x="4070" y="601"/>
                  </a:lnTo>
                  <a:cubicBezTo>
                    <a:pt x="4070" y="601"/>
                    <a:pt x="3813" y="616"/>
                    <a:pt x="3419" y="616"/>
                  </a:cubicBezTo>
                  <a:cubicBezTo>
                    <a:pt x="2513" y="616"/>
                    <a:pt x="884" y="53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007;p64">
              <a:extLst>
                <a:ext uri="{FF2B5EF4-FFF2-40B4-BE49-F238E27FC236}">
                  <a16:creationId xmlns:a16="http://schemas.microsoft.com/office/drawing/2014/main" id="{D91DD397-1155-E7FA-4495-E9447240E04C}"/>
                </a:ext>
              </a:extLst>
            </p:cNvPr>
            <p:cNvSpPr/>
            <p:nvPr/>
          </p:nvSpPr>
          <p:spPr>
            <a:xfrm>
              <a:off x="5084625" y="3897400"/>
              <a:ext cx="100950" cy="110975"/>
            </a:xfrm>
            <a:custGeom>
              <a:avLst/>
              <a:gdLst/>
              <a:ahLst/>
              <a:cxnLst/>
              <a:rect l="l" t="t" r="r" b="b"/>
              <a:pathLst>
                <a:path w="4038" h="4439" extrusionOk="0">
                  <a:moveTo>
                    <a:pt x="68" y="0"/>
                  </a:moveTo>
                  <a:lnTo>
                    <a:pt x="1" y="3636"/>
                  </a:lnTo>
                  <a:cubicBezTo>
                    <a:pt x="1" y="3636"/>
                    <a:pt x="696" y="4439"/>
                    <a:pt x="3118" y="4439"/>
                  </a:cubicBezTo>
                  <a:cubicBezTo>
                    <a:pt x="3400" y="4439"/>
                    <a:pt x="3706" y="4428"/>
                    <a:pt x="4037" y="4404"/>
                  </a:cubicBezTo>
                  <a:lnTo>
                    <a:pt x="4037" y="834"/>
                  </a:lnTo>
                  <a:cubicBezTo>
                    <a:pt x="4037" y="834"/>
                    <a:pt x="3672" y="887"/>
                    <a:pt x="3141" y="887"/>
                  </a:cubicBezTo>
                  <a:cubicBezTo>
                    <a:pt x="2272" y="887"/>
                    <a:pt x="958" y="746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008;p64">
              <a:extLst>
                <a:ext uri="{FF2B5EF4-FFF2-40B4-BE49-F238E27FC236}">
                  <a16:creationId xmlns:a16="http://schemas.microsoft.com/office/drawing/2014/main" id="{65111F26-276E-958C-2C89-3D301205E83A}"/>
                </a:ext>
              </a:extLst>
            </p:cNvPr>
            <p:cNvSpPr/>
            <p:nvPr/>
          </p:nvSpPr>
          <p:spPr>
            <a:xfrm>
              <a:off x="5020425" y="3717275"/>
              <a:ext cx="276050" cy="563650"/>
            </a:xfrm>
            <a:custGeom>
              <a:avLst/>
              <a:gdLst/>
              <a:ahLst/>
              <a:cxnLst/>
              <a:rect l="l" t="t" r="r" b="b"/>
              <a:pathLst>
                <a:path w="11042" h="22546" extrusionOk="0">
                  <a:moveTo>
                    <a:pt x="10141" y="0"/>
                  </a:moveTo>
                  <a:lnTo>
                    <a:pt x="3770" y="67"/>
                  </a:lnTo>
                  <a:lnTo>
                    <a:pt x="901" y="401"/>
                  </a:lnTo>
                  <a:cubicBezTo>
                    <a:pt x="901" y="401"/>
                    <a:pt x="334" y="15278"/>
                    <a:pt x="467" y="18147"/>
                  </a:cubicBezTo>
                  <a:cubicBezTo>
                    <a:pt x="467" y="18147"/>
                    <a:pt x="0" y="20882"/>
                    <a:pt x="2002" y="21883"/>
                  </a:cubicBezTo>
                  <a:cubicBezTo>
                    <a:pt x="2902" y="22283"/>
                    <a:pt x="3836" y="22483"/>
                    <a:pt x="4804" y="22516"/>
                  </a:cubicBezTo>
                  <a:cubicBezTo>
                    <a:pt x="5112" y="22536"/>
                    <a:pt x="5425" y="22546"/>
                    <a:pt x="5736" y="22546"/>
                  </a:cubicBezTo>
                  <a:cubicBezTo>
                    <a:pt x="7547" y="22546"/>
                    <a:pt x="9315" y="22223"/>
                    <a:pt x="9941" y="21682"/>
                  </a:cubicBezTo>
                  <a:cubicBezTo>
                    <a:pt x="11042" y="20682"/>
                    <a:pt x="10708" y="9774"/>
                    <a:pt x="10708" y="9774"/>
                  </a:cubicBezTo>
                  <a:cubicBezTo>
                    <a:pt x="10708" y="9774"/>
                    <a:pt x="10575" y="1335"/>
                    <a:pt x="10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009;p64">
              <a:extLst>
                <a:ext uri="{FF2B5EF4-FFF2-40B4-BE49-F238E27FC236}">
                  <a16:creationId xmlns:a16="http://schemas.microsoft.com/office/drawing/2014/main" id="{9DE1FEAE-B61F-3F1A-459E-BA4181AB3FEB}"/>
                </a:ext>
              </a:extLst>
            </p:cNvPr>
            <p:cNvSpPr/>
            <p:nvPr/>
          </p:nvSpPr>
          <p:spPr>
            <a:xfrm>
              <a:off x="5021250" y="3717275"/>
              <a:ext cx="120125" cy="562925"/>
            </a:xfrm>
            <a:custGeom>
              <a:avLst/>
              <a:gdLst/>
              <a:ahLst/>
              <a:cxnLst/>
              <a:rect l="l" t="t" r="r" b="b"/>
              <a:pathLst>
                <a:path w="4805" h="22517" extrusionOk="0">
                  <a:moveTo>
                    <a:pt x="4304" y="0"/>
                  </a:moveTo>
                  <a:lnTo>
                    <a:pt x="868" y="401"/>
                  </a:lnTo>
                  <a:cubicBezTo>
                    <a:pt x="868" y="401"/>
                    <a:pt x="334" y="15278"/>
                    <a:pt x="434" y="18147"/>
                  </a:cubicBezTo>
                  <a:cubicBezTo>
                    <a:pt x="434" y="18147"/>
                    <a:pt x="1" y="20882"/>
                    <a:pt x="1969" y="21883"/>
                  </a:cubicBezTo>
                  <a:cubicBezTo>
                    <a:pt x="2869" y="22250"/>
                    <a:pt x="3803" y="22483"/>
                    <a:pt x="4804" y="22516"/>
                  </a:cubicBezTo>
                  <a:lnTo>
                    <a:pt x="4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010;p64">
              <a:extLst>
                <a:ext uri="{FF2B5EF4-FFF2-40B4-BE49-F238E27FC236}">
                  <a16:creationId xmlns:a16="http://schemas.microsoft.com/office/drawing/2014/main" id="{AFD4F549-73C0-205D-C4E9-8DBC5D9F459C}"/>
                </a:ext>
              </a:extLst>
            </p:cNvPr>
            <p:cNvSpPr/>
            <p:nvPr/>
          </p:nvSpPr>
          <p:spPr>
            <a:xfrm>
              <a:off x="5026250" y="3611350"/>
              <a:ext cx="261900" cy="130775"/>
            </a:xfrm>
            <a:custGeom>
              <a:avLst/>
              <a:gdLst/>
              <a:ahLst/>
              <a:cxnLst/>
              <a:rect l="l" t="t" r="r" b="b"/>
              <a:pathLst>
                <a:path w="10476" h="5231" extrusionOk="0">
                  <a:moveTo>
                    <a:pt x="9041" y="1"/>
                  </a:moveTo>
                  <a:lnTo>
                    <a:pt x="4371" y="368"/>
                  </a:lnTo>
                  <a:lnTo>
                    <a:pt x="1002" y="668"/>
                  </a:lnTo>
                  <a:cubicBezTo>
                    <a:pt x="1002" y="668"/>
                    <a:pt x="1" y="2970"/>
                    <a:pt x="668" y="4638"/>
                  </a:cubicBezTo>
                  <a:cubicBezTo>
                    <a:pt x="1936" y="4938"/>
                    <a:pt x="3270" y="5138"/>
                    <a:pt x="4571" y="5205"/>
                  </a:cubicBezTo>
                  <a:cubicBezTo>
                    <a:pt x="4821" y="5223"/>
                    <a:pt x="5074" y="5231"/>
                    <a:pt x="5327" y="5231"/>
                  </a:cubicBezTo>
                  <a:cubicBezTo>
                    <a:pt x="6018" y="5231"/>
                    <a:pt x="6714" y="5169"/>
                    <a:pt x="7373" y="5071"/>
                  </a:cubicBezTo>
                  <a:cubicBezTo>
                    <a:pt x="10475" y="4504"/>
                    <a:pt x="10041" y="4404"/>
                    <a:pt x="10041" y="4404"/>
                  </a:cubicBezTo>
                  <a:cubicBezTo>
                    <a:pt x="10041" y="4404"/>
                    <a:pt x="10375" y="2436"/>
                    <a:pt x="10375" y="1769"/>
                  </a:cubicBezTo>
                  <a:cubicBezTo>
                    <a:pt x="10375" y="1102"/>
                    <a:pt x="9908" y="101"/>
                    <a:pt x="9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011;p64">
              <a:extLst>
                <a:ext uri="{FF2B5EF4-FFF2-40B4-BE49-F238E27FC236}">
                  <a16:creationId xmlns:a16="http://schemas.microsoft.com/office/drawing/2014/main" id="{36367E18-8980-93D7-3AFF-374999832162}"/>
                </a:ext>
              </a:extLst>
            </p:cNvPr>
            <p:cNvSpPr/>
            <p:nvPr/>
          </p:nvSpPr>
          <p:spPr>
            <a:xfrm>
              <a:off x="5026250" y="3620525"/>
              <a:ext cx="114275" cy="120950"/>
            </a:xfrm>
            <a:custGeom>
              <a:avLst/>
              <a:gdLst/>
              <a:ahLst/>
              <a:cxnLst/>
              <a:rect l="l" t="t" r="r" b="b"/>
              <a:pathLst>
                <a:path w="4571" h="4838" extrusionOk="0">
                  <a:moveTo>
                    <a:pt x="4371" y="1"/>
                  </a:moveTo>
                  <a:lnTo>
                    <a:pt x="1002" y="301"/>
                  </a:lnTo>
                  <a:cubicBezTo>
                    <a:pt x="1002" y="301"/>
                    <a:pt x="1" y="2603"/>
                    <a:pt x="668" y="4271"/>
                  </a:cubicBezTo>
                  <a:cubicBezTo>
                    <a:pt x="1936" y="4571"/>
                    <a:pt x="3270" y="4771"/>
                    <a:pt x="4571" y="4838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12;p64">
              <a:extLst>
                <a:ext uri="{FF2B5EF4-FFF2-40B4-BE49-F238E27FC236}">
                  <a16:creationId xmlns:a16="http://schemas.microsoft.com/office/drawing/2014/main" id="{09E814C8-A6B4-D449-809E-62A42EB20D3A}"/>
                </a:ext>
              </a:extLst>
            </p:cNvPr>
            <p:cNvSpPr/>
            <p:nvPr/>
          </p:nvSpPr>
          <p:spPr>
            <a:xfrm>
              <a:off x="5056275" y="3313750"/>
              <a:ext cx="199350" cy="337675"/>
            </a:xfrm>
            <a:custGeom>
              <a:avLst/>
              <a:gdLst/>
              <a:ahLst/>
              <a:cxnLst/>
              <a:rect l="l" t="t" r="r" b="b"/>
              <a:pathLst>
                <a:path w="7974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37" y="13506"/>
                  </a:cubicBezTo>
                  <a:cubicBezTo>
                    <a:pt x="5338" y="13506"/>
                    <a:pt x="6405" y="13406"/>
                    <a:pt x="6972" y="13106"/>
                  </a:cubicBezTo>
                  <a:cubicBezTo>
                    <a:pt x="7606" y="12705"/>
                    <a:pt x="7973" y="12005"/>
                    <a:pt x="7940" y="11238"/>
                  </a:cubicBezTo>
                  <a:lnTo>
                    <a:pt x="7940" y="4867"/>
                  </a:lnTo>
                  <a:cubicBezTo>
                    <a:pt x="7940" y="4867"/>
                    <a:pt x="7273" y="563"/>
                    <a:pt x="5738" y="230"/>
                  </a:cubicBez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013;p64">
              <a:extLst>
                <a:ext uri="{FF2B5EF4-FFF2-40B4-BE49-F238E27FC236}">
                  <a16:creationId xmlns:a16="http://schemas.microsoft.com/office/drawing/2014/main" id="{21F4FBC0-780A-0B17-2D31-D6678785D473}"/>
                </a:ext>
              </a:extLst>
            </p:cNvPr>
            <p:cNvSpPr/>
            <p:nvPr/>
          </p:nvSpPr>
          <p:spPr>
            <a:xfrm>
              <a:off x="5056275" y="3313750"/>
              <a:ext cx="143475" cy="337675"/>
            </a:xfrm>
            <a:custGeom>
              <a:avLst/>
              <a:gdLst/>
              <a:ahLst/>
              <a:cxnLst/>
              <a:rect l="l" t="t" r="r" b="b"/>
              <a:pathLst>
                <a:path w="5739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04" y="13506"/>
                  </a:cubicBezTo>
                  <a:cubicBezTo>
                    <a:pt x="4204" y="13506"/>
                    <a:pt x="3370" y="4566"/>
                    <a:pt x="5271" y="1030"/>
                  </a:cubicBezTo>
                  <a:lnTo>
                    <a:pt x="5738" y="230"/>
                  </a:ln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014;p64">
              <a:extLst>
                <a:ext uri="{FF2B5EF4-FFF2-40B4-BE49-F238E27FC236}">
                  <a16:creationId xmlns:a16="http://schemas.microsoft.com/office/drawing/2014/main" id="{D7C9CE15-D339-7862-34AB-5D565D5A893B}"/>
                </a:ext>
              </a:extLst>
            </p:cNvPr>
            <p:cNvSpPr/>
            <p:nvPr/>
          </p:nvSpPr>
          <p:spPr>
            <a:xfrm>
              <a:off x="5034600" y="3824025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34" y="0"/>
                  </a:moveTo>
                  <a:lnTo>
                    <a:pt x="0" y="11341"/>
                  </a:lnTo>
                  <a:cubicBezTo>
                    <a:pt x="1111" y="12122"/>
                    <a:pt x="2437" y="12524"/>
                    <a:pt x="3810" y="12524"/>
                  </a:cubicBezTo>
                  <a:cubicBezTo>
                    <a:pt x="3963" y="12524"/>
                    <a:pt x="4116" y="12519"/>
                    <a:pt x="4270" y="12509"/>
                  </a:cubicBezTo>
                  <a:cubicBezTo>
                    <a:pt x="5137" y="12476"/>
                    <a:pt x="5971" y="12409"/>
                    <a:pt x="6839" y="12275"/>
                  </a:cubicBezTo>
                  <a:cubicBezTo>
                    <a:pt x="7072" y="6705"/>
                    <a:pt x="6805" y="400"/>
                    <a:pt x="6805" y="400"/>
                  </a:cubicBezTo>
                  <a:cubicBezTo>
                    <a:pt x="6202" y="641"/>
                    <a:pt x="5076" y="743"/>
                    <a:pt x="4146" y="743"/>
                  </a:cubicBezTo>
                  <a:cubicBezTo>
                    <a:pt x="3789" y="743"/>
                    <a:pt x="3461" y="728"/>
                    <a:pt x="3203" y="701"/>
                  </a:cubicBezTo>
                  <a:cubicBezTo>
                    <a:pt x="2235" y="567"/>
                    <a:pt x="1268" y="334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015;p64">
              <a:extLst>
                <a:ext uri="{FF2B5EF4-FFF2-40B4-BE49-F238E27FC236}">
                  <a16:creationId xmlns:a16="http://schemas.microsoft.com/office/drawing/2014/main" id="{3BD5C27C-D14D-970D-BAE7-8CB58025D720}"/>
                </a:ext>
              </a:extLst>
            </p:cNvPr>
            <p:cNvSpPr/>
            <p:nvPr/>
          </p:nvSpPr>
          <p:spPr>
            <a:xfrm>
              <a:off x="5031275" y="3818175"/>
              <a:ext cx="110100" cy="318950"/>
            </a:xfrm>
            <a:custGeom>
              <a:avLst/>
              <a:gdLst/>
              <a:ahLst/>
              <a:cxnLst/>
              <a:rect l="l" t="t" r="r" b="b"/>
              <a:pathLst>
                <a:path w="4404" h="12758" extrusionOk="0">
                  <a:moveTo>
                    <a:pt x="234" y="1"/>
                  </a:moveTo>
                  <a:lnTo>
                    <a:pt x="0" y="11509"/>
                  </a:lnTo>
                  <a:cubicBezTo>
                    <a:pt x="1148" y="12324"/>
                    <a:pt x="2542" y="12757"/>
                    <a:pt x="3960" y="12757"/>
                  </a:cubicBezTo>
                  <a:cubicBezTo>
                    <a:pt x="4108" y="12757"/>
                    <a:pt x="4255" y="12752"/>
                    <a:pt x="4403" y="12743"/>
                  </a:cubicBezTo>
                  <a:lnTo>
                    <a:pt x="4403" y="935"/>
                  </a:lnTo>
                  <a:cubicBezTo>
                    <a:pt x="1601" y="8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016;p64">
              <a:extLst>
                <a:ext uri="{FF2B5EF4-FFF2-40B4-BE49-F238E27FC236}">
                  <a16:creationId xmlns:a16="http://schemas.microsoft.com/office/drawing/2014/main" id="{9C489F6F-7093-570B-A1ED-F8AC351BF22B}"/>
                </a:ext>
              </a:extLst>
            </p:cNvPr>
            <p:cNvSpPr/>
            <p:nvPr/>
          </p:nvSpPr>
          <p:spPr>
            <a:xfrm>
              <a:off x="5032100" y="4026650"/>
              <a:ext cx="101750" cy="55900"/>
            </a:xfrm>
            <a:custGeom>
              <a:avLst/>
              <a:gdLst/>
              <a:ahLst/>
              <a:cxnLst/>
              <a:rect l="l" t="t" r="r" b="b"/>
              <a:pathLst>
                <a:path w="4070" h="2236" extrusionOk="0">
                  <a:moveTo>
                    <a:pt x="0" y="1"/>
                  </a:moveTo>
                  <a:lnTo>
                    <a:pt x="0" y="1168"/>
                  </a:lnTo>
                  <a:cubicBezTo>
                    <a:pt x="768" y="2236"/>
                    <a:pt x="4070" y="2236"/>
                    <a:pt x="4070" y="2236"/>
                  </a:cubicBezTo>
                  <a:lnTo>
                    <a:pt x="4070" y="601"/>
                  </a:lnTo>
                  <a:cubicBezTo>
                    <a:pt x="4070" y="601"/>
                    <a:pt x="3810" y="617"/>
                    <a:pt x="3412" y="617"/>
                  </a:cubicBezTo>
                  <a:cubicBezTo>
                    <a:pt x="2499" y="617"/>
                    <a:pt x="861" y="5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017;p64">
              <a:extLst>
                <a:ext uri="{FF2B5EF4-FFF2-40B4-BE49-F238E27FC236}">
                  <a16:creationId xmlns:a16="http://schemas.microsoft.com/office/drawing/2014/main" id="{D4AC88F4-9586-47BE-E94D-2DABFCADE59B}"/>
                </a:ext>
              </a:extLst>
            </p:cNvPr>
            <p:cNvSpPr/>
            <p:nvPr/>
          </p:nvSpPr>
          <p:spPr>
            <a:xfrm>
              <a:off x="5032925" y="3907400"/>
              <a:ext cx="100925" cy="111825"/>
            </a:xfrm>
            <a:custGeom>
              <a:avLst/>
              <a:gdLst/>
              <a:ahLst/>
              <a:cxnLst/>
              <a:rect l="l" t="t" r="r" b="b"/>
              <a:pathLst>
                <a:path w="4037" h="4473" extrusionOk="0">
                  <a:moveTo>
                    <a:pt x="67" y="1"/>
                  </a:moveTo>
                  <a:lnTo>
                    <a:pt x="1" y="3670"/>
                  </a:lnTo>
                  <a:cubicBezTo>
                    <a:pt x="1" y="3670"/>
                    <a:pt x="696" y="4473"/>
                    <a:pt x="3117" y="4473"/>
                  </a:cubicBezTo>
                  <a:cubicBezTo>
                    <a:pt x="3400" y="4473"/>
                    <a:pt x="3706" y="4462"/>
                    <a:pt x="4037" y="4437"/>
                  </a:cubicBezTo>
                  <a:lnTo>
                    <a:pt x="4037" y="835"/>
                  </a:lnTo>
                  <a:cubicBezTo>
                    <a:pt x="4037" y="835"/>
                    <a:pt x="3645" y="897"/>
                    <a:pt x="3081" y="897"/>
                  </a:cubicBezTo>
                  <a:cubicBezTo>
                    <a:pt x="2213" y="897"/>
                    <a:pt x="938" y="749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018;p64">
              <a:extLst>
                <a:ext uri="{FF2B5EF4-FFF2-40B4-BE49-F238E27FC236}">
                  <a16:creationId xmlns:a16="http://schemas.microsoft.com/office/drawing/2014/main" id="{EEF56D4C-A545-1402-5CE0-219718239FDE}"/>
                </a:ext>
              </a:extLst>
            </p:cNvPr>
            <p:cNvSpPr/>
            <p:nvPr/>
          </p:nvSpPr>
          <p:spPr>
            <a:xfrm>
              <a:off x="4586775" y="2853325"/>
              <a:ext cx="187675" cy="910675"/>
            </a:xfrm>
            <a:custGeom>
              <a:avLst/>
              <a:gdLst/>
              <a:ahLst/>
              <a:cxnLst/>
              <a:rect l="l" t="t" r="r" b="b"/>
              <a:pathLst>
                <a:path w="7507" h="36427" extrusionOk="0">
                  <a:moveTo>
                    <a:pt x="6272" y="0"/>
                  </a:moveTo>
                  <a:lnTo>
                    <a:pt x="2736" y="167"/>
                  </a:lnTo>
                  <a:cubicBezTo>
                    <a:pt x="2736" y="167"/>
                    <a:pt x="1" y="8907"/>
                    <a:pt x="1" y="18147"/>
                  </a:cubicBezTo>
                  <a:cubicBezTo>
                    <a:pt x="34" y="23917"/>
                    <a:pt x="701" y="29688"/>
                    <a:pt x="2035" y="35292"/>
                  </a:cubicBezTo>
                  <a:cubicBezTo>
                    <a:pt x="3270" y="35959"/>
                    <a:pt x="4637" y="36360"/>
                    <a:pt x="6072" y="36426"/>
                  </a:cubicBezTo>
                  <a:cubicBezTo>
                    <a:pt x="6072" y="36426"/>
                    <a:pt x="7006" y="26352"/>
                    <a:pt x="6906" y="24451"/>
                  </a:cubicBezTo>
                  <a:cubicBezTo>
                    <a:pt x="6772" y="22583"/>
                    <a:pt x="7506" y="9874"/>
                    <a:pt x="7306" y="8306"/>
                  </a:cubicBezTo>
                  <a:cubicBezTo>
                    <a:pt x="7106" y="6738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019;p64">
              <a:extLst>
                <a:ext uri="{FF2B5EF4-FFF2-40B4-BE49-F238E27FC236}">
                  <a16:creationId xmlns:a16="http://schemas.microsoft.com/office/drawing/2014/main" id="{794375E7-CAF9-790E-E2B0-13925EBF889B}"/>
                </a:ext>
              </a:extLst>
            </p:cNvPr>
            <p:cNvSpPr/>
            <p:nvPr/>
          </p:nvSpPr>
          <p:spPr>
            <a:xfrm>
              <a:off x="4628475" y="2801625"/>
              <a:ext cx="151800" cy="89250"/>
            </a:xfrm>
            <a:custGeom>
              <a:avLst/>
              <a:gdLst/>
              <a:ahLst/>
              <a:cxnLst/>
              <a:rect l="l" t="t" r="r" b="b"/>
              <a:pathLst>
                <a:path w="6072" h="3570" extrusionOk="0">
                  <a:moveTo>
                    <a:pt x="568" y="0"/>
                  </a:moveTo>
                  <a:cubicBezTo>
                    <a:pt x="1" y="967"/>
                    <a:pt x="1" y="2135"/>
                    <a:pt x="568" y="3102"/>
                  </a:cubicBezTo>
                  <a:cubicBezTo>
                    <a:pt x="2169" y="3369"/>
                    <a:pt x="3837" y="3503"/>
                    <a:pt x="5504" y="3569"/>
                  </a:cubicBezTo>
                  <a:cubicBezTo>
                    <a:pt x="5971" y="2702"/>
                    <a:pt x="6072" y="1701"/>
                    <a:pt x="5805" y="767"/>
                  </a:cubicBezTo>
                  <a:lnTo>
                    <a:pt x="5605" y="367"/>
                  </a:lnTo>
                  <a:cubicBezTo>
                    <a:pt x="5317" y="378"/>
                    <a:pt x="5029" y="384"/>
                    <a:pt x="4742" y="384"/>
                  </a:cubicBezTo>
                  <a:cubicBezTo>
                    <a:pt x="3330" y="384"/>
                    <a:pt x="1926" y="25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020;p64">
              <a:extLst>
                <a:ext uri="{FF2B5EF4-FFF2-40B4-BE49-F238E27FC236}">
                  <a16:creationId xmlns:a16="http://schemas.microsoft.com/office/drawing/2014/main" id="{3E7CA63F-7E1D-F0F3-D1A5-2653F8BA4853}"/>
                </a:ext>
              </a:extLst>
            </p:cNvPr>
            <p:cNvSpPr/>
            <p:nvPr/>
          </p:nvSpPr>
          <p:spPr>
            <a:xfrm>
              <a:off x="4750225" y="3109925"/>
              <a:ext cx="50075" cy="69475"/>
            </a:xfrm>
            <a:custGeom>
              <a:avLst/>
              <a:gdLst/>
              <a:ahLst/>
              <a:cxnLst/>
              <a:rect l="l" t="t" r="r" b="b"/>
              <a:pathLst>
                <a:path w="2003" h="2779" extrusionOk="0">
                  <a:moveTo>
                    <a:pt x="873" y="1"/>
                  </a:moveTo>
                  <a:cubicBezTo>
                    <a:pt x="838" y="1"/>
                    <a:pt x="803" y="4"/>
                    <a:pt x="768" y="10"/>
                  </a:cubicBezTo>
                  <a:cubicBezTo>
                    <a:pt x="768" y="10"/>
                    <a:pt x="1" y="10"/>
                    <a:pt x="1" y="1244"/>
                  </a:cubicBezTo>
                  <a:cubicBezTo>
                    <a:pt x="1" y="2445"/>
                    <a:pt x="434" y="2779"/>
                    <a:pt x="1101" y="2779"/>
                  </a:cubicBezTo>
                  <a:cubicBezTo>
                    <a:pt x="1769" y="2779"/>
                    <a:pt x="2002" y="1578"/>
                    <a:pt x="1869" y="1111"/>
                  </a:cubicBezTo>
                  <a:cubicBezTo>
                    <a:pt x="1775" y="673"/>
                    <a:pt x="1388" y="1"/>
                    <a:pt x="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021;p64">
              <a:extLst>
                <a:ext uri="{FF2B5EF4-FFF2-40B4-BE49-F238E27FC236}">
                  <a16:creationId xmlns:a16="http://schemas.microsoft.com/office/drawing/2014/main" id="{FD8545FE-514E-1D35-7051-2E114C5D5E57}"/>
                </a:ext>
              </a:extLst>
            </p:cNvPr>
            <p:cNvSpPr/>
            <p:nvPr/>
          </p:nvSpPr>
          <p:spPr>
            <a:xfrm>
              <a:off x="4747725" y="3234425"/>
              <a:ext cx="49225" cy="64125"/>
            </a:xfrm>
            <a:custGeom>
              <a:avLst/>
              <a:gdLst/>
              <a:ahLst/>
              <a:cxnLst/>
              <a:rect l="l" t="t" r="r" b="b"/>
              <a:pathLst>
                <a:path w="1969" h="2565" extrusionOk="0">
                  <a:moveTo>
                    <a:pt x="1001" y="0"/>
                  </a:moveTo>
                  <a:cubicBezTo>
                    <a:pt x="1001" y="0"/>
                    <a:pt x="1" y="101"/>
                    <a:pt x="101" y="1335"/>
                  </a:cubicBezTo>
                  <a:cubicBezTo>
                    <a:pt x="183" y="2321"/>
                    <a:pt x="648" y="2565"/>
                    <a:pt x="996" y="2565"/>
                  </a:cubicBezTo>
                  <a:cubicBezTo>
                    <a:pt x="1072" y="2565"/>
                    <a:pt x="1142" y="2553"/>
                    <a:pt x="1201" y="2536"/>
                  </a:cubicBezTo>
                  <a:cubicBezTo>
                    <a:pt x="1535" y="2436"/>
                    <a:pt x="1969" y="1969"/>
                    <a:pt x="1969" y="1101"/>
                  </a:cubicBezTo>
                  <a:cubicBezTo>
                    <a:pt x="1969" y="2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022;p64">
              <a:extLst>
                <a:ext uri="{FF2B5EF4-FFF2-40B4-BE49-F238E27FC236}">
                  <a16:creationId xmlns:a16="http://schemas.microsoft.com/office/drawing/2014/main" id="{B961C950-63D8-F147-2B81-55553203B158}"/>
                </a:ext>
              </a:extLst>
            </p:cNvPr>
            <p:cNvSpPr/>
            <p:nvPr/>
          </p:nvSpPr>
          <p:spPr>
            <a:xfrm>
              <a:off x="4756075" y="3344500"/>
              <a:ext cx="46725" cy="69250"/>
            </a:xfrm>
            <a:custGeom>
              <a:avLst/>
              <a:gdLst/>
              <a:ahLst/>
              <a:cxnLst/>
              <a:rect l="l" t="t" r="r" b="b"/>
              <a:pathLst>
                <a:path w="1869" h="2770" extrusionOk="0">
                  <a:moveTo>
                    <a:pt x="867" y="1"/>
                  </a:moveTo>
                  <a:cubicBezTo>
                    <a:pt x="334" y="234"/>
                    <a:pt x="0" y="734"/>
                    <a:pt x="0" y="1335"/>
                  </a:cubicBezTo>
                  <a:cubicBezTo>
                    <a:pt x="0" y="2302"/>
                    <a:pt x="334" y="2769"/>
                    <a:pt x="867" y="2769"/>
                  </a:cubicBezTo>
                  <a:cubicBezTo>
                    <a:pt x="1435" y="2769"/>
                    <a:pt x="1868" y="2202"/>
                    <a:pt x="1868" y="1201"/>
                  </a:cubicBezTo>
                  <a:cubicBezTo>
                    <a:pt x="1868" y="634"/>
                    <a:pt x="1435" y="134"/>
                    <a:pt x="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023;p64">
              <a:extLst>
                <a:ext uri="{FF2B5EF4-FFF2-40B4-BE49-F238E27FC236}">
                  <a16:creationId xmlns:a16="http://schemas.microsoft.com/office/drawing/2014/main" id="{CE3E1962-0F0E-789D-6C2B-9BCA9453F070}"/>
                </a:ext>
              </a:extLst>
            </p:cNvPr>
            <p:cNvSpPr/>
            <p:nvPr/>
          </p:nvSpPr>
          <p:spPr>
            <a:xfrm>
              <a:off x="4673900" y="3553800"/>
              <a:ext cx="113050" cy="103425"/>
            </a:xfrm>
            <a:custGeom>
              <a:avLst/>
              <a:gdLst/>
              <a:ahLst/>
              <a:cxnLst/>
              <a:rect l="l" t="t" r="r" b="b"/>
              <a:pathLst>
                <a:path w="4522" h="4137" extrusionOk="0">
                  <a:moveTo>
                    <a:pt x="2343" y="1"/>
                  </a:moveTo>
                  <a:cubicBezTo>
                    <a:pt x="2019" y="1"/>
                    <a:pt x="1" y="85"/>
                    <a:pt x="185" y="2203"/>
                  </a:cubicBezTo>
                  <a:cubicBezTo>
                    <a:pt x="355" y="3905"/>
                    <a:pt x="1802" y="4136"/>
                    <a:pt x="2574" y="4136"/>
                  </a:cubicBezTo>
                  <a:cubicBezTo>
                    <a:pt x="2860" y="4136"/>
                    <a:pt x="3054" y="4104"/>
                    <a:pt x="3054" y="4104"/>
                  </a:cubicBezTo>
                  <a:cubicBezTo>
                    <a:pt x="3921" y="3804"/>
                    <a:pt x="4488" y="3003"/>
                    <a:pt x="4488" y="2103"/>
                  </a:cubicBezTo>
                  <a:cubicBezTo>
                    <a:pt x="4521" y="568"/>
                    <a:pt x="2720" y="1"/>
                    <a:pt x="2387" y="1"/>
                  </a:cubicBezTo>
                  <a:cubicBezTo>
                    <a:pt x="2387" y="1"/>
                    <a:pt x="2371" y="1"/>
                    <a:pt x="2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024;p64">
              <a:extLst>
                <a:ext uri="{FF2B5EF4-FFF2-40B4-BE49-F238E27FC236}">
                  <a16:creationId xmlns:a16="http://schemas.microsoft.com/office/drawing/2014/main" id="{036C4B4B-1AFB-70E2-9F41-E520A67EFCE1}"/>
                </a:ext>
              </a:extLst>
            </p:cNvPr>
            <p:cNvSpPr/>
            <p:nvPr/>
          </p:nvSpPr>
          <p:spPr>
            <a:xfrm>
              <a:off x="4611175" y="3816150"/>
              <a:ext cx="82225" cy="27075"/>
            </a:xfrm>
            <a:custGeom>
              <a:avLst/>
              <a:gdLst/>
              <a:ahLst/>
              <a:cxnLst/>
              <a:rect l="l" t="t" r="r" b="b"/>
              <a:pathLst>
                <a:path w="3289" h="1083" extrusionOk="0">
                  <a:moveTo>
                    <a:pt x="547" y="0"/>
                  </a:moveTo>
                  <a:cubicBezTo>
                    <a:pt x="105" y="0"/>
                    <a:pt x="0" y="725"/>
                    <a:pt x="526" y="849"/>
                  </a:cubicBezTo>
                  <a:cubicBezTo>
                    <a:pt x="1126" y="982"/>
                    <a:pt x="1793" y="1049"/>
                    <a:pt x="2427" y="1082"/>
                  </a:cubicBezTo>
                  <a:cubicBezTo>
                    <a:pt x="2561" y="1082"/>
                    <a:pt x="2661" y="1082"/>
                    <a:pt x="2794" y="1049"/>
                  </a:cubicBezTo>
                  <a:cubicBezTo>
                    <a:pt x="3288" y="925"/>
                    <a:pt x="3153" y="201"/>
                    <a:pt x="2706" y="201"/>
                  </a:cubicBezTo>
                  <a:cubicBezTo>
                    <a:pt x="2671" y="201"/>
                    <a:pt x="2633" y="205"/>
                    <a:pt x="2594" y="215"/>
                  </a:cubicBezTo>
                  <a:cubicBezTo>
                    <a:pt x="1927" y="215"/>
                    <a:pt x="1293" y="148"/>
                    <a:pt x="659" y="15"/>
                  </a:cubicBezTo>
                  <a:cubicBezTo>
                    <a:pt x="620" y="5"/>
                    <a:pt x="583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025;p64">
              <a:extLst>
                <a:ext uri="{FF2B5EF4-FFF2-40B4-BE49-F238E27FC236}">
                  <a16:creationId xmlns:a16="http://schemas.microsoft.com/office/drawing/2014/main" id="{BC3531B1-83CA-6246-F5AE-9479BF76823A}"/>
                </a:ext>
              </a:extLst>
            </p:cNvPr>
            <p:cNvSpPr/>
            <p:nvPr/>
          </p:nvSpPr>
          <p:spPr>
            <a:xfrm>
              <a:off x="4723550" y="3809000"/>
              <a:ext cx="46725" cy="78425"/>
            </a:xfrm>
            <a:custGeom>
              <a:avLst/>
              <a:gdLst/>
              <a:ahLst/>
              <a:cxnLst/>
              <a:rect l="l" t="t" r="r" b="b"/>
              <a:pathLst>
                <a:path w="1869" h="3137" extrusionOk="0">
                  <a:moveTo>
                    <a:pt x="1101" y="1"/>
                  </a:moveTo>
                  <a:lnTo>
                    <a:pt x="0" y="868"/>
                  </a:lnTo>
                  <a:lnTo>
                    <a:pt x="467" y="1402"/>
                  </a:lnTo>
                  <a:lnTo>
                    <a:pt x="801" y="1135"/>
                  </a:lnTo>
                  <a:cubicBezTo>
                    <a:pt x="901" y="1035"/>
                    <a:pt x="968" y="968"/>
                    <a:pt x="1001" y="901"/>
                  </a:cubicBezTo>
                  <a:cubicBezTo>
                    <a:pt x="1001" y="1101"/>
                    <a:pt x="1001" y="1268"/>
                    <a:pt x="1001" y="1468"/>
                  </a:cubicBezTo>
                  <a:lnTo>
                    <a:pt x="1001" y="3136"/>
                  </a:lnTo>
                  <a:lnTo>
                    <a:pt x="1868" y="3136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026;p64">
              <a:extLst>
                <a:ext uri="{FF2B5EF4-FFF2-40B4-BE49-F238E27FC236}">
                  <a16:creationId xmlns:a16="http://schemas.microsoft.com/office/drawing/2014/main" id="{8BB49F7E-1DDA-EBBC-88A4-D2E758685003}"/>
                </a:ext>
              </a:extLst>
            </p:cNvPr>
            <p:cNvSpPr/>
            <p:nvPr/>
          </p:nvSpPr>
          <p:spPr>
            <a:xfrm>
              <a:off x="4659325" y="2444450"/>
              <a:ext cx="47575" cy="85325"/>
            </a:xfrm>
            <a:custGeom>
              <a:avLst/>
              <a:gdLst/>
              <a:ahLst/>
              <a:cxnLst/>
              <a:rect l="l" t="t" r="r" b="b"/>
              <a:pathLst>
                <a:path w="1903" h="3413" extrusionOk="0">
                  <a:moveTo>
                    <a:pt x="1163" y="0"/>
                  </a:moveTo>
                  <a:cubicBezTo>
                    <a:pt x="733" y="0"/>
                    <a:pt x="234" y="210"/>
                    <a:pt x="234" y="210"/>
                  </a:cubicBezTo>
                  <a:cubicBezTo>
                    <a:pt x="1" y="677"/>
                    <a:pt x="234" y="3413"/>
                    <a:pt x="234" y="3413"/>
                  </a:cubicBezTo>
                  <a:lnTo>
                    <a:pt x="1902" y="3413"/>
                  </a:lnTo>
                  <a:cubicBezTo>
                    <a:pt x="1902" y="2645"/>
                    <a:pt x="1735" y="310"/>
                    <a:pt x="1735" y="310"/>
                  </a:cubicBezTo>
                  <a:cubicBezTo>
                    <a:pt x="1648" y="74"/>
                    <a:pt x="141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027;p64">
              <a:extLst>
                <a:ext uri="{FF2B5EF4-FFF2-40B4-BE49-F238E27FC236}">
                  <a16:creationId xmlns:a16="http://schemas.microsoft.com/office/drawing/2014/main" id="{CCCEFE37-21C9-33F4-8A0A-FDD14F4BC3F9}"/>
                </a:ext>
              </a:extLst>
            </p:cNvPr>
            <p:cNvSpPr/>
            <p:nvPr/>
          </p:nvSpPr>
          <p:spPr>
            <a:xfrm>
              <a:off x="4538400" y="2867500"/>
              <a:ext cx="297750" cy="894075"/>
            </a:xfrm>
            <a:custGeom>
              <a:avLst/>
              <a:gdLst/>
              <a:ahLst/>
              <a:cxnLst/>
              <a:rect l="l" t="t" r="r" b="b"/>
              <a:pathLst>
                <a:path w="11910" h="35763" extrusionOk="0">
                  <a:moveTo>
                    <a:pt x="9474" y="0"/>
                  </a:moveTo>
                  <a:lnTo>
                    <a:pt x="6272" y="167"/>
                  </a:lnTo>
                  <a:lnTo>
                    <a:pt x="2770" y="334"/>
                  </a:lnTo>
                  <a:cubicBezTo>
                    <a:pt x="2770" y="334"/>
                    <a:pt x="1" y="9040"/>
                    <a:pt x="1" y="18280"/>
                  </a:cubicBezTo>
                  <a:cubicBezTo>
                    <a:pt x="1" y="23951"/>
                    <a:pt x="635" y="29621"/>
                    <a:pt x="1869" y="35159"/>
                  </a:cubicBezTo>
                  <a:cubicBezTo>
                    <a:pt x="3270" y="35492"/>
                    <a:pt x="4738" y="35693"/>
                    <a:pt x="6172" y="35759"/>
                  </a:cubicBezTo>
                  <a:cubicBezTo>
                    <a:pt x="6274" y="35761"/>
                    <a:pt x="6377" y="35763"/>
                    <a:pt x="6479" y="35763"/>
                  </a:cubicBezTo>
                  <a:cubicBezTo>
                    <a:pt x="7875" y="35763"/>
                    <a:pt x="9233" y="35540"/>
                    <a:pt x="10041" y="34825"/>
                  </a:cubicBezTo>
                  <a:cubicBezTo>
                    <a:pt x="10041" y="34825"/>
                    <a:pt x="11909" y="28654"/>
                    <a:pt x="11809" y="18614"/>
                  </a:cubicBezTo>
                  <a:cubicBezTo>
                    <a:pt x="11676" y="12342"/>
                    <a:pt x="10909" y="6105"/>
                    <a:pt x="9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028;p64">
              <a:extLst>
                <a:ext uri="{FF2B5EF4-FFF2-40B4-BE49-F238E27FC236}">
                  <a16:creationId xmlns:a16="http://schemas.microsoft.com/office/drawing/2014/main" id="{BFB2504C-A296-2AAD-4214-DE7796E1F3F2}"/>
                </a:ext>
              </a:extLst>
            </p:cNvPr>
            <p:cNvSpPr/>
            <p:nvPr/>
          </p:nvSpPr>
          <p:spPr>
            <a:xfrm>
              <a:off x="4573425" y="2518900"/>
              <a:ext cx="241050" cy="317825"/>
            </a:xfrm>
            <a:custGeom>
              <a:avLst/>
              <a:gdLst/>
              <a:ahLst/>
              <a:cxnLst/>
              <a:rect l="l" t="t" r="r" b="b"/>
              <a:pathLst>
                <a:path w="9642" h="12713" extrusionOk="0">
                  <a:moveTo>
                    <a:pt x="4571" y="1"/>
                  </a:moveTo>
                  <a:cubicBezTo>
                    <a:pt x="3770" y="1"/>
                    <a:pt x="2970" y="268"/>
                    <a:pt x="2269" y="701"/>
                  </a:cubicBezTo>
                  <a:cubicBezTo>
                    <a:pt x="2269" y="701"/>
                    <a:pt x="1" y="5238"/>
                    <a:pt x="335" y="9074"/>
                  </a:cubicBezTo>
                  <a:cubicBezTo>
                    <a:pt x="662" y="12527"/>
                    <a:pt x="1042" y="12713"/>
                    <a:pt x="1121" y="12713"/>
                  </a:cubicBezTo>
                  <a:cubicBezTo>
                    <a:pt x="1130" y="12713"/>
                    <a:pt x="1135" y="12710"/>
                    <a:pt x="1135" y="12710"/>
                  </a:cubicBezTo>
                  <a:lnTo>
                    <a:pt x="6539" y="12543"/>
                  </a:lnTo>
                  <a:lnTo>
                    <a:pt x="8040" y="12510"/>
                  </a:lnTo>
                  <a:lnTo>
                    <a:pt x="8741" y="11843"/>
                  </a:lnTo>
                  <a:cubicBezTo>
                    <a:pt x="8741" y="11843"/>
                    <a:pt x="9641" y="7973"/>
                    <a:pt x="8507" y="4337"/>
                  </a:cubicBezTo>
                  <a:cubicBezTo>
                    <a:pt x="7340" y="701"/>
                    <a:pt x="6572" y="401"/>
                    <a:pt x="6572" y="401"/>
                  </a:cubicBezTo>
                  <a:cubicBezTo>
                    <a:pt x="5939" y="134"/>
                    <a:pt x="5271" y="34"/>
                    <a:pt x="4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029;p64">
              <a:extLst>
                <a:ext uri="{FF2B5EF4-FFF2-40B4-BE49-F238E27FC236}">
                  <a16:creationId xmlns:a16="http://schemas.microsoft.com/office/drawing/2014/main" id="{93F8DF5C-DD42-4F84-8ED8-CCDCCDE428BD}"/>
                </a:ext>
              </a:extLst>
            </p:cNvPr>
            <p:cNvSpPr/>
            <p:nvPr/>
          </p:nvSpPr>
          <p:spPr>
            <a:xfrm>
              <a:off x="4573425" y="2519675"/>
              <a:ext cx="179325" cy="317050"/>
            </a:xfrm>
            <a:custGeom>
              <a:avLst/>
              <a:gdLst/>
              <a:ahLst/>
              <a:cxnLst/>
              <a:rect l="l" t="t" r="r" b="b"/>
              <a:pathLst>
                <a:path w="7173" h="12682" extrusionOk="0">
                  <a:moveTo>
                    <a:pt x="4430" y="1"/>
                  </a:moveTo>
                  <a:cubicBezTo>
                    <a:pt x="3647" y="1"/>
                    <a:pt x="2899" y="261"/>
                    <a:pt x="2269" y="670"/>
                  </a:cubicBezTo>
                  <a:cubicBezTo>
                    <a:pt x="2269" y="670"/>
                    <a:pt x="1" y="5207"/>
                    <a:pt x="335" y="9043"/>
                  </a:cubicBezTo>
                  <a:cubicBezTo>
                    <a:pt x="662" y="12496"/>
                    <a:pt x="1042" y="12682"/>
                    <a:pt x="1121" y="12682"/>
                  </a:cubicBezTo>
                  <a:cubicBezTo>
                    <a:pt x="1130" y="12682"/>
                    <a:pt x="1135" y="12679"/>
                    <a:pt x="1135" y="12679"/>
                  </a:cubicBezTo>
                  <a:lnTo>
                    <a:pt x="6539" y="12512"/>
                  </a:lnTo>
                  <a:cubicBezTo>
                    <a:pt x="7173" y="8243"/>
                    <a:pt x="6506" y="3873"/>
                    <a:pt x="4571" y="3"/>
                  </a:cubicBezTo>
                  <a:cubicBezTo>
                    <a:pt x="4524" y="1"/>
                    <a:pt x="4477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030;p64">
              <a:extLst>
                <a:ext uri="{FF2B5EF4-FFF2-40B4-BE49-F238E27FC236}">
                  <a16:creationId xmlns:a16="http://schemas.microsoft.com/office/drawing/2014/main" id="{8A3D6844-4C50-9CC8-B8AE-763559F5DC1E}"/>
                </a:ext>
              </a:extLst>
            </p:cNvPr>
            <p:cNvSpPr/>
            <p:nvPr/>
          </p:nvSpPr>
          <p:spPr>
            <a:xfrm>
              <a:off x="4532575" y="3725600"/>
              <a:ext cx="306075" cy="450400"/>
            </a:xfrm>
            <a:custGeom>
              <a:avLst/>
              <a:gdLst/>
              <a:ahLst/>
              <a:cxnLst/>
              <a:rect l="l" t="t" r="r" b="b"/>
              <a:pathLst>
                <a:path w="12243" h="18016" extrusionOk="0">
                  <a:moveTo>
                    <a:pt x="1868" y="1"/>
                  </a:moveTo>
                  <a:cubicBezTo>
                    <a:pt x="1602" y="635"/>
                    <a:pt x="1401" y="1302"/>
                    <a:pt x="1268" y="1969"/>
                  </a:cubicBezTo>
                  <a:cubicBezTo>
                    <a:pt x="1268" y="1969"/>
                    <a:pt x="1768" y="4804"/>
                    <a:pt x="2102" y="6539"/>
                  </a:cubicBezTo>
                  <a:cubicBezTo>
                    <a:pt x="2436" y="8273"/>
                    <a:pt x="2002" y="9841"/>
                    <a:pt x="1768" y="11609"/>
                  </a:cubicBezTo>
                  <a:cubicBezTo>
                    <a:pt x="1568" y="13377"/>
                    <a:pt x="0" y="16479"/>
                    <a:pt x="2436" y="17247"/>
                  </a:cubicBezTo>
                  <a:cubicBezTo>
                    <a:pt x="3906" y="17710"/>
                    <a:pt x="6217" y="18015"/>
                    <a:pt x="8081" y="18015"/>
                  </a:cubicBezTo>
                  <a:cubicBezTo>
                    <a:pt x="9303" y="18015"/>
                    <a:pt x="10333" y="17884"/>
                    <a:pt x="10808" y="17580"/>
                  </a:cubicBezTo>
                  <a:cubicBezTo>
                    <a:pt x="12042" y="16780"/>
                    <a:pt x="12243" y="14144"/>
                    <a:pt x="11909" y="12376"/>
                  </a:cubicBezTo>
                  <a:cubicBezTo>
                    <a:pt x="11575" y="10608"/>
                    <a:pt x="10475" y="8540"/>
                    <a:pt x="10942" y="5872"/>
                  </a:cubicBezTo>
                  <a:cubicBezTo>
                    <a:pt x="11375" y="3237"/>
                    <a:pt x="11375" y="1135"/>
                    <a:pt x="10274" y="468"/>
                  </a:cubicBezTo>
                  <a:cubicBezTo>
                    <a:pt x="10274" y="468"/>
                    <a:pt x="9160" y="1344"/>
                    <a:pt x="6410" y="1344"/>
                  </a:cubicBezTo>
                  <a:cubicBezTo>
                    <a:pt x="6077" y="1344"/>
                    <a:pt x="5720" y="1331"/>
                    <a:pt x="5338" y="1302"/>
                  </a:cubicBezTo>
                  <a:cubicBezTo>
                    <a:pt x="4270" y="1235"/>
                    <a:pt x="3169" y="1035"/>
                    <a:pt x="2102" y="801"/>
                  </a:cubicBezTo>
                  <a:lnTo>
                    <a:pt x="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031;p64">
              <a:extLst>
                <a:ext uri="{FF2B5EF4-FFF2-40B4-BE49-F238E27FC236}">
                  <a16:creationId xmlns:a16="http://schemas.microsoft.com/office/drawing/2014/main" id="{667E3FF2-A1F3-F97A-28CB-316C2718A732}"/>
                </a:ext>
              </a:extLst>
            </p:cNvPr>
            <p:cNvSpPr/>
            <p:nvPr/>
          </p:nvSpPr>
          <p:spPr>
            <a:xfrm>
              <a:off x="4576775" y="2812450"/>
              <a:ext cx="242700" cy="88625"/>
            </a:xfrm>
            <a:custGeom>
              <a:avLst/>
              <a:gdLst/>
              <a:ahLst/>
              <a:cxnLst/>
              <a:rect l="l" t="t" r="r" b="b"/>
              <a:pathLst>
                <a:path w="9708" h="3545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612" y="3542"/>
                    <a:pt x="5753" y="3545"/>
                    <a:pt x="5895" y="3545"/>
                  </a:cubicBezTo>
                  <a:cubicBezTo>
                    <a:pt x="6629" y="3545"/>
                    <a:pt x="7374" y="3471"/>
                    <a:pt x="8073" y="3303"/>
                  </a:cubicBezTo>
                  <a:cubicBezTo>
                    <a:pt x="8073" y="3303"/>
                    <a:pt x="9707" y="2202"/>
                    <a:pt x="8673" y="101"/>
                  </a:cubicBezTo>
                  <a:lnTo>
                    <a:pt x="8673" y="101"/>
                  </a:lnTo>
                  <a:cubicBezTo>
                    <a:pt x="7639" y="234"/>
                    <a:pt x="6605" y="334"/>
                    <a:pt x="5571" y="368"/>
                  </a:cubicBez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032;p64">
              <a:extLst>
                <a:ext uri="{FF2B5EF4-FFF2-40B4-BE49-F238E27FC236}">
                  <a16:creationId xmlns:a16="http://schemas.microsoft.com/office/drawing/2014/main" id="{BD8F6EE3-47DB-0716-1D6A-BD52E234737D}"/>
                </a:ext>
              </a:extLst>
            </p:cNvPr>
            <p:cNvSpPr/>
            <p:nvPr/>
          </p:nvSpPr>
          <p:spPr>
            <a:xfrm>
              <a:off x="4576775" y="2812450"/>
              <a:ext cx="151800" cy="88425"/>
            </a:xfrm>
            <a:custGeom>
              <a:avLst/>
              <a:gdLst/>
              <a:ahLst/>
              <a:cxnLst/>
              <a:rect l="l" t="t" r="r" b="b"/>
              <a:pathLst>
                <a:path w="6072" h="3537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938" y="2703"/>
                    <a:pt x="6071" y="1702"/>
                    <a:pt x="5805" y="735"/>
                  </a:cubicBezTo>
                  <a:lnTo>
                    <a:pt x="5571" y="368"/>
                  </a:ln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033;p64">
              <a:extLst>
                <a:ext uri="{FF2B5EF4-FFF2-40B4-BE49-F238E27FC236}">
                  <a16:creationId xmlns:a16="http://schemas.microsoft.com/office/drawing/2014/main" id="{26AE997F-911B-49B0-DCC0-3442A28E775E}"/>
                </a:ext>
              </a:extLst>
            </p:cNvPr>
            <p:cNvSpPr/>
            <p:nvPr/>
          </p:nvSpPr>
          <p:spPr>
            <a:xfrm>
              <a:off x="4698525" y="3120625"/>
              <a:ext cx="49225" cy="68800"/>
            </a:xfrm>
            <a:custGeom>
              <a:avLst/>
              <a:gdLst/>
              <a:ahLst/>
              <a:cxnLst/>
              <a:rect l="l" t="t" r="r" b="b"/>
              <a:pathLst>
                <a:path w="1969" h="2752" extrusionOk="0">
                  <a:moveTo>
                    <a:pt x="891" y="1"/>
                  </a:moveTo>
                  <a:cubicBezTo>
                    <a:pt x="851" y="1"/>
                    <a:pt x="810" y="5"/>
                    <a:pt x="768" y="16"/>
                  </a:cubicBezTo>
                  <a:cubicBezTo>
                    <a:pt x="768" y="16"/>
                    <a:pt x="1" y="16"/>
                    <a:pt x="1" y="1217"/>
                  </a:cubicBezTo>
                  <a:cubicBezTo>
                    <a:pt x="1" y="2451"/>
                    <a:pt x="434" y="2751"/>
                    <a:pt x="1101" y="2751"/>
                  </a:cubicBezTo>
                  <a:cubicBezTo>
                    <a:pt x="1735" y="2751"/>
                    <a:pt x="1969" y="1550"/>
                    <a:pt x="1869" y="1083"/>
                  </a:cubicBezTo>
                  <a:cubicBezTo>
                    <a:pt x="1746" y="684"/>
                    <a:pt x="136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034;p64">
              <a:extLst>
                <a:ext uri="{FF2B5EF4-FFF2-40B4-BE49-F238E27FC236}">
                  <a16:creationId xmlns:a16="http://schemas.microsoft.com/office/drawing/2014/main" id="{C8D7E786-7EC2-4532-47E8-8EB148F858D3}"/>
                </a:ext>
              </a:extLst>
            </p:cNvPr>
            <p:cNvSpPr/>
            <p:nvPr/>
          </p:nvSpPr>
          <p:spPr>
            <a:xfrm>
              <a:off x="4695200" y="3244425"/>
              <a:ext cx="50050" cy="64450"/>
            </a:xfrm>
            <a:custGeom>
              <a:avLst/>
              <a:gdLst/>
              <a:ahLst/>
              <a:cxnLst/>
              <a:rect l="l" t="t" r="r" b="b"/>
              <a:pathLst>
                <a:path w="2002" h="2578" extrusionOk="0">
                  <a:moveTo>
                    <a:pt x="1001" y="1"/>
                  </a:moveTo>
                  <a:cubicBezTo>
                    <a:pt x="1001" y="1"/>
                    <a:pt x="0" y="134"/>
                    <a:pt x="134" y="1335"/>
                  </a:cubicBezTo>
                  <a:cubicBezTo>
                    <a:pt x="214" y="2303"/>
                    <a:pt x="664" y="2578"/>
                    <a:pt x="1009" y="2578"/>
                  </a:cubicBezTo>
                  <a:cubicBezTo>
                    <a:pt x="1093" y="2578"/>
                    <a:pt x="1170" y="2562"/>
                    <a:pt x="1234" y="2536"/>
                  </a:cubicBezTo>
                  <a:cubicBezTo>
                    <a:pt x="1535" y="2436"/>
                    <a:pt x="2002" y="2002"/>
                    <a:pt x="2002" y="1102"/>
                  </a:cubicBezTo>
                  <a:cubicBezTo>
                    <a:pt x="2002" y="234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035;p64">
              <a:extLst>
                <a:ext uri="{FF2B5EF4-FFF2-40B4-BE49-F238E27FC236}">
                  <a16:creationId xmlns:a16="http://schemas.microsoft.com/office/drawing/2014/main" id="{8C7C20A2-E7BD-FFA4-063A-941714146278}"/>
                </a:ext>
              </a:extLst>
            </p:cNvPr>
            <p:cNvSpPr/>
            <p:nvPr/>
          </p:nvSpPr>
          <p:spPr>
            <a:xfrm>
              <a:off x="4703525" y="3355350"/>
              <a:ext cx="47575" cy="68400"/>
            </a:xfrm>
            <a:custGeom>
              <a:avLst/>
              <a:gdLst/>
              <a:ahLst/>
              <a:cxnLst/>
              <a:rect l="l" t="t" r="r" b="b"/>
              <a:pathLst>
                <a:path w="1903" h="2736" extrusionOk="0">
                  <a:moveTo>
                    <a:pt x="901" y="0"/>
                  </a:moveTo>
                  <a:cubicBezTo>
                    <a:pt x="368" y="200"/>
                    <a:pt x="1" y="734"/>
                    <a:pt x="1" y="1301"/>
                  </a:cubicBezTo>
                  <a:cubicBezTo>
                    <a:pt x="1" y="2302"/>
                    <a:pt x="334" y="2736"/>
                    <a:pt x="901" y="2736"/>
                  </a:cubicBezTo>
                  <a:cubicBezTo>
                    <a:pt x="1435" y="2736"/>
                    <a:pt x="1902" y="2202"/>
                    <a:pt x="1902" y="1201"/>
                  </a:cubicBezTo>
                  <a:cubicBezTo>
                    <a:pt x="1869" y="601"/>
                    <a:pt x="1468" y="100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036;p64">
              <a:extLst>
                <a:ext uri="{FF2B5EF4-FFF2-40B4-BE49-F238E27FC236}">
                  <a16:creationId xmlns:a16="http://schemas.microsoft.com/office/drawing/2014/main" id="{D71D0E83-279E-E26C-38CE-E39042B40960}"/>
                </a:ext>
              </a:extLst>
            </p:cNvPr>
            <p:cNvSpPr/>
            <p:nvPr/>
          </p:nvSpPr>
          <p:spPr>
            <a:xfrm>
              <a:off x="4621450" y="3564650"/>
              <a:ext cx="112950" cy="102575"/>
            </a:xfrm>
            <a:custGeom>
              <a:avLst/>
              <a:gdLst/>
              <a:ahLst/>
              <a:cxnLst/>
              <a:rect l="l" t="t" r="r" b="b"/>
              <a:pathLst>
                <a:path w="4518" h="4103" extrusionOk="0">
                  <a:moveTo>
                    <a:pt x="2372" y="0"/>
                  </a:moveTo>
                  <a:cubicBezTo>
                    <a:pt x="2044" y="0"/>
                    <a:pt x="0" y="85"/>
                    <a:pt x="215" y="2202"/>
                  </a:cubicBezTo>
                  <a:cubicBezTo>
                    <a:pt x="360" y="3874"/>
                    <a:pt x="1808" y="4103"/>
                    <a:pt x="2589" y="4103"/>
                  </a:cubicBezTo>
                  <a:cubicBezTo>
                    <a:pt x="2884" y="4103"/>
                    <a:pt x="3084" y="4071"/>
                    <a:pt x="3084" y="4071"/>
                  </a:cubicBezTo>
                  <a:cubicBezTo>
                    <a:pt x="3917" y="3770"/>
                    <a:pt x="4485" y="2970"/>
                    <a:pt x="4518" y="2102"/>
                  </a:cubicBezTo>
                  <a:cubicBezTo>
                    <a:pt x="4518" y="535"/>
                    <a:pt x="2750" y="1"/>
                    <a:pt x="2416" y="1"/>
                  </a:cubicBezTo>
                  <a:cubicBezTo>
                    <a:pt x="2416" y="1"/>
                    <a:pt x="2401" y="0"/>
                    <a:pt x="2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037;p64">
              <a:extLst>
                <a:ext uri="{FF2B5EF4-FFF2-40B4-BE49-F238E27FC236}">
                  <a16:creationId xmlns:a16="http://schemas.microsoft.com/office/drawing/2014/main" id="{0CD28708-C028-B123-4435-C8C1B2E5A4D2}"/>
                </a:ext>
              </a:extLst>
            </p:cNvPr>
            <p:cNvSpPr/>
            <p:nvPr/>
          </p:nvSpPr>
          <p:spPr>
            <a:xfrm>
              <a:off x="4558400" y="3826300"/>
              <a:ext cx="82425" cy="27750"/>
            </a:xfrm>
            <a:custGeom>
              <a:avLst/>
              <a:gdLst/>
              <a:ahLst/>
              <a:cxnLst/>
              <a:rect l="l" t="t" r="r" b="b"/>
              <a:pathLst>
                <a:path w="3297" h="1110" extrusionOk="0">
                  <a:moveTo>
                    <a:pt x="610" y="1"/>
                  </a:moveTo>
                  <a:cubicBezTo>
                    <a:pt x="119" y="1"/>
                    <a:pt x="0" y="749"/>
                    <a:pt x="535" y="843"/>
                  </a:cubicBezTo>
                  <a:cubicBezTo>
                    <a:pt x="1169" y="976"/>
                    <a:pt x="1803" y="1077"/>
                    <a:pt x="2470" y="1110"/>
                  </a:cubicBezTo>
                  <a:cubicBezTo>
                    <a:pt x="2570" y="1110"/>
                    <a:pt x="2703" y="1077"/>
                    <a:pt x="2804" y="1043"/>
                  </a:cubicBezTo>
                  <a:cubicBezTo>
                    <a:pt x="3296" y="920"/>
                    <a:pt x="3163" y="228"/>
                    <a:pt x="2720" y="228"/>
                  </a:cubicBezTo>
                  <a:cubicBezTo>
                    <a:pt x="2683" y="228"/>
                    <a:pt x="2644" y="232"/>
                    <a:pt x="2603" y="243"/>
                  </a:cubicBezTo>
                  <a:cubicBezTo>
                    <a:pt x="1970" y="243"/>
                    <a:pt x="1336" y="176"/>
                    <a:pt x="702" y="9"/>
                  </a:cubicBezTo>
                  <a:cubicBezTo>
                    <a:pt x="670" y="3"/>
                    <a:pt x="639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038;p64">
              <a:extLst>
                <a:ext uri="{FF2B5EF4-FFF2-40B4-BE49-F238E27FC236}">
                  <a16:creationId xmlns:a16="http://schemas.microsoft.com/office/drawing/2014/main" id="{17DEAF1C-8776-1593-8495-ECA288052122}"/>
                </a:ext>
              </a:extLst>
            </p:cNvPr>
            <p:cNvSpPr/>
            <p:nvPr/>
          </p:nvSpPr>
          <p:spPr>
            <a:xfrm>
              <a:off x="4733250" y="3826725"/>
              <a:ext cx="87050" cy="25675"/>
            </a:xfrm>
            <a:custGeom>
              <a:avLst/>
              <a:gdLst/>
              <a:ahLst/>
              <a:cxnLst/>
              <a:rect l="l" t="t" r="r" b="b"/>
              <a:pathLst>
                <a:path w="3482" h="1027" extrusionOk="0">
                  <a:moveTo>
                    <a:pt x="3031" y="0"/>
                  </a:moveTo>
                  <a:cubicBezTo>
                    <a:pt x="2931" y="0"/>
                    <a:pt x="2831" y="42"/>
                    <a:pt x="2748" y="126"/>
                  </a:cubicBezTo>
                  <a:cubicBezTo>
                    <a:pt x="2398" y="176"/>
                    <a:pt x="2047" y="201"/>
                    <a:pt x="1697" y="201"/>
                  </a:cubicBezTo>
                  <a:cubicBezTo>
                    <a:pt x="1347" y="201"/>
                    <a:pt x="997" y="176"/>
                    <a:pt x="646" y="126"/>
                  </a:cubicBezTo>
                  <a:cubicBezTo>
                    <a:pt x="625" y="123"/>
                    <a:pt x="603" y="122"/>
                    <a:pt x="583" y="122"/>
                  </a:cubicBezTo>
                  <a:cubicBezTo>
                    <a:pt x="73" y="122"/>
                    <a:pt x="1" y="895"/>
                    <a:pt x="546" y="959"/>
                  </a:cubicBezTo>
                  <a:cubicBezTo>
                    <a:pt x="980" y="993"/>
                    <a:pt x="1414" y="1026"/>
                    <a:pt x="1847" y="1026"/>
                  </a:cubicBezTo>
                  <a:cubicBezTo>
                    <a:pt x="2514" y="1026"/>
                    <a:pt x="3081" y="959"/>
                    <a:pt x="3315" y="726"/>
                  </a:cubicBezTo>
                  <a:cubicBezTo>
                    <a:pt x="3482" y="559"/>
                    <a:pt x="3482" y="292"/>
                    <a:pt x="3315" y="126"/>
                  </a:cubicBezTo>
                  <a:cubicBezTo>
                    <a:pt x="3232" y="42"/>
                    <a:pt x="3131" y="0"/>
                    <a:pt x="3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039;p64">
              <a:extLst>
                <a:ext uri="{FF2B5EF4-FFF2-40B4-BE49-F238E27FC236}">
                  <a16:creationId xmlns:a16="http://schemas.microsoft.com/office/drawing/2014/main" id="{76CA2C36-3F7C-056D-198C-85E82A01B703}"/>
                </a:ext>
              </a:extLst>
            </p:cNvPr>
            <p:cNvSpPr/>
            <p:nvPr/>
          </p:nvSpPr>
          <p:spPr>
            <a:xfrm>
              <a:off x="4671850" y="3819000"/>
              <a:ext cx="45875" cy="79250"/>
            </a:xfrm>
            <a:custGeom>
              <a:avLst/>
              <a:gdLst/>
              <a:ahLst/>
              <a:cxnLst/>
              <a:rect l="l" t="t" r="r" b="b"/>
              <a:pathLst>
                <a:path w="1835" h="3170" extrusionOk="0">
                  <a:moveTo>
                    <a:pt x="1068" y="1"/>
                  </a:moveTo>
                  <a:lnTo>
                    <a:pt x="0" y="902"/>
                  </a:lnTo>
                  <a:lnTo>
                    <a:pt x="434" y="1435"/>
                  </a:lnTo>
                  <a:lnTo>
                    <a:pt x="801" y="1135"/>
                  </a:lnTo>
                  <a:cubicBezTo>
                    <a:pt x="867" y="1068"/>
                    <a:pt x="934" y="1002"/>
                    <a:pt x="1001" y="935"/>
                  </a:cubicBezTo>
                  <a:lnTo>
                    <a:pt x="1001" y="935"/>
                  </a:lnTo>
                  <a:cubicBezTo>
                    <a:pt x="1001" y="1102"/>
                    <a:pt x="967" y="1302"/>
                    <a:pt x="967" y="1502"/>
                  </a:cubicBezTo>
                  <a:lnTo>
                    <a:pt x="967" y="3170"/>
                  </a:lnTo>
                  <a:lnTo>
                    <a:pt x="1835" y="3170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040;p64">
              <a:extLst>
                <a:ext uri="{FF2B5EF4-FFF2-40B4-BE49-F238E27FC236}">
                  <a16:creationId xmlns:a16="http://schemas.microsoft.com/office/drawing/2014/main" id="{D52BCEC3-8F76-91E5-C400-B839D99FCE01}"/>
                </a:ext>
              </a:extLst>
            </p:cNvPr>
            <p:cNvSpPr/>
            <p:nvPr/>
          </p:nvSpPr>
          <p:spPr>
            <a:xfrm>
              <a:off x="2358525" y="3275275"/>
              <a:ext cx="413100" cy="846625"/>
            </a:xfrm>
            <a:custGeom>
              <a:avLst/>
              <a:gdLst/>
              <a:ahLst/>
              <a:cxnLst/>
              <a:rect l="l" t="t" r="r" b="b"/>
              <a:pathLst>
                <a:path w="16524" h="33865" extrusionOk="0">
                  <a:moveTo>
                    <a:pt x="7739" y="1"/>
                  </a:moveTo>
                  <a:lnTo>
                    <a:pt x="768" y="468"/>
                  </a:lnTo>
                  <a:cubicBezTo>
                    <a:pt x="768" y="468"/>
                    <a:pt x="968" y="18981"/>
                    <a:pt x="1635" y="24919"/>
                  </a:cubicBezTo>
                  <a:cubicBezTo>
                    <a:pt x="2302" y="30890"/>
                    <a:pt x="0" y="32758"/>
                    <a:pt x="4404" y="33425"/>
                  </a:cubicBezTo>
                  <a:cubicBezTo>
                    <a:pt x="6727" y="33720"/>
                    <a:pt x="9074" y="33865"/>
                    <a:pt x="11424" y="33865"/>
                  </a:cubicBezTo>
                  <a:cubicBezTo>
                    <a:pt x="13054" y="33865"/>
                    <a:pt x="14686" y="33795"/>
                    <a:pt x="16312" y="33658"/>
                  </a:cubicBezTo>
                  <a:cubicBezTo>
                    <a:pt x="16312" y="33658"/>
                    <a:pt x="16421" y="33743"/>
                    <a:pt x="16454" y="33743"/>
                  </a:cubicBezTo>
                  <a:cubicBezTo>
                    <a:pt x="16523" y="33743"/>
                    <a:pt x="16264" y="33377"/>
                    <a:pt x="14010" y="31123"/>
                  </a:cubicBezTo>
                  <a:cubicBezTo>
                    <a:pt x="10675" y="27788"/>
                    <a:pt x="7339" y="13210"/>
                    <a:pt x="7472" y="11809"/>
                  </a:cubicBezTo>
                  <a:cubicBezTo>
                    <a:pt x="7606" y="10408"/>
                    <a:pt x="7739" y="1"/>
                    <a:pt x="7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041;p64">
              <a:extLst>
                <a:ext uri="{FF2B5EF4-FFF2-40B4-BE49-F238E27FC236}">
                  <a16:creationId xmlns:a16="http://schemas.microsoft.com/office/drawing/2014/main" id="{0B068071-B16A-6716-5862-AED51BEA846C}"/>
                </a:ext>
              </a:extLst>
            </p:cNvPr>
            <p:cNvSpPr/>
            <p:nvPr/>
          </p:nvSpPr>
          <p:spPr>
            <a:xfrm>
              <a:off x="2377700" y="3407875"/>
              <a:ext cx="446175" cy="545425"/>
            </a:xfrm>
            <a:custGeom>
              <a:avLst/>
              <a:gdLst/>
              <a:ahLst/>
              <a:cxnLst/>
              <a:rect l="l" t="t" r="r" b="b"/>
              <a:pathLst>
                <a:path w="17847" h="21817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54" y="21309"/>
                    <a:pt x="6269" y="21817"/>
                    <a:pt x="9231" y="21817"/>
                  </a:cubicBezTo>
                  <a:cubicBezTo>
                    <a:pt x="9885" y="21817"/>
                    <a:pt x="10526" y="21792"/>
                    <a:pt x="11142" y="21750"/>
                  </a:cubicBezTo>
                  <a:cubicBezTo>
                    <a:pt x="13310" y="21583"/>
                    <a:pt x="15445" y="21216"/>
                    <a:pt x="17546" y="20716"/>
                  </a:cubicBezTo>
                  <a:lnTo>
                    <a:pt x="17847" y="668"/>
                  </a:lnTo>
                  <a:lnTo>
                    <a:pt x="17847" y="668"/>
                  </a:lnTo>
                  <a:cubicBezTo>
                    <a:pt x="15459" y="1167"/>
                    <a:pt x="13029" y="1412"/>
                    <a:pt x="10594" y="1412"/>
                  </a:cubicBezTo>
                  <a:cubicBezTo>
                    <a:pt x="9286" y="1412"/>
                    <a:pt x="7977" y="1341"/>
                    <a:pt x="6672" y="1202"/>
                  </a:cubicBezTo>
                  <a:cubicBezTo>
                    <a:pt x="4404" y="1001"/>
                    <a:pt x="2169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042;p64">
              <a:extLst>
                <a:ext uri="{FF2B5EF4-FFF2-40B4-BE49-F238E27FC236}">
                  <a16:creationId xmlns:a16="http://schemas.microsoft.com/office/drawing/2014/main" id="{A7D10EAE-3DCF-93AF-1FAD-784D458624F2}"/>
                </a:ext>
              </a:extLst>
            </p:cNvPr>
            <p:cNvSpPr/>
            <p:nvPr/>
          </p:nvSpPr>
          <p:spPr>
            <a:xfrm>
              <a:off x="2377700" y="3407875"/>
              <a:ext cx="278550" cy="545500"/>
            </a:xfrm>
            <a:custGeom>
              <a:avLst/>
              <a:gdLst/>
              <a:ahLst/>
              <a:cxnLst/>
              <a:rect l="l" t="t" r="r" b="b"/>
              <a:pathLst>
                <a:path w="11142" h="21820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11" y="21324"/>
                    <a:pt x="6213" y="21819"/>
                    <a:pt x="9164" y="21819"/>
                  </a:cubicBezTo>
                  <a:cubicBezTo>
                    <a:pt x="9842" y="21819"/>
                    <a:pt x="10506" y="21793"/>
                    <a:pt x="11142" y="21750"/>
                  </a:cubicBezTo>
                  <a:cubicBezTo>
                    <a:pt x="11142" y="21750"/>
                    <a:pt x="6972" y="17080"/>
                    <a:pt x="6705" y="2736"/>
                  </a:cubicBezTo>
                  <a:lnTo>
                    <a:pt x="6672" y="1202"/>
                  </a:lnTo>
                  <a:cubicBezTo>
                    <a:pt x="4437" y="1001"/>
                    <a:pt x="2202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043;p64">
              <a:extLst>
                <a:ext uri="{FF2B5EF4-FFF2-40B4-BE49-F238E27FC236}">
                  <a16:creationId xmlns:a16="http://schemas.microsoft.com/office/drawing/2014/main" id="{A64DFD94-9FD1-3049-F5C8-69EDBA8C248E}"/>
                </a:ext>
              </a:extLst>
            </p:cNvPr>
            <p:cNvSpPr/>
            <p:nvPr/>
          </p:nvSpPr>
          <p:spPr>
            <a:xfrm>
              <a:off x="2375200" y="3556325"/>
              <a:ext cx="338600" cy="145075"/>
            </a:xfrm>
            <a:custGeom>
              <a:avLst/>
              <a:gdLst/>
              <a:ahLst/>
              <a:cxnLst/>
              <a:rect l="l" t="t" r="r" b="b"/>
              <a:pathLst>
                <a:path w="13544" h="5803" extrusionOk="0">
                  <a:moveTo>
                    <a:pt x="134" y="0"/>
                  </a:moveTo>
                  <a:lnTo>
                    <a:pt x="1" y="5137"/>
                  </a:lnTo>
                  <a:cubicBezTo>
                    <a:pt x="1" y="5137"/>
                    <a:pt x="5186" y="5802"/>
                    <a:pt x="8339" y="5802"/>
                  </a:cubicBezTo>
                  <a:cubicBezTo>
                    <a:pt x="8717" y="5802"/>
                    <a:pt x="9067" y="5793"/>
                    <a:pt x="9374" y="5771"/>
                  </a:cubicBezTo>
                  <a:cubicBezTo>
                    <a:pt x="12243" y="5538"/>
                    <a:pt x="13544" y="5538"/>
                    <a:pt x="13544" y="5538"/>
                  </a:cubicBezTo>
                  <a:lnTo>
                    <a:pt x="13544" y="868"/>
                  </a:lnTo>
                  <a:cubicBezTo>
                    <a:pt x="13544" y="868"/>
                    <a:pt x="11383" y="947"/>
                    <a:pt x="8795" y="947"/>
                  </a:cubicBezTo>
                  <a:cubicBezTo>
                    <a:pt x="5097" y="947"/>
                    <a:pt x="526" y="785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044;p64">
              <a:extLst>
                <a:ext uri="{FF2B5EF4-FFF2-40B4-BE49-F238E27FC236}">
                  <a16:creationId xmlns:a16="http://schemas.microsoft.com/office/drawing/2014/main" id="{938785D9-3E28-401A-B986-19D07EA8901E}"/>
                </a:ext>
              </a:extLst>
            </p:cNvPr>
            <p:cNvSpPr/>
            <p:nvPr/>
          </p:nvSpPr>
          <p:spPr>
            <a:xfrm>
              <a:off x="2381875" y="3730625"/>
              <a:ext cx="287725" cy="130000"/>
            </a:xfrm>
            <a:custGeom>
              <a:avLst/>
              <a:gdLst/>
              <a:ahLst/>
              <a:cxnLst/>
              <a:rect l="l" t="t" r="r" b="b"/>
              <a:pathLst>
                <a:path w="11509" h="5200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66" y="5200"/>
                    <a:pt x="9434" y="5200"/>
                  </a:cubicBezTo>
                  <a:cubicBezTo>
                    <a:pt x="9658" y="5200"/>
                    <a:pt x="9842" y="5191"/>
                    <a:pt x="9974" y="5170"/>
                  </a:cubicBezTo>
                  <a:lnTo>
                    <a:pt x="11509" y="4970"/>
                  </a:lnTo>
                  <a:cubicBezTo>
                    <a:pt x="11509" y="4970"/>
                    <a:pt x="11342" y="2335"/>
                    <a:pt x="11308" y="1201"/>
                  </a:cubicBezTo>
                  <a:cubicBezTo>
                    <a:pt x="11308" y="1201"/>
                    <a:pt x="10515" y="1231"/>
                    <a:pt x="9335" y="1231"/>
                  </a:cubicBezTo>
                  <a:cubicBezTo>
                    <a:pt x="6621" y="1231"/>
                    <a:pt x="1860" y="106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045;p64">
              <a:extLst>
                <a:ext uri="{FF2B5EF4-FFF2-40B4-BE49-F238E27FC236}">
                  <a16:creationId xmlns:a16="http://schemas.microsoft.com/office/drawing/2014/main" id="{DD47A354-6FD0-EE43-7407-F3FFA4F65BFB}"/>
                </a:ext>
              </a:extLst>
            </p:cNvPr>
            <p:cNvSpPr/>
            <p:nvPr/>
          </p:nvSpPr>
          <p:spPr>
            <a:xfrm>
              <a:off x="2371875" y="3048550"/>
              <a:ext cx="542900" cy="140750"/>
            </a:xfrm>
            <a:custGeom>
              <a:avLst/>
              <a:gdLst/>
              <a:ahLst/>
              <a:cxnLst/>
              <a:rect l="l" t="t" r="r" b="b"/>
              <a:pathLst>
                <a:path w="21716" h="5630" extrusionOk="0">
                  <a:moveTo>
                    <a:pt x="11222" y="0"/>
                  </a:moveTo>
                  <a:cubicBezTo>
                    <a:pt x="10621" y="0"/>
                    <a:pt x="10095" y="21"/>
                    <a:pt x="9674" y="30"/>
                  </a:cubicBezTo>
                  <a:cubicBezTo>
                    <a:pt x="7472" y="64"/>
                    <a:pt x="3970" y="464"/>
                    <a:pt x="2002" y="1998"/>
                  </a:cubicBezTo>
                  <a:cubicBezTo>
                    <a:pt x="0" y="3566"/>
                    <a:pt x="1434" y="5501"/>
                    <a:pt x="6004" y="5534"/>
                  </a:cubicBezTo>
                  <a:cubicBezTo>
                    <a:pt x="6925" y="5549"/>
                    <a:pt x="9172" y="5630"/>
                    <a:pt x="11619" y="5630"/>
                  </a:cubicBezTo>
                  <a:cubicBezTo>
                    <a:pt x="14671" y="5630"/>
                    <a:pt x="18033" y="5504"/>
                    <a:pt x="19514" y="4967"/>
                  </a:cubicBezTo>
                  <a:cubicBezTo>
                    <a:pt x="21716" y="4166"/>
                    <a:pt x="20648" y="2599"/>
                    <a:pt x="17246" y="1131"/>
                  </a:cubicBezTo>
                  <a:cubicBezTo>
                    <a:pt x="15051" y="156"/>
                    <a:pt x="12856" y="0"/>
                    <a:pt x="11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046;p64">
              <a:extLst>
                <a:ext uri="{FF2B5EF4-FFF2-40B4-BE49-F238E27FC236}">
                  <a16:creationId xmlns:a16="http://schemas.microsoft.com/office/drawing/2014/main" id="{84370CF0-9280-B915-9118-7DA559BFE7F0}"/>
                </a:ext>
              </a:extLst>
            </p:cNvPr>
            <p:cNvSpPr/>
            <p:nvPr/>
          </p:nvSpPr>
          <p:spPr>
            <a:xfrm>
              <a:off x="2306825" y="3269450"/>
              <a:ext cx="564600" cy="857575"/>
            </a:xfrm>
            <a:custGeom>
              <a:avLst/>
              <a:gdLst/>
              <a:ahLst/>
              <a:cxnLst/>
              <a:rect l="l" t="t" r="r" b="b"/>
              <a:pathLst>
                <a:path w="22584" h="34303" extrusionOk="0">
                  <a:moveTo>
                    <a:pt x="17046" y="0"/>
                  </a:moveTo>
                  <a:lnTo>
                    <a:pt x="7706" y="634"/>
                  </a:lnTo>
                  <a:lnTo>
                    <a:pt x="734" y="1101"/>
                  </a:lnTo>
                  <a:cubicBezTo>
                    <a:pt x="734" y="1101"/>
                    <a:pt x="968" y="19648"/>
                    <a:pt x="1635" y="25585"/>
                  </a:cubicBezTo>
                  <a:cubicBezTo>
                    <a:pt x="2269" y="31523"/>
                    <a:pt x="0" y="33391"/>
                    <a:pt x="4403" y="34058"/>
                  </a:cubicBezTo>
                  <a:cubicBezTo>
                    <a:pt x="5652" y="34256"/>
                    <a:pt x="7429" y="34301"/>
                    <a:pt x="9359" y="34301"/>
                  </a:cubicBezTo>
                  <a:cubicBezTo>
                    <a:pt x="10972" y="34301"/>
                    <a:pt x="12691" y="34270"/>
                    <a:pt x="14300" y="34270"/>
                  </a:cubicBezTo>
                  <a:cubicBezTo>
                    <a:pt x="14985" y="34270"/>
                    <a:pt x="15650" y="34275"/>
                    <a:pt x="16279" y="34292"/>
                  </a:cubicBezTo>
                  <a:cubicBezTo>
                    <a:pt x="16525" y="34299"/>
                    <a:pt x="16766" y="34302"/>
                    <a:pt x="17000" y="34302"/>
                  </a:cubicBezTo>
                  <a:cubicBezTo>
                    <a:pt x="18987" y="34302"/>
                    <a:pt x="20508" y="34037"/>
                    <a:pt x="21015" y="33291"/>
                  </a:cubicBezTo>
                  <a:cubicBezTo>
                    <a:pt x="22583" y="31089"/>
                    <a:pt x="21349" y="6205"/>
                    <a:pt x="21682" y="2436"/>
                  </a:cubicBezTo>
                  <a:lnTo>
                    <a:pt x="17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047;p64">
              <a:extLst>
                <a:ext uri="{FF2B5EF4-FFF2-40B4-BE49-F238E27FC236}">
                  <a16:creationId xmlns:a16="http://schemas.microsoft.com/office/drawing/2014/main" id="{604A1B81-88CA-D53B-4537-359BC8BB84A6}"/>
                </a:ext>
              </a:extLst>
            </p:cNvPr>
            <p:cNvSpPr/>
            <p:nvPr/>
          </p:nvSpPr>
          <p:spPr>
            <a:xfrm>
              <a:off x="2325175" y="3418725"/>
              <a:ext cx="446175" cy="545125"/>
            </a:xfrm>
            <a:custGeom>
              <a:avLst/>
              <a:gdLst/>
              <a:ahLst/>
              <a:cxnLst/>
              <a:rect l="l" t="t" r="r" b="b"/>
              <a:pathLst>
                <a:path w="17847" h="21805" extrusionOk="0">
                  <a:moveTo>
                    <a:pt x="0" y="0"/>
                  </a:moveTo>
                  <a:lnTo>
                    <a:pt x="901" y="19614"/>
                  </a:lnTo>
                  <a:cubicBezTo>
                    <a:pt x="3083" y="21327"/>
                    <a:pt x="6339" y="21804"/>
                    <a:pt x="9345" y="21804"/>
                  </a:cubicBezTo>
                  <a:cubicBezTo>
                    <a:pt x="9970" y="21804"/>
                    <a:pt x="10584" y="21784"/>
                    <a:pt x="11175" y="21749"/>
                  </a:cubicBezTo>
                  <a:cubicBezTo>
                    <a:pt x="13310" y="21549"/>
                    <a:pt x="15478" y="21216"/>
                    <a:pt x="17579" y="20682"/>
                  </a:cubicBezTo>
                  <a:lnTo>
                    <a:pt x="17846" y="668"/>
                  </a:lnTo>
                  <a:lnTo>
                    <a:pt x="17846" y="668"/>
                  </a:lnTo>
                  <a:cubicBezTo>
                    <a:pt x="15468" y="1143"/>
                    <a:pt x="13048" y="1395"/>
                    <a:pt x="10622" y="1395"/>
                  </a:cubicBezTo>
                  <a:cubicBezTo>
                    <a:pt x="9305" y="1395"/>
                    <a:pt x="7986" y="1321"/>
                    <a:pt x="6672" y="1168"/>
                  </a:cubicBezTo>
                  <a:cubicBezTo>
                    <a:pt x="4437" y="968"/>
                    <a:pt x="2202" y="5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048;p64">
              <a:extLst>
                <a:ext uri="{FF2B5EF4-FFF2-40B4-BE49-F238E27FC236}">
                  <a16:creationId xmlns:a16="http://schemas.microsoft.com/office/drawing/2014/main" id="{5C90DC27-753D-F597-A75C-19EB309914B0}"/>
                </a:ext>
              </a:extLst>
            </p:cNvPr>
            <p:cNvSpPr/>
            <p:nvPr/>
          </p:nvSpPr>
          <p:spPr>
            <a:xfrm>
              <a:off x="2322675" y="3567150"/>
              <a:ext cx="338600" cy="144500"/>
            </a:xfrm>
            <a:custGeom>
              <a:avLst/>
              <a:gdLst/>
              <a:ahLst/>
              <a:cxnLst/>
              <a:rect l="l" t="t" r="r" b="b"/>
              <a:pathLst>
                <a:path w="13544" h="5780" extrusionOk="0">
                  <a:moveTo>
                    <a:pt x="167" y="1"/>
                  </a:moveTo>
                  <a:lnTo>
                    <a:pt x="0" y="5138"/>
                  </a:lnTo>
                  <a:cubicBezTo>
                    <a:pt x="0" y="5138"/>
                    <a:pt x="5005" y="5780"/>
                    <a:pt x="8171" y="5780"/>
                  </a:cubicBezTo>
                  <a:cubicBezTo>
                    <a:pt x="8614" y="5780"/>
                    <a:pt x="9021" y="5767"/>
                    <a:pt x="9373" y="5738"/>
                  </a:cubicBezTo>
                  <a:cubicBezTo>
                    <a:pt x="12242" y="5505"/>
                    <a:pt x="13543" y="5505"/>
                    <a:pt x="13543" y="5505"/>
                  </a:cubicBezTo>
                  <a:lnTo>
                    <a:pt x="13543" y="868"/>
                  </a:lnTo>
                  <a:cubicBezTo>
                    <a:pt x="13543" y="868"/>
                    <a:pt x="11504" y="938"/>
                    <a:pt x="9017" y="938"/>
                  </a:cubicBezTo>
                  <a:cubicBezTo>
                    <a:pt x="5286" y="938"/>
                    <a:pt x="547" y="782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049;p64">
              <a:extLst>
                <a:ext uri="{FF2B5EF4-FFF2-40B4-BE49-F238E27FC236}">
                  <a16:creationId xmlns:a16="http://schemas.microsoft.com/office/drawing/2014/main" id="{20B8A500-1977-8B1F-32B0-410C78DF08EB}"/>
                </a:ext>
              </a:extLst>
            </p:cNvPr>
            <p:cNvSpPr/>
            <p:nvPr/>
          </p:nvSpPr>
          <p:spPr>
            <a:xfrm>
              <a:off x="2330175" y="3740625"/>
              <a:ext cx="286900" cy="130825"/>
            </a:xfrm>
            <a:custGeom>
              <a:avLst/>
              <a:gdLst/>
              <a:ahLst/>
              <a:cxnLst/>
              <a:rect l="l" t="t" r="r" b="b"/>
              <a:pathLst>
                <a:path w="11476" h="5233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70" y="5233"/>
                    <a:pt x="9418" y="5233"/>
                  </a:cubicBezTo>
                  <a:cubicBezTo>
                    <a:pt x="9634" y="5233"/>
                    <a:pt x="9811" y="5224"/>
                    <a:pt x="9941" y="5204"/>
                  </a:cubicBezTo>
                  <a:lnTo>
                    <a:pt x="11475" y="4971"/>
                  </a:lnTo>
                  <a:cubicBezTo>
                    <a:pt x="11475" y="4971"/>
                    <a:pt x="11308" y="2335"/>
                    <a:pt x="11275" y="1235"/>
                  </a:cubicBezTo>
                  <a:cubicBezTo>
                    <a:pt x="11275" y="1235"/>
                    <a:pt x="10592" y="1258"/>
                    <a:pt x="9551" y="1258"/>
                  </a:cubicBezTo>
                  <a:cubicBezTo>
                    <a:pt x="6890" y="1258"/>
                    <a:pt x="1894" y="110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050;p64">
              <a:extLst>
                <a:ext uri="{FF2B5EF4-FFF2-40B4-BE49-F238E27FC236}">
                  <a16:creationId xmlns:a16="http://schemas.microsoft.com/office/drawing/2014/main" id="{3FA62D73-557C-237F-0231-A2FF5561D408}"/>
                </a:ext>
              </a:extLst>
            </p:cNvPr>
            <p:cNvSpPr/>
            <p:nvPr/>
          </p:nvSpPr>
          <p:spPr>
            <a:xfrm>
              <a:off x="2255125" y="3007600"/>
              <a:ext cx="648800" cy="367225"/>
            </a:xfrm>
            <a:custGeom>
              <a:avLst/>
              <a:gdLst/>
              <a:ahLst/>
              <a:cxnLst/>
              <a:rect l="l" t="t" r="r" b="b"/>
              <a:pathLst>
                <a:path w="25952" h="14689" extrusionOk="0">
                  <a:moveTo>
                    <a:pt x="13915" y="1"/>
                  </a:moveTo>
                  <a:cubicBezTo>
                    <a:pt x="7683" y="1"/>
                    <a:pt x="656" y="1457"/>
                    <a:pt x="967" y="5671"/>
                  </a:cubicBezTo>
                  <a:cubicBezTo>
                    <a:pt x="967" y="5671"/>
                    <a:pt x="0" y="12676"/>
                    <a:pt x="1968" y="13577"/>
                  </a:cubicBezTo>
                  <a:cubicBezTo>
                    <a:pt x="3136" y="14077"/>
                    <a:pt x="6438" y="14411"/>
                    <a:pt x="11108" y="14611"/>
                  </a:cubicBezTo>
                  <a:cubicBezTo>
                    <a:pt x="12192" y="14663"/>
                    <a:pt x="13358" y="14689"/>
                    <a:pt x="14506" y="14689"/>
                  </a:cubicBezTo>
                  <a:cubicBezTo>
                    <a:pt x="17032" y="14689"/>
                    <a:pt x="19474" y="14563"/>
                    <a:pt x="20782" y="14311"/>
                  </a:cubicBezTo>
                  <a:cubicBezTo>
                    <a:pt x="25418" y="13443"/>
                    <a:pt x="25518" y="13343"/>
                    <a:pt x="25752" y="11142"/>
                  </a:cubicBezTo>
                  <a:cubicBezTo>
                    <a:pt x="25952" y="8940"/>
                    <a:pt x="25785" y="6071"/>
                    <a:pt x="25585" y="5404"/>
                  </a:cubicBezTo>
                  <a:cubicBezTo>
                    <a:pt x="25352" y="4737"/>
                    <a:pt x="23083" y="601"/>
                    <a:pt x="17146" y="134"/>
                  </a:cubicBezTo>
                  <a:cubicBezTo>
                    <a:pt x="16126" y="47"/>
                    <a:pt x="15033" y="1"/>
                    <a:pt x="13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051;p64">
              <a:extLst>
                <a:ext uri="{FF2B5EF4-FFF2-40B4-BE49-F238E27FC236}">
                  <a16:creationId xmlns:a16="http://schemas.microsoft.com/office/drawing/2014/main" id="{6D52ED19-08F9-64C0-40F2-0B3997EF470F}"/>
                </a:ext>
              </a:extLst>
            </p:cNvPr>
            <p:cNvSpPr/>
            <p:nvPr/>
          </p:nvSpPr>
          <p:spPr>
            <a:xfrm>
              <a:off x="3246650" y="1793600"/>
              <a:ext cx="1096650" cy="1100875"/>
            </a:xfrm>
            <a:custGeom>
              <a:avLst/>
              <a:gdLst/>
              <a:ahLst/>
              <a:cxnLst/>
              <a:rect l="l" t="t" r="r" b="b"/>
              <a:pathLst>
                <a:path w="43866" h="4403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1202" y="41822"/>
                    <a:pt x="18247" y="42456"/>
                  </a:cubicBezTo>
                  <a:cubicBezTo>
                    <a:pt x="28554" y="42823"/>
                    <a:pt x="33649" y="44035"/>
                    <a:pt x="36343" y="44035"/>
                  </a:cubicBezTo>
                  <a:cubicBezTo>
                    <a:pt x="38061" y="44035"/>
                    <a:pt x="38802" y="43542"/>
                    <a:pt x="39295" y="42022"/>
                  </a:cubicBezTo>
                  <a:cubicBezTo>
                    <a:pt x="43865" y="28046"/>
                    <a:pt x="43565" y="22075"/>
                    <a:pt x="42831" y="12201"/>
                  </a:cubicBezTo>
                  <a:cubicBezTo>
                    <a:pt x="42010" y="1353"/>
                    <a:pt x="27983" y="539"/>
                    <a:pt x="21811" y="539"/>
                  </a:cubicBezTo>
                  <a:cubicBezTo>
                    <a:pt x="20720" y="539"/>
                    <a:pt x="19875" y="564"/>
                    <a:pt x="19391" y="564"/>
                  </a:cubicBezTo>
                  <a:cubicBezTo>
                    <a:pt x="19279" y="564"/>
                    <a:pt x="19186" y="563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052;p64">
              <a:extLst>
                <a:ext uri="{FF2B5EF4-FFF2-40B4-BE49-F238E27FC236}">
                  <a16:creationId xmlns:a16="http://schemas.microsoft.com/office/drawing/2014/main" id="{6FACC383-B9F2-619A-F927-2675EF535B77}"/>
                </a:ext>
              </a:extLst>
            </p:cNvPr>
            <p:cNvSpPr/>
            <p:nvPr/>
          </p:nvSpPr>
          <p:spPr>
            <a:xfrm>
              <a:off x="3246650" y="1793600"/>
              <a:ext cx="1032000" cy="1022125"/>
            </a:xfrm>
            <a:custGeom>
              <a:avLst/>
              <a:gdLst/>
              <a:ahLst/>
              <a:cxnLst/>
              <a:rect l="l" t="t" r="r" b="b"/>
              <a:pathLst>
                <a:path w="41280" h="4088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868" y="40855"/>
                    <a:pt x="17947" y="40855"/>
                  </a:cubicBezTo>
                  <a:cubicBezTo>
                    <a:pt x="21863" y="40855"/>
                    <a:pt x="24909" y="40885"/>
                    <a:pt x="27296" y="40885"/>
                  </a:cubicBezTo>
                  <a:cubicBezTo>
                    <a:pt x="35300" y="40885"/>
                    <a:pt x="35897" y="40548"/>
                    <a:pt x="37027" y="37619"/>
                  </a:cubicBezTo>
                  <a:cubicBezTo>
                    <a:pt x="38528" y="33783"/>
                    <a:pt x="40430" y="20307"/>
                    <a:pt x="40863" y="10867"/>
                  </a:cubicBezTo>
                  <a:cubicBezTo>
                    <a:pt x="41280" y="1679"/>
                    <a:pt x="31677" y="327"/>
                    <a:pt x="25044" y="327"/>
                  </a:cubicBezTo>
                  <a:cubicBezTo>
                    <a:pt x="22278" y="327"/>
                    <a:pt x="20028" y="562"/>
                    <a:pt x="19237" y="562"/>
                  </a:cubicBezTo>
                  <a:cubicBezTo>
                    <a:pt x="19191" y="562"/>
                    <a:pt x="19150" y="561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053;p64">
              <a:extLst>
                <a:ext uri="{FF2B5EF4-FFF2-40B4-BE49-F238E27FC236}">
                  <a16:creationId xmlns:a16="http://schemas.microsoft.com/office/drawing/2014/main" id="{788442E7-F51E-9593-1097-98E97B568100}"/>
                </a:ext>
              </a:extLst>
            </p:cNvPr>
            <p:cNvSpPr/>
            <p:nvPr/>
          </p:nvSpPr>
          <p:spPr>
            <a:xfrm>
              <a:off x="3322550" y="1868325"/>
              <a:ext cx="880150" cy="872300"/>
            </a:xfrm>
            <a:custGeom>
              <a:avLst/>
              <a:gdLst/>
              <a:ahLst/>
              <a:cxnLst/>
              <a:rect l="l" t="t" r="r" b="b"/>
              <a:pathLst>
                <a:path w="35206" h="34892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cubicBezTo>
                    <a:pt x="2002" y="30094"/>
                    <a:pt x="734" y="34864"/>
                    <a:pt x="15311" y="34864"/>
                  </a:cubicBezTo>
                  <a:cubicBezTo>
                    <a:pt x="18720" y="34864"/>
                    <a:pt x="21357" y="34891"/>
                    <a:pt x="23414" y="34891"/>
                  </a:cubicBezTo>
                  <a:cubicBezTo>
                    <a:pt x="30132" y="34891"/>
                    <a:pt x="30652" y="34598"/>
                    <a:pt x="31623" y="32095"/>
                  </a:cubicBezTo>
                  <a:cubicBezTo>
                    <a:pt x="32857" y="28859"/>
                    <a:pt x="34525" y="17318"/>
                    <a:pt x="34858" y="9279"/>
                  </a:cubicBez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054;p64">
              <a:extLst>
                <a:ext uri="{FF2B5EF4-FFF2-40B4-BE49-F238E27FC236}">
                  <a16:creationId xmlns:a16="http://schemas.microsoft.com/office/drawing/2014/main" id="{15B62764-486E-3BA7-2632-35602FF8FEEC}"/>
                </a:ext>
              </a:extLst>
            </p:cNvPr>
            <p:cNvSpPr/>
            <p:nvPr/>
          </p:nvSpPr>
          <p:spPr>
            <a:xfrm>
              <a:off x="3372575" y="2100275"/>
              <a:ext cx="821450" cy="520400"/>
            </a:xfrm>
            <a:custGeom>
              <a:avLst/>
              <a:gdLst/>
              <a:ahLst/>
              <a:cxnLst/>
              <a:rect l="l" t="t" r="r" b="b"/>
              <a:pathLst>
                <a:path w="32858" h="20816" extrusionOk="0">
                  <a:moveTo>
                    <a:pt x="32857" y="1"/>
                  </a:moveTo>
                  <a:lnTo>
                    <a:pt x="1" y="208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055;p64">
              <a:extLst>
                <a:ext uri="{FF2B5EF4-FFF2-40B4-BE49-F238E27FC236}">
                  <a16:creationId xmlns:a16="http://schemas.microsoft.com/office/drawing/2014/main" id="{07C724B1-4538-FB96-1F4D-2AF0CF688522}"/>
                </a:ext>
              </a:extLst>
            </p:cNvPr>
            <p:cNvSpPr/>
            <p:nvPr/>
          </p:nvSpPr>
          <p:spPr>
            <a:xfrm>
              <a:off x="3322550" y="1868325"/>
              <a:ext cx="880150" cy="752350"/>
            </a:xfrm>
            <a:custGeom>
              <a:avLst/>
              <a:gdLst/>
              <a:ahLst/>
              <a:cxnLst/>
              <a:rect l="l" t="t" r="r" b="b"/>
              <a:pathLst>
                <a:path w="35206" h="30094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lnTo>
                    <a:pt x="34858" y="9279"/>
                  </a:ln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056;p64">
              <a:extLst>
                <a:ext uri="{FF2B5EF4-FFF2-40B4-BE49-F238E27FC236}">
                  <a16:creationId xmlns:a16="http://schemas.microsoft.com/office/drawing/2014/main" id="{E3F4C1B2-DBC6-1BB5-23A8-099ACF34E132}"/>
                </a:ext>
              </a:extLst>
            </p:cNvPr>
            <p:cNvSpPr/>
            <p:nvPr/>
          </p:nvSpPr>
          <p:spPr>
            <a:xfrm>
              <a:off x="3322550" y="1805075"/>
              <a:ext cx="883975" cy="815600"/>
            </a:xfrm>
            <a:custGeom>
              <a:avLst/>
              <a:gdLst/>
              <a:ahLst/>
              <a:cxnLst/>
              <a:rect l="l" t="t" r="r" b="b"/>
              <a:pathLst>
                <a:path w="35359" h="32624" fill="none" extrusionOk="0">
                  <a:moveTo>
                    <a:pt x="2002" y="32624"/>
                  </a:moveTo>
                  <a:cubicBezTo>
                    <a:pt x="2002" y="32624"/>
                    <a:pt x="0" y="21582"/>
                    <a:pt x="501" y="10808"/>
                  </a:cubicBezTo>
                  <a:cubicBezTo>
                    <a:pt x="1001" y="0"/>
                    <a:pt x="11909" y="2802"/>
                    <a:pt x="16312" y="3002"/>
                  </a:cubicBezTo>
                  <a:cubicBezTo>
                    <a:pt x="18113" y="3102"/>
                    <a:pt x="35359" y="501"/>
                    <a:pt x="34858" y="11809"/>
                  </a:cubicBezTo>
                </a:path>
              </a:pathLst>
            </a:custGeom>
            <a:noFill/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057;p64">
              <a:extLst>
                <a:ext uri="{FF2B5EF4-FFF2-40B4-BE49-F238E27FC236}">
                  <a16:creationId xmlns:a16="http://schemas.microsoft.com/office/drawing/2014/main" id="{B1998C57-C510-FB10-B483-3C6AF8075895}"/>
                </a:ext>
              </a:extLst>
            </p:cNvPr>
            <p:cNvSpPr/>
            <p:nvPr/>
          </p:nvSpPr>
          <p:spPr>
            <a:xfrm>
              <a:off x="3410100" y="1956000"/>
              <a:ext cx="81750" cy="130950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2" y="1"/>
                  </a:moveTo>
                  <a:cubicBezTo>
                    <a:pt x="1302" y="1"/>
                    <a:pt x="1068" y="34"/>
                    <a:pt x="835" y="101"/>
                  </a:cubicBezTo>
                  <a:cubicBezTo>
                    <a:pt x="568" y="134"/>
                    <a:pt x="301" y="234"/>
                    <a:pt x="34" y="334"/>
                  </a:cubicBezTo>
                  <a:lnTo>
                    <a:pt x="34" y="1035"/>
                  </a:lnTo>
                  <a:cubicBezTo>
                    <a:pt x="301" y="902"/>
                    <a:pt x="568" y="768"/>
                    <a:pt x="801" y="701"/>
                  </a:cubicBezTo>
                  <a:cubicBezTo>
                    <a:pt x="1068" y="635"/>
                    <a:pt x="1268" y="601"/>
                    <a:pt x="1502" y="601"/>
                  </a:cubicBezTo>
                  <a:cubicBezTo>
                    <a:pt x="1802" y="601"/>
                    <a:pt x="2069" y="668"/>
                    <a:pt x="2236" y="835"/>
                  </a:cubicBezTo>
                  <a:cubicBezTo>
                    <a:pt x="2436" y="1002"/>
                    <a:pt x="2536" y="1235"/>
                    <a:pt x="2536" y="1502"/>
                  </a:cubicBezTo>
                  <a:cubicBezTo>
                    <a:pt x="2536" y="1669"/>
                    <a:pt x="2503" y="1869"/>
                    <a:pt x="2402" y="2036"/>
                  </a:cubicBezTo>
                  <a:cubicBezTo>
                    <a:pt x="2302" y="2202"/>
                    <a:pt x="2169" y="2403"/>
                    <a:pt x="1935" y="2669"/>
                  </a:cubicBezTo>
                  <a:cubicBezTo>
                    <a:pt x="1835" y="2803"/>
                    <a:pt x="1535" y="3103"/>
                    <a:pt x="1068" y="3570"/>
                  </a:cubicBezTo>
                  <a:cubicBezTo>
                    <a:pt x="635" y="4004"/>
                    <a:pt x="268" y="4371"/>
                    <a:pt x="1" y="4638"/>
                  </a:cubicBezTo>
                  <a:lnTo>
                    <a:pt x="1" y="5238"/>
                  </a:lnTo>
                  <a:lnTo>
                    <a:pt x="3270" y="5238"/>
                  </a:lnTo>
                  <a:lnTo>
                    <a:pt x="3270" y="4638"/>
                  </a:lnTo>
                  <a:lnTo>
                    <a:pt x="835" y="4638"/>
                  </a:lnTo>
                  <a:cubicBezTo>
                    <a:pt x="1402" y="4070"/>
                    <a:pt x="1835" y="3637"/>
                    <a:pt x="2136" y="3303"/>
                  </a:cubicBezTo>
                  <a:cubicBezTo>
                    <a:pt x="2436" y="3003"/>
                    <a:pt x="2636" y="2803"/>
                    <a:pt x="2703" y="2736"/>
                  </a:cubicBezTo>
                  <a:cubicBezTo>
                    <a:pt x="2903" y="2469"/>
                    <a:pt x="3036" y="2269"/>
                    <a:pt x="3103" y="2069"/>
                  </a:cubicBezTo>
                  <a:cubicBezTo>
                    <a:pt x="3203" y="1869"/>
                    <a:pt x="3236" y="1669"/>
                    <a:pt x="3236" y="1469"/>
                  </a:cubicBezTo>
                  <a:cubicBezTo>
                    <a:pt x="3236" y="1035"/>
                    <a:pt x="3070" y="668"/>
                    <a:pt x="2769" y="401"/>
                  </a:cubicBezTo>
                  <a:cubicBezTo>
                    <a:pt x="2436" y="134"/>
                    <a:pt x="2036" y="1"/>
                    <a:pt x="1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058;p64">
              <a:extLst>
                <a:ext uri="{FF2B5EF4-FFF2-40B4-BE49-F238E27FC236}">
                  <a16:creationId xmlns:a16="http://schemas.microsoft.com/office/drawing/2014/main" id="{E6910A13-FE88-894D-3AF8-D80D84398FB7}"/>
                </a:ext>
              </a:extLst>
            </p:cNvPr>
            <p:cNvSpPr/>
            <p:nvPr/>
          </p:nvSpPr>
          <p:spPr>
            <a:xfrm>
              <a:off x="3517675" y="1958500"/>
              <a:ext cx="94275" cy="128450"/>
            </a:xfrm>
            <a:custGeom>
              <a:avLst/>
              <a:gdLst/>
              <a:ahLst/>
              <a:cxnLst/>
              <a:rect l="l" t="t" r="r" b="b"/>
              <a:pathLst>
                <a:path w="3771" h="5138" extrusionOk="0">
                  <a:moveTo>
                    <a:pt x="2336" y="601"/>
                  </a:moveTo>
                  <a:lnTo>
                    <a:pt x="2336" y="3337"/>
                  </a:lnTo>
                  <a:lnTo>
                    <a:pt x="568" y="3337"/>
                  </a:lnTo>
                  <a:lnTo>
                    <a:pt x="2336" y="601"/>
                  </a:lnTo>
                  <a:close/>
                  <a:moveTo>
                    <a:pt x="2169" y="1"/>
                  </a:moveTo>
                  <a:lnTo>
                    <a:pt x="1" y="3270"/>
                  </a:lnTo>
                  <a:lnTo>
                    <a:pt x="1" y="3937"/>
                  </a:lnTo>
                  <a:lnTo>
                    <a:pt x="2336" y="3937"/>
                  </a:lnTo>
                  <a:lnTo>
                    <a:pt x="2336" y="5138"/>
                  </a:lnTo>
                  <a:lnTo>
                    <a:pt x="3036" y="5138"/>
                  </a:lnTo>
                  <a:lnTo>
                    <a:pt x="3036" y="3937"/>
                  </a:lnTo>
                  <a:lnTo>
                    <a:pt x="3770" y="3937"/>
                  </a:lnTo>
                  <a:lnTo>
                    <a:pt x="3770" y="3337"/>
                  </a:lnTo>
                  <a:lnTo>
                    <a:pt x="3036" y="3337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59;p64">
              <a:extLst>
                <a:ext uri="{FF2B5EF4-FFF2-40B4-BE49-F238E27FC236}">
                  <a16:creationId xmlns:a16="http://schemas.microsoft.com/office/drawing/2014/main" id="{2B3C1101-DDDD-56FD-D3D6-157595830227}"/>
                </a:ext>
              </a:extLst>
            </p:cNvPr>
            <p:cNvSpPr/>
            <p:nvPr/>
          </p:nvSpPr>
          <p:spPr>
            <a:xfrm>
              <a:off x="3769525" y="1958500"/>
              <a:ext cx="76750" cy="128450"/>
            </a:xfrm>
            <a:custGeom>
              <a:avLst/>
              <a:gdLst/>
              <a:ahLst/>
              <a:cxnLst/>
              <a:rect l="l" t="t" r="r" b="b"/>
              <a:pathLst>
                <a:path w="3070" h="5138" extrusionOk="0">
                  <a:moveTo>
                    <a:pt x="1235" y="1"/>
                  </a:moveTo>
                  <a:lnTo>
                    <a:pt x="1" y="234"/>
                  </a:lnTo>
                  <a:lnTo>
                    <a:pt x="1" y="868"/>
                  </a:lnTo>
                  <a:lnTo>
                    <a:pt x="1235" y="635"/>
                  </a:lnTo>
                  <a:lnTo>
                    <a:pt x="1235" y="4538"/>
                  </a:lnTo>
                  <a:lnTo>
                    <a:pt x="101" y="4538"/>
                  </a:lnTo>
                  <a:lnTo>
                    <a:pt x="101" y="5138"/>
                  </a:lnTo>
                  <a:lnTo>
                    <a:pt x="3070" y="5138"/>
                  </a:lnTo>
                  <a:lnTo>
                    <a:pt x="3070" y="4538"/>
                  </a:lnTo>
                  <a:lnTo>
                    <a:pt x="1902" y="4538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60;p64">
              <a:extLst>
                <a:ext uri="{FF2B5EF4-FFF2-40B4-BE49-F238E27FC236}">
                  <a16:creationId xmlns:a16="http://schemas.microsoft.com/office/drawing/2014/main" id="{82833D93-937E-0882-AE28-EB50939AED4D}"/>
                </a:ext>
              </a:extLst>
            </p:cNvPr>
            <p:cNvSpPr/>
            <p:nvPr/>
          </p:nvSpPr>
          <p:spPr>
            <a:xfrm>
              <a:off x="3875450" y="1956000"/>
              <a:ext cx="85075" cy="133475"/>
            </a:xfrm>
            <a:custGeom>
              <a:avLst/>
              <a:gdLst/>
              <a:ahLst/>
              <a:cxnLst/>
              <a:rect l="l" t="t" r="r" b="b"/>
              <a:pathLst>
                <a:path w="3403" h="5339" extrusionOk="0">
                  <a:moveTo>
                    <a:pt x="1568" y="1"/>
                  </a:moveTo>
                  <a:cubicBezTo>
                    <a:pt x="1368" y="1"/>
                    <a:pt x="1134" y="34"/>
                    <a:pt x="901" y="68"/>
                  </a:cubicBezTo>
                  <a:cubicBezTo>
                    <a:pt x="667" y="101"/>
                    <a:pt x="434" y="134"/>
                    <a:pt x="167" y="234"/>
                  </a:cubicBezTo>
                  <a:lnTo>
                    <a:pt x="167" y="835"/>
                  </a:lnTo>
                  <a:cubicBezTo>
                    <a:pt x="434" y="768"/>
                    <a:pt x="667" y="701"/>
                    <a:pt x="867" y="635"/>
                  </a:cubicBezTo>
                  <a:cubicBezTo>
                    <a:pt x="1101" y="601"/>
                    <a:pt x="1301" y="601"/>
                    <a:pt x="1501" y="601"/>
                  </a:cubicBezTo>
                  <a:cubicBezTo>
                    <a:pt x="1835" y="601"/>
                    <a:pt x="2102" y="668"/>
                    <a:pt x="2302" y="801"/>
                  </a:cubicBezTo>
                  <a:cubicBezTo>
                    <a:pt x="2468" y="935"/>
                    <a:pt x="2569" y="1135"/>
                    <a:pt x="2569" y="1402"/>
                  </a:cubicBezTo>
                  <a:cubicBezTo>
                    <a:pt x="2569" y="1669"/>
                    <a:pt x="2502" y="1869"/>
                    <a:pt x="2302" y="2002"/>
                  </a:cubicBezTo>
                  <a:cubicBezTo>
                    <a:pt x="2135" y="2136"/>
                    <a:pt x="1868" y="2202"/>
                    <a:pt x="1534" y="2202"/>
                  </a:cubicBezTo>
                  <a:lnTo>
                    <a:pt x="901" y="2202"/>
                  </a:lnTo>
                  <a:lnTo>
                    <a:pt x="901" y="2770"/>
                  </a:lnTo>
                  <a:lnTo>
                    <a:pt x="1501" y="2770"/>
                  </a:lnTo>
                  <a:cubicBezTo>
                    <a:pt x="1868" y="2770"/>
                    <a:pt x="2168" y="2870"/>
                    <a:pt x="2368" y="3036"/>
                  </a:cubicBezTo>
                  <a:cubicBezTo>
                    <a:pt x="2602" y="3203"/>
                    <a:pt x="2702" y="3437"/>
                    <a:pt x="2702" y="3737"/>
                  </a:cubicBezTo>
                  <a:cubicBezTo>
                    <a:pt x="2702" y="4070"/>
                    <a:pt x="2569" y="4337"/>
                    <a:pt x="2368" y="4504"/>
                  </a:cubicBezTo>
                  <a:cubicBezTo>
                    <a:pt x="2135" y="4671"/>
                    <a:pt x="1801" y="4738"/>
                    <a:pt x="1368" y="4738"/>
                  </a:cubicBezTo>
                  <a:cubicBezTo>
                    <a:pt x="1101" y="4738"/>
                    <a:pt x="867" y="4738"/>
                    <a:pt x="634" y="4671"/>
                  </a:cubicBezTo>
                  <a:cubicBezTo>
                    <a:pt x="400" y="4604"/>
                    <a:pt x="200" y="4537"/>
                    <a:pt x="0" y="4404"/>
                  </a:cubicBezTo>
                  <a:lnTo>
                    <a:pt x="0" y="5071"/>
                  </a:lnTo>
                  <a:cubicBezTo>
                    <a:pt x="234" y="5171"/>
                    <a:pt x="500" y="5238"/>
                    <a:pt x="701" y="5271"/>
                  </a:cubicBezTo>
                  <a:cubicBezTo>
                    <a:pt x="934" y="5305"/>
                    <a:pt x="1168" y="5338"/>
                    <a:pt x="1368" y="5338"/>
                  </a:cubicBezTo>
                  <a:cubicBezTo>
                    <a:pt x="2035" y="5338"/>
                    <a:pt x="2535" y="5205"/>
                    <a:pt x="2869" y="4904"/>
                  </a:cubicBezTo>
                  <a:cubicBezTo>
                    <a:pt x="3202" y="4638"/>
                    <a:pt x="3402" y="4237"/>
                    <a:pt x="3402" y="3737"/>
                  </a:cubicBezTo>
                  <a:cubicBezTo>
                    <a:pt x="3402" y="3403"/>
                    <a:pt x="3302" y="3136"/>
                    <a:pt x="3102" y="2903"/>
                  </a:cubicBezTo>
                  <a:cubicBezTo>
                    <a:pt x="2935" y="2669"/>
                    <a:pt x="2669" y="2536"/>
                    <a:pt x="2335" y="2469"/>
                  </a:cubicBezTo>
                  <a:cubicBezTo>
                    <a:pt x="2635" y="2403"/>
                    <a:pt x="2869" y="2269"/>
                    <a:pt x="3036" y="2069"/>
                  </a:cubicBezTo>
                  <a:cubicBezTo>
                    <a:pt x="3202" y="1869"/>
                    <a:pt x="3269" y="1635"/>
                    <a:pt x="3269" y="1335"/>
                  </a:cubicBezTo>
                  <a:cubicBezTo>
                    <a:pt x="3269" y="935"/>
                    <a:pt x="3102" y="601"/>
                    <a:pt x="2802" y="368"/>
                  </a:cubicBezTo>
                  <a:cubicBezTo>
                    <a:pt x="2502" y="134"/>
                    <a:pt x="2068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61;p64">
              <a:extLst>
                <a:ext uri="{FF2B5EF4-FFF2-40B4-BE49-F238E27FC236}">
                  <a16:creationId xmlns:a16="http://schemas.microsoft.com/office/drawing/2014/main" id="{E0A90C4E-43AA-B199-D561-EB1A3C60E97C}"/>
                </a:ext>
              </a:extLst>
            </p:cNvPr>
            <p:cNvSpPr/>
            <p:nvPr/>
          </p:nvSpPr>
          <p:spPr>
            <a:xfrm>
              <a:off x="3993025" y="2065250"/>
              <a:ext cx="18375" cy="21700"/>
            </a:xfrm>
            <a:custGeom>
              <a:avLst/>
              <a:gdLst/>
              <a:ahLst/>
              <a:cxnLst/>
              <a:rect l="l" t="t" r="r" b="b"/>
              <a:pathLst>
                <a:path w="73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734" y="8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62;p64">
              <a:extLst>
                <a:ext uri="{FF2B5EF4-FFF2-40B4-BE49-F238E27FC236}">
                  <a16:creationId xmlns:a16="http://schemas.microsoft.com/office/drawing/2014/main" id="{E3E4A4C1-8123-AF65-6ECC-CC2069911948}"/>
                </a:ext>
              </a:extLst>
            </p:cNvPr>
            <p:cNvSpPr/>
            <p:nvPr/>
          </p:nvSpPr>
          <p:spPr>
            <a:xfrm>
              <a:off x="4042225" y="1956000"/>
              <a:ext cx="88425" cy="133475"/>
            </a:xfrm>
            <a:custGeom>
              <a:avLst/>
              <a:gdLst/>
              <a:ahLst/>
              <a:cxnLst/>
              <a:rect l="l" t="t" r="r" b="b"/>
              <a:pathLst>
                <a:path w="3537" h="5339" extrusionOk="0">
                  <a:moveTo>
                    <a:pt x="1768" y="568"/>
                  </a:moveTo>
                  <a:cubicBezTo>
                    <a:pt x="2135" y="568"/>
                    <a:pt x="2402" y="735"/>
                    <a:pt x="2569" y="1068"/>
                  </a:cubicBezTo>
                  <a:cubicBezTo>
                    <a:pt x="2769" y="1435"/>
                    <a:pt x="2869" y="1969"/>
                    <a:pt x="2869" y="2669"/>
                  </a:cubicBezTo>
                  <a:cubicBezTo>
                    <a:pt x="2869" y="3370"/>
                    <a:pt x="2769" y="3904"/>
                    <a:pt x="2569" y="4271"/>
                  </a:cubicBezTo>
                  <a:cubicBezTo>
                    <a:pt x="2402" y="4604"/>
                    <a:pt x="2135" y="4771"/>
                    <a:pt x="1768" y="4771"/>
                  </a:cubicBezTo>
                  <a:cubicBezTo>
                    <a:pt x="1401" y="4771"/>
                    <a:pt x="1135" y="4604"/>
                    <a:pt x="968" y="4271"/>
                  </a:cubicBezTo>
                  <a:cubicBezTo>
                    <a:pt x="768" y="3904"/>
                    <a:pt x="701" y="3370"/>
                    <a:pt x="701" y="2669"/>
                  </a:cubicBezTo>
                  <a:cubicBezTo>
                    <a:pt x="701" y="1969"/>
                    <a:pt x="768" y="1435"/>
                    <a:pt x="968" y="1068"/>
                  </a:cubicBezTo>
                  <a:cubicBezTo>
                    <a:pt x="1135" y="735"/>
                    <a:pt x="1401" y="568"/>
                    <a:pt x="1768" y="568"/>
                  </a:cubicBezTo>
                  <a:close/>
                  <a:moveTo>
                    <a:pt x="1768" y="1"/>
                  </a:moveTo>
                  <a:cubicBezTo>
                    <a:pt x="1201" y="1"/>
                    <a:pt x="768" y="234"/>
                    <a:pt x="434" y="701"/>
                  </a:cubicBezTo>
                  <a:cubicBezTo>
                    <a:pt x="134" y="1135"/>
                    <a:pt x="0" y="1802"/>
                    <a:pt x="0" y="2669"/>
                  </a:cubicBezTo>
                  <a:cubicBezTo>
                    <a:pt x="0" y="3537"/>
                    <a:pt x="134" y="4204"/>
                    <a:pt x="434" y="4671"/>
                  </a:cubicBezTo>
                  <a:cubicBezTo>
                    <a:pt x="768" y="5105"/>
                    <a:pt x="1201" y="5338"/>
                    <a:pt x="1768" y="5338"/>
                  </a:cubicBezTo>
                  <a:cubicBezTo>
                    <a:pt x="2335" y="5338"/>
                    <a:pt x="2802" y="5105"/>
                    <a:pt x="3103" y="4671"/>
                  </a:cubicBezTo>
                  <a:cubicBezTo>
                    <a:pt x="3403" y="4204"/>
                    <a:pt x="3536" y="3537"/>
                    <a:pt x="3536" y="2669"/>
                  </a:cubicBezTo>
                  <a:cubicBezTo>
                    <a:pt x="3536" y="1802"/>
                    <a:pt x="3403" y="1135"/>
                    <a:pt x="3103" y="701"/>
                  </a:cubicBezTo>
                  <a:cubicBezTo>
                    <a:pt x="2802" y="234"/>
                    <a:pt x="2335" y="1"/>
                    <a:pt x="1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63;p64">
              <a:extLst>
                <a:ext uri="{FF2B5EF4-FFF2-40B4-BE49-F238E27FC236}">
                  <a16:creationId xmlns:a16="http://schemas.microsoft.com/office/drawing/2014/main" id="{9ACA9F62-AE3A-FA40-483D-51F009FC4735}"/>
                </a:ext>
              </a:extLst>
            </p:cNvPr>
            <p:cNvSpPr/>
            <p:nvPr/>
          </p:nvSpPr>
          <p:spPr>
            <a:xfrm>
              <a:off x="3429275" y="230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04" y="1334"/>
                  </a:moveTo>
                  <a:cubicBezTo>
                    <a:pt x="5038" y="1334"/>
                    <a:pt x="5605" y="1535"/>
                    <a:pt x="6039" y="1902"/>
                  </a:cubicBezTo>
                  <a:cubicBezTo>
                    <a:pt x="6439" y="2268"/>
                    <a:pt x="6639" y="2769"/>
                    <a:pt x="6639" y="3436"/>
                  </a:cubicBezTo>
                  <a:cubicBezTo>
                    <a:pt x="6639" y="4070"/>
                    <a:pt x="6439" y="4570"/>
                    <a:pt x="6039" y="4937"/>
                  </a:cubicBezTo>
                  <a:cubicBezTo>
                    <a:pt x="5605" y="5304"/>
                    <a:pt x="5038" y="5504"/>
                    <a:pt x="4304" y="5504"/>
                  </a:cubicBezTo>
                  <a:cubicBezTo>
                    <a:pt x="3570" y="5504"/>
                    <a:pt x="3003" y="5304"/>
                    <a:pt x="2603" y="4937"/>
                  </a:cubicBezTo>
                  <a:cubicBezTo>
                    <a:pt x="2169" y="4570"/>
                    <a:pt x="1969" y="4070"/>
                    <a:pt x="1969" y="3436"/>
                  </a:cubicBezTo>
                  <a:cubicBezTo>
                    <a:pt x="1969" y="2769"/>
                    <a:pt x="2169" y="2268"/>
                    <a:pt x="2603" y="1902"/>
                  </a:cubicBezTo>
                  <a:cubicBezTo>
                    <a:pt x="3003" y="1535"/>
                    <a:pt x="3570" y="1334"/>
                    <a:pt x="4304" y="1334"/>
                  </a:cubicBezTo>
                  <a:close/>
                  <a:moveTo>
                    <a:pt x="4304" y="6838"/>
                  </a:moveTo>
                  <a:cubicBezTo>
                    <a:pt x="5138" y="6838"/>
                    <a:pt x="5772" y="7072"/>
                    <a:pt x="6239" y="7506"/>
                  </a:cubicBezTo>
                  <a:cubicBezTo>
                    <a:pt x="6706" y="7939"/>
                    <a:pt x="6939" y="8506"/>
                    <a:pt x="6939" y="9273"/>
                  </a:cubicBezTo>
                  <a:cubicBezTo>
                    <a:pt x="6939" y="10041"/>
                    <a:pt x="6706" y="10641"/>
                    <a:pt x="6239" y="11075"/>
                  </a:cubicBezTo>
                  <a:cubicBezTo>
                    <a:pt x="5772" y="11508"/>
                    <a:pt x="5105" y="11709"/>
                    <a:pt x="4304" y="11709"/>
                  </a:cubicBezTo>
                  <a:cubicBezTo>
                    <a:pt x="3503" y="11709"/>
                    <a:pt x="2870" y="11508"/>
                    <a:pt x="2403" y="11075"/>
                  </a:cubicBezTo>
                  <a:cubicBezTo>
                    <a:pt x="1936" y="10641"/>
                    <a:pt x="1702" y="10041"/>
                    <a:pt x="1702" y="9273"/>
                  </a:cubicBezTo>
                  <a:cubicBezTo>
                    <a:pt x="1702" y="8506"/>
                    <a:pt x="1936" y="7939"/>
                    <a:pt x="2403" y="7506"/>
                  </a:cubicBezTo>
                  <a:cubicBezTo>
                    <a:pt x="2870" y="7072"/>
                    <a:pt x="3503" y="6838"/>
                    <a:pt x="4304" y="6838"/>
                  </a:cubicBezTo>
                  <a:close/>
                  <a:moveTo>
                    <a:pt x="4304" y="0"/>
                  </a:moveTo>
                  <a:cubicBezTo>
                    <a:pt x="3070" y="0"/>
                    <a:pt x="2069" y="300"/>
                    <a:pt x="1369" y="867"/>
                  </a:cubicBezTo>
                  <a:cubicBezTo>
                    <a:pt x="635" y="1468"/>
                    <a:pt x="301" y="2268"/>
                    <a:pt x="301" y="3269"/>
                  </a:cubicBezTo>
                  <a:cubicBezTo>
                    <a:pt x="301" y="3970"/>
                    <a:pt x="501" y="4603"/>
                    <a:pt x="902" y="5104"/>
                  </a:cubicBezTo>
                  <a:cubicBezTo>
                    <a:pt x="1302" y="5604"/>
                    <a:pt x="1869" y="5938"/>
                    <a:pt x="2603" y="6105"/>
                  </a:cubicBezTo>
                  <a:cubicBezTo>
                    <a:pt x="1769" y="6305"/>
                    <a:pt x="1135" y="6672"/>
                    <a:pt x="668" y="7239"/>
                  </a:cubicBezTo>
                  <a:cubicBezTo>
                    <a:pt x="234" y="7806"/>
                    <a:pt x="1" y="8473"/>
                    <a:pt x="1" y="9273"/>
                  </a:cubicBezTo>
                  <a:cubicBezTo>
                    <a:pt x="1" y="10508"/>
                    <a:pt x="368" y="11442"/>
                    <a:pt x="1102" y="12075"/>
                  </a:cubicBezTo>
                  <a:cubicBezTo>
                    <a:pt x="1836" y="12743"/>
                    <a:pt x="2936" y="13076"/>
                    <a:pt x="4304" y="13076"/>
                  </a:cubicBezTo>
                  <a:cubicBezTo>
                    <a:pt x="5705" y="13076"/>
                    <a:pt x="6772" y="12743"/>
                    <a:pt x="7506" y="12075"/>
                  </a:cubicBezTo>
                  <a:cubicBezTo>
                    <a:pt x="8274" y="11442"/>
                    <a:pt x="8640" y="10508"/>
                    <a:pt x="8640" y="9273"/>
                  </a:cubicBezTo>
                  <a:cubicBezTo>
                    <a:pt x="8640" y="8473"/>
                    <a:pt x="8407" y="7806"/>
                    <a:pt x="7940" y="7239"/>
                  </a:cubicBezTo>
                  <a:cubicBezTo>
                    <a:pt x="7473" y="6672"/>
                    <a:pt x="6839" y="6305"/>
                    <a:pt x="6039" y="6105"/>
                  </a:cubicBezTo>
                  <a:cubicBezTo>
                    <a:pt x="6739" y="5938"/>
                    <a:pt x="7306" y="5604"/>
                    <a:pt x="7706" y="5104"/>
                  </a:cubicBezTo>
                  <a:cubicBezTo>
                    <a:pt x="8140" y="4603"/>
                    <a:pt x="8340" y="3970"/>
                    <a:pt x="8340" y="3269"/>
                  </a:cubicBezTo>
                  <a:cubicBezTo>
                    <a:pt x="8340" y="2268"/>
                    <a:pt x="7973" y="1468"/>
                    <a:pt x="7273" y="867"/>
                  </a:cubicBezTo>
                  <a:cubicBezTo>
                    <a:pt x="6539" y="300"/>
                    <a:pt x="5572" y="0"/>
                    <a:pt x="4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64;p64">
              <a:extLst>
                <a:ext uri="{FF2B5EF4-FFF2-40B4-BE49-F238E27FC236}">
                  <a16:creationId xmlns:a16="http://schemas.microsoft.com/office/drawing/2014/main" id="{60306FA5-8AC3-5FE5-B116-FE4ADC43BF0A}"/>
                </a:ext>
              </a:extLst>
            </p:cNvPr>
            <p:cNvSpPr/>
            <p:nvPr/>
          </p:nvSpPr>
          <p:spPr>
            <a:xfrm>
              <a:off x="3721150" y="2571450"/>
              <a:ext cx="44225" cy="54225"/>
            </a:xfrm>
            <a:custGeom>
              <a:avLst/>
              <a:gdLst/>
              <a:ahLst/>
              <a:cxnLst/>
              <a:rect l="l" t="t" r="r" b="b"/>
              <a:pathLst>
                <a:path w="1769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1769" y="2169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65;p64">
              <a:extLst>
                <a:ext uri="{FF2B5EF4-FFF2-40B4-BE49-F238E27FC236}">
                  <a16:creationId xmlns:a16="http://schemas.microsoft.com/office/drawing/2014/main" id="{BB899DF6-D3E6-C9CC-9771-505DDB8D9AD7}"/>
                </a:ext>
              </a:extLst>
            </p:cNvPr>
            <p:cNvSpPr/>
            <p:nvPr/>
          </p:nvSpPr>
          <p:spPr>
            <a:xfrm>
              <a:off x="384542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66;p64">
              <a:extLst>
                <a:ext uri="{FF2B5EF4-FFF2-40B4-BE49-F238E27FC236}">
                  <a16:creationId xmlns:a16="http://schemas.microsoft.com/office/drawing/2014/main" id="{B464336F-0ECB-B3D2-F61B-BFBE1C7B716D}"/>
                </a:ext>
              </a:extLst>
            </p:cNvPr>
            <p:cNvSpPr/>
            <p:nvPr/>
          </p:nvSpPr>
          <p:spPr>
            <a:xfrm>
              <a:off x="3408450" y="2304600"/>
              <a:ext cx="216000" cy="326925"/>
            </a:xfrm>
            <a:custGeom>
              <a:avLst/>
              <a:gdLst/>
              <a:ahLst/>
              <a:cxnLst/>
              <a:rect l="l" t="t" r="r" b="b"/>
              <a:pathLst>
                <a:path w="8640" h="13077" extrusionOk="0">
                  <a:moveTo>
                    <a:pt x="4303" y="1334"/>
                  </a:moveTo>
                  <a:cubicBezTo>
                    <a:pt x="5037" y="1334"/>
                    <a:pt x="5604" y="1535"/>
                    <a:pt x="6038" y="1902"/>
                  </a:cubicBezTo>
                  <a:cubicBezTo>
                    <a:pt x="6438" y="2268"/>
                    <a:pt x="6638" y="2769"/>
                    <a:pt x="6638" y="3436"/>
                  </a:cubicBezTo>
                  <a:cubicBezTo>
                    <a:pt x="6638" y="4070"/>
                    <a:pt x="6438" y="4570"/>
                    <a:pt x="6038" y="4937"/>
                  </a:cubicBezTo>
                  <a:cubicBezTo>
                    <a:pt x="5604" y="5304"/>
                    <a:pt x="5037" y="5504"/>
                    <a:pt x="4303" y="5504"/>
                  </a:cubicBezTo>
                  <a:cubicBezTo>
                    <a:pt x="3569" y="5504"/>
                    <a:pt x="3002" y="5304"/>
                    <a:pt x="2602" y="4937"/>
                  </a:cubicBezTo>
                  <a:cubicBezTo>
                    <a:pt x="2168" y="4570"/>
                    <a:pt x="1968" y="4070"/>
                    <a:pt x="1968" y="3436"/>
                  </a:cubicBezTo>
                  <a:cubicBezTo>
                    <a:pt x="1968" y="2769"/>
                    <a:pt x="2168" y="2268"/>
                    <a:pt x="2602" y="1902"/>
                  </a:cubicBezTo>
                  <a:cubicBezTo>
                    <a:pt x="3002" y="1535"/>
                    <a:pt x="3569" y="1334"/>
                    <a:pt x="4303" y="1334"/>
                  </a:cubicBezTo>
                  <a:close/>
                  <a:moveTo>
                    <a:pt x="4303" y="6838"/>
                  </a:moveTo>
                  <a:cubicBezTo>
                    <a:pt x="5137" y="6838"/>
                    <a:pt x="5771" y="7072"/>
                    <a:pt x="6238" y="7506"/>
                  </a:cubicBezTo>
                  <a:cubicBezTo>
                    <a:pt x="6705" y="7939"/>
                    <a:pt x="6938" y="8506"/>
                    <a:pt x="6938" y="9273"/>
                  </a:cubicBezTo>
                  <a:cubicBezTo>
                    <a:pt x="6938" y="10041"/>
                    <a:pt x="6705" y="10641"/>
                    <a:pt x="6238" y="11075"/>
                  </a:cubicBezTo>
                  <a:cubicBezTo>
                    <a:pt x="5771" y="11508"/>
                    <a:pt x="5104" y="11709"/>
                    <a:pt x="4303" y="11709"/>
                  </a:cubicBezTo>
                  <a:cubicBezTo>
                    <a:pt x="3503" y="11709"/>
                    <a:pt x="2869" y="11508"/>
                    <a:pt x="2402" y="11075"/>
                  </a:cubicBezTo>
                  <a:cubicBezTo>
                    <a:pt x="1935" y="10641"/>
                    <a:pt x="1701" y="10041"/>
                    <a:pt x="1701" y="9273"/>
                  </a:cubicBezTo>
                  <a:cubicBezTo>
                    <a:pt x="1701" y="8506"/>
                    <a:pt x="1935" y="7939"/>
                    <a:pt x="2402" y="7506"/>
                  </a:cubicBezTo>
                  <a:cubicBezTo>
                    <a:pt x="2869" y="7072"/>
                    <a:pt x="3503" y="6838"/>
                    <a:pt x="4303" y="6838"/>
                  </a:cubicBezTo>
                  <a:close/>
                  <a:moveTo>
                    <a:pt x="4303" y="0"/>
                  </a:moveTo>
                  <a:cubicBezTo>
                    <a:pt x="3069" y="0"/>
                    <a:pt x="2068" y="300"/>
                    <a:pt x="1368" y="867"/>
                  </a:cubicBezTo>
                  <a:cubicBezTo>
                    <a:pt x="634" y="1468"/>
                    <a:pt x="300" y="2268"/>
                    <a:pt x="300" y="3269"/>
                  </a:cubicBezTo>
                  <a:cubicBezTo>
                    <a:pt x="300" y="3970"/>
                    <a:pt x="500" y="4603"/>
                    <a:pt x="901" y="5104"/>
                  </a:cubicBezTo>
                  <a:cubicBezTo>
                    <a:pt x="1301" y="5604"/>
                    <a:pt x="1868" y="5938"/>
                    <a:pt x="2602" y="6105"/>
                  </a:cubicBezTo>
                  <a:cubicBezTo>
                    <a:pt x="1768" y="6305"/>
                    <a:pt x="1134" y="6672"/>
                    <a:pt x="667" y="7239"/>
                  </a:cubicBezTo>
                  <a:cubicBezTo>
                    <a:pt x="234" y="7806"/>
                    <a:pt x="0" y="8473"/>
                    <a:pt x="0" y="9273"/>
                  </a:cubicBezTo>
                  <a:cubicBezTo>
                    <a:pt x="0" y="10508"/>
                    <a:pt x="367" y="11442"/>
                    <a:pt x="1101" y="12075"/>
                  </a:cubicBezTo>
                  <a:cubicBezTo>
                    <a:pt x="1835" y="12743"/>
                    <a:pt x="2935" y="13076"/>
                    <a:pt x="4303" y="13076"/>
                  </a:cubicBezTo>
                  <a:cubicBezTo>
                    <a:pt x="5704" y="13076"/>
                    <a:pt x="6772" y="12743"/>
                    <a:pt x="7505" y="12075"/>
                  </a:cubicBezTo>
                  <a:cubicBezTo>
                    <a:pt x="8273" y="11442"/>
                    <a:pt x="8640" y="10508"/>
                    <a:pt x="8640" y="9273"/>
                  </a:cubicBezTo>
                  <a:cubicBezTo>
                    <a:pt x="8640" y="8473"/>
                    <a:pt x="8406" y="7806"/>
                    <a:pt x="7939" y="7239"/>
                  </a:cubicBezTo>
                  <a:cubicBezTo>
                    <a:pt x="7472" y="6672"/>
                    <a:pt x="6838" y="6305"/>
                    <a:pt x="6038" y="6105"/>
                  </a:cubicBezTo>
                  <a:cubicBezTo>
                    <a:pt x="6738" y="5938"/>
                    <a:pt x="7305" y="5604"/>
                    <a:pt x="7706" y="5104"/>
                  </a:cubicBezTo>
                  <a:cubicBezTo>
                    <a:pt x="8139" y="4603"/>
                    <a:pt x="8339" y="3970"/>
                    <a:pt x="8339" y="3269"/>
                  </a:cubicBezTo>
                  <a:cubicBezTo>
                    <a:pt x="8339" y="2268"/>
                    <a:pt x="7972" y="1468"/>
                    <a:pt x="7272" y="867"/>
                  </a:cubicBezTo>
                  <a:cubicBezTo>
                    <a:pt x="6538" y="300"/>
                    <a:pt x="5571" y="0"/>
                    <a:pt x="4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67;p64">
              <a:extLst>
                <a:ext uri="{FF2B5EF4-FFF2-40B4-BE49-F238E27FC236}">
                  <a16:creationId xmlns:a16="http://schemas.microsoft.com/office/drawing/2014/main" id="{3DF6B314-1162-A925-5AFD-EB4F1D8EDE7D}"/>
                </a:ext>
              </a:extLst>
            </p:cNvPr>
            <p:cNvSpPr/>
            <p:nvPr/>
          </p:nvSpPr>
          <p:spPr>
            <a:xfrm>
              <a:off x="3700325" y="2571450"/>
              <a:ext cx="44200" cy="54225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1768" y="2169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68;p64">
              <a:extLst>
                <a:ext uri="{FF2B5EF4-FFF2-40B4-BE49-F238E27FC236}">
                  <a16:creationId xmlns:a16="http://schemas.microsoft.com/office/drawing/2014/main" id="{6D357512-79F3-B6BC-84CF-713932F1FE21}"/>
                </a:ext>
              </a:extLst>
            </p:cNvPr>
            <p:cNvSpPr/>
            <p:nvPr/>
          </p:nvSpPr>
          <p:spPr>
            <a:xfrm>
              <a:off x="382457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69;p64">
              <a:extLst>
                <a:ext uri="{FF2B5EF4-FFF2-40B4-BE49-F238E27FC236}">
                  <a16:creationId xmlns:a16="http://schemas.microsoft.com/office/drawing/2014/main" id="{4FB9B34D-0F65-8E1D-7FE7-8908D3F51F91}"/>
                </a:ext>
              </a:extLst>
            </p:cNvPr>
            <p:cNvSpPr/>
            <p:nvPr/>
          </p:nvSpPr>
          <p:spPr>
            <a:xfrm>
              <a:off x="3576900" y="2961575"/>
              <a:ext cx="370350" cy="310400"/>
            </a:xfrm>
            <a:custGeom>
              <a:avLst/>
              <a:gdLst/>
              <a:ahLst/>
              <a:cxnLst/>
              <a:rect l="l" t="t" r="r" b="b"/>
              <a:pathLst>
                <a:path w="14814" h="12416" extrusionOk="0">
                  <a:moveTo>
                    <a:pt x="6626" y="0"/>
                  </a:moveTo>
                  <a:cubicBezTo>
                    <a:pt x="6489" y="0"/>
                    <a:pt x="6348" y="2"/>
                    <a:pt x="6205" y="7"/>
                  </a:cubicBezTo>
                  <a:cubicBezTo>
                    <a:pt x="6205" y="7"/>
                    <a:pt x="6106" y="0"/>
                    <a:pt x="5935" y="0"/>
                  </a:cubicBezTo>
                  <a:cubicBezTo>
                    <a:pt x="4932" y="0"/>
                    <a:pt x="1458" y="220"/>
                    <a:pt x="1201" y="3242"/>
                  </a:cubicBezTo>
                  <a:cubicBezTo>
                    <a:pt x="901" y="6745"/>
                    <a:pt x="0" y="12049"/>
                    <a:pt x="4103" y="12049"/>
                  </a:cubicBezTo>
                  <a:cubicBezTo>
                    <a:pt x="6155" y="12049"/>
                    <a:pt x="8073" y="12416"/>
                    <a:pt x="9553" y="12416"/>
                  </a:cubicBezTo>
                  <a:cubicBezTo>
                    <a:pt x="11033" y="12416"/>
                    <a:pt x="12075" y="12049"/>
                    <a:pt x="12376" y="10581"/>
                  </a:cubicBezTo>
                  <a:cubicBezTo>
                    <a:pt x="12933" y="7694"/>
                    <a:pt x="14814" y="0"/>
                    <a:pt x="66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70;p64">
              <a:extLst>
                <a:ext uri="{FF2B5EF4-FFF2-40B4-BE49-F238E27FC236}">
                  <a16:creationId xmlns:a16="http://schemas.microsoft.com/office/drawing/2014/main" id="{C7D47F4C-7A0B-6D1C-1274-E6A75E1762C5}"/>
                </a:ext>
              </a:extLst>
            </p:cNvPr>
            <p:cNvSpPr/>
            <p:nvPr/>
          </p:nvSpPr>
          <p:spPr>
            <a:xfrm>
              <a:off x="3606925" y="3350075"/>
              <a:ext cx="307725" cy="390575"/>
            </a:xfrm>
            <a:custGeom>
              <a:avLst/>
              <a:gdLst/>
              <a:ahLst/>
              <a:cxnLst/>
              <a:rect l="l" t="t" r="r" b="b"/>
              <a:pathLst>
                <a:path w="12309" h="15623" extrusionOk="0">
                  <a:moveTo>
                    <a:pt x="3461" y="0"/>
                  </a:moveTo>
                  <a:cubicBezTo>
                    <a:pt x="2428" y="0"/>
                    <a:pt x="495" y="320"/>
                    <a:pt x="300" y="2680"/>
                  </a:cubicBezTo>
                  <a:cubicBezTo>
                    <a:pt x="0" y="5915"/>
                    <a:pt x="133" y="15622"/>
                    <a:pt x="4236" y="15622"/>
                  </a:cubicBezTo>
                  <a:cubicBezTo>
                    <a:pt x="8339" y="15622"/>
                    <a:pt x="11742" y="15522"/>
                    <a:pt x="12042" y="11986"/>
                  </a:cubicBezTo>
                  <a:cubicBezTo>
                    <a:pt x="12309" y="8484"/>
                    <a:pt x="11442" y="44"/>
                    <a:pt x="4103" y="44"/>
                  </a:cubicBezTo>
                  <a:cubicBezTo>
                    <a:pt x="4103" y="44"/>
                    <a:pt x="3844" y="0"/>
                    <a:pt x="3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71;p64">
              <a:extLst>
                <a:ext uri="{FF2B5EF4-FFF2-40B4-BE49-F238E27FC236}">
                  <a16:creationId xmlns:a16="http://schemas.microsoft.com/office/drawing/2014/main" id="{AAD16B8D-C940-1D8B-7053-650968A3E23C}"/>
                </a:ext>
              </a:extLst>
            </p:cNvPr>
            <p:cNvSpPr/>
            <p:nvPr/>
          </p:nvSpPr>
          <p:spPr>
            <a:xfrm>
              <a:off x="3298350" y="3180100"/>
              <a:ext cx="331100" cy="321650"/>
            </a:xfrm>
            <a:custGeom>
              <a:avLst/>
              <a:gdLst/>
              <a:ahLst/>
              <a:cxnLst/>
              <a:rect l="l" t="t" r="r" b="b"/>
              <a:pathLst>
                <a:path w="13244" h="12866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6706" y="12214"/>
                    <a:pt x="6706" y="12214"/>
                  </a:cubicBezTo>
                  <a:cubicBezTo>
                    <a:pt x="6706" y="12214"/>
                    <a:pt x="7535" y="12865"/>
                    <a:pt x="8311" y="12865"/>
                  </a:cubicBezTo>
                  <a:cubicBezTo>
                    <a:pt x="8917" y="12865"/>
                    <a:pt x="9491" y="12467"/>
                    <a:pt x="9608" y="11046"/>
                  </a:cubicBezTo>
                  <a:cubicBezTo>
                    <a:pt x="9875" y="7811"/>
                    <a:pt x="13244" y="739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72;p64">
              <a:extLst>
                <a:ext uri="{FF2B5EF4-FFF2-40B4-BE49-F238E27FC236}">
                  <a16:creationId xmlns:a16="http://schemas.microsoft.com/office/drawing/2014/main" id="{04D1BFE2-4AB3-F287-9600-1F4FE10687B9}"/>
                </a:ext>
              </a:extLst>
            </p:cNvPr>
            <p:cNvSpPr/>
            <p:nvPr/>
          </p:nvSpPr>
          <p:spPr>
            <a:xfrm>
              <a:off x="3882100" y="3167700"/>
              <a:ext cx="296075" cy="311750"/>
            </a:xfrm>
            <a:custGeom>
              <a:avLst/>
              <a:gdLst/>
              <a:ahLst/>
              <a:cxnLst/>
              <a:rect l="l" t="t" r="r" b="b"/>
              <a:pathLst>
                <a:path w="11843" h="12470" extrusionOk="0">
                  <a:moveTo>
                    <a:pt x="3403" y="1"/>
                  </a:moveTo>
                  <a:cubicBezTo>
                    <a:pt x="3403" y="1"/>
                    <a:pt x="1035" y="268"/>
                    <a:pt x="735" y="2636"/>
                  </a:cubicBezTo>
                  <a:cubicBezTo>
                    <a:pt x="435" y="5004"/>
                    <a:pt x="1" y="11643"/>
                    <a:pt x="3503" y="12343"/>
                  </a:cubicBezTo>
                  <a:cubicBezTo>
                    <a:pt x="3936" y="12430"/>
                    <a:pt x="4368" y="12469"/>
                    <a:pt x="4796" y="12469"/>
                  </a:cubicBezTo>
                  <a:cubicBezTo>
                    <a:pt x="8493" y="12469"/>
                    <a:pt x="11843" y="9520"/>
                    <a:pt x="11843" y="8474"/>
                  </a:cubicBezTo>
                  <a:cubicBezTo>
                    <a:pt x="11843" y="7306"/>
                    <a:pt x="10442" y="2936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73;p64">
              <a:extLst>
                <a:ext uri="{FF2B5EF4-FFF2-40B4-BE49-F238E27FC236}">
                  <a16:creationId xmlns:a16="http://schemas.microsoft.com/office/drawing/2014/main" id="{B30A7A09-04C6-472E-D1FD-17E3DF6567F3}"/>
                </a:ext>
              </a:extLst>
            </p:cNvPr>
            <p:cNvSpPr/>
            <p:nvPr/>
          </p:nvSpPr>
          <p:spPr>
            <a:xfrm>
              <a:off x="3576900" y="2961475"/>
              <a:ext cx="300925" cy="301550"/>
            </a:xfrm>
            <a:custGeom>
              <a:avLst/>
              <a:gdLst/>
              <a:ahLst/>
              <a:cxnLst/>
              <a:rect l="l" t="t" r="r" b="b"/>
              <a:pathLst>
                <a:path w="12037" h="12062" extrusionOk="0">
                  <a:moveTo>
                    <a:pt x="6577" y="1"/>
                  </a:moveTo>
                  <a:cubicBezTo>
                    <a:pt x="6456" y="1"/>
                    <a:pt x="6332" y="4"/>
                    <a:pt x="6205" y="11"/>
                  </a:cubicBezTo>
                  <a:cubicBezTo>
                    <a:pt x="6205" y="11"/>
                    <a:pt x="6106" y="4"/>
                    <a:pt x="5935" y="4"/>
                  </a:cubicBezTo>
                  <a:cubicBezTo>
                    <a:pt x="4932" y="4"/>
                    <a:pt x="1458" y="224"/>
                    <a:pt x="1201" y="3246"/>
                  </a:cubicBezTo>
                  <a:cubicBezTo>
                    <a:pt x="901" y="6749"/>
                    <a:pt x="0" y="12053"/>
                    <a:pt x="4103" y="12053"/>
                  </a:cubicBezTo>
                  <a:cubicBezTo>
                    <a:pt x="4800" y="12053"/>
                    <a:pt x="5429" y="12061"/>
                    <a:pt x="5997" y="12061"/>
                  </a:cubicBezTo>
                  <a:cubicBezTo>
                    <a:pt x="8773" y="12061"/>
                    <a:pt x="10076" y="11854"/>
                    <a:pt x="10574" y="9417"/>
                  </a:cubicBezTo>
                  <a:cubicBezTo>
                    <a:pt x="11162" y="6513"/>
                    <a:pt x="12037" y="1"/>
                    <a:pt x="6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74;p64">
              <a:extLst>
                <a:ext uri="{FF2B5EF4-FFF2-40B4-BE49-F238E27FC236}">
                  <a16:creationId xmlns:a16="http://schemas.microsoft.com/office/drawing/2014/main" id="{E86985E1-835D-294B-A6BA-B3814B538690}"/>
                </a:ext>
              </a:extLst>
            </p:cNvPr>
            <p:cNvSpPr/>
            <p:nvPr/>
          </p:nvSpPr>
          <p:spPr>
            <a:xfrm>
              <a:off x="3591900" y="3350075"/>
              <a:ext cx="301075" cy="332300"/>
            </a:xfrm>
            <a:custGeom>
              <a:avLst/>
              <a:gdLst/>
              <a:ahLst/>
              <a:cxnLst/>
              <a:rect l="l" t="t" r="r" b="b"/>
              <a:pathLst>
                <a:path w="12043" h="13292" extrusionOk="0">
                  <a:moveTo>
                    <a:pt x="4062" y="0"/>
                  </a:moveTo>
                  <a:cubicBezTo>
                    <a:pt x="3029" y="0"/>
                    <a:pt x="1096" y="320"/>
                    <a:pt x="901" y="2680"/>
                  </a:cubicBezTo>
                  <a:cubicBezTo>
                    <a:pt x="601" y="5915"/>
                    <a:pt x="1" y="13287"/>
                    <a:pt x="4137" y="13287"/>
                  </a:cubicBezTo>
                  <a:cubicBezTo>
                    <a:pt x="4679" y="13287"/>
                    <a:pt x="5186" y="13292"/>
                    <a:pt x="5658" y="13292"/>
                  </a:cubicBezTo>
                  <a:cubicBezTo>
                    <a:pt x="8755" y="13292"/>
                    <a:pt x="10343" y="13091"/>
                    <a:pt x="10575" y="10052"/>
                  </a:cubicBezTo>
                  <a:cubicBezTo>
                    <a:pt x="10875" y="6516"/>
                    <a:pt x="12043" y="44"/>
                    <a:pt x="4704" y="44"/>
                  </a:cubicBezTo>
                  <a:cubicBezTo>
                    <a:pt x="4704" y="44"/>
                    <a:pt x="4445" y="0"/>
                    <a:pt x="40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75;p64">
              <a:extLst>
                <a:ext uri="{FF2B5EF4-FFF2-40B4-BE49-F238E27FC236}">
                  <a16:creationId xmlns:a16="http://schemas.microsoft.com/office/drawing/2014/main" id="{F3B97624-9413-8162-D4BA-D0315F961361}"/>
                </a:ext>
              </a:extLst>
            </p:cNvPr>
            <p:cNvSpPr/>
            <p:nvPr/>
          </p:nvSpPr>
          <p:spPr>
            <a:xfrm>
              <a:off x="3298350" y="3180100"/>
              <a:ext cx="256875" cy="268275"/>
            </a:xfrm>
            <a:custGeom>
              <a:avLst/>
              <a:gdLst/>
              <a:ahLst/>
              <a:cxnLst/>
              <a:rect l="l" t="t" r="r" b="b"/>
              <a:pathLst>
                <a:path w="10275" h="10731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5572" y="10079"/>
                    <a:pt x="5572" y="10079"/>
                  </a:cubicBezTo>
                  <a:cubicBezTo>
                    <a:pt x="5572" y="10079"/>
                    <a:pt x="6401" y="10730"/>
                    <a:pt x="7182" y="10730"/>
                  </a:cubicBezTo>
                  <a:cubicBezTo>
                    <a:pt x="7794" y="10730"/>
                    <a:pt x="8375" y="10332"/>
                    <a:pt x="8507" y="8912"/>
                  </a:cubicBezTo>
                  <a:cubicBezTo>
                    <a:pt x="8807" y="5676"/>
                    <a:pt x="10275" y="372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76;p64">
              <a:extLst>
                <a:ext uri="{FF2B5EF4-FFF2-40B4-BE49-F238E27FC236}">
                  <a16:creationId xmlns:a16="http://schemas.microsoft.com/office/drawing/2014/main" id="{7B6A5BD6-396E-D31C-0B27-8BE1CE185BD9}"/>
                </a:ext>
              </a:extLst>
            </p:cNvPr>
            <p:cNvSpPr/>
            <p:nvPr/>
          </p:nvSpPr>
          <p:spPr>
            <a:xfrm>
              <a:off x="3872975" y="3167700"/>
              <a:ext cx="270175" cy="280250"/>
            </a:xfrm>
            <a:custGeom>
              <a:avLst/>
              <a:gdLst/>
              <a:ahLst/>
              <a:cxnLst/>
              <a:rect l="l" t="t" r="r" b="b"/>
              <a:pathLst>
                <a:path w="10807" h="11210" extrusionOk="0">
                  <a:moveTo>
                    <a:pt x="3768" y="1"/>
                  </a:moveTo>
                  <a:cubicBezTo>
                    <a:pt x="3768" y="1"/>
                    <a:pt x="1400" y="268"/>
                    <a:pt x="1100" y="2636"/>
                  </a:cubicBezTo>
                  <a:cubicBezTo>
                    <a:pt x="812" y="4910"/>
                    <a:pt x="1" y="11209"/>
                    <a:pt x="3064" y="11209"/>
                  </a:cubicBezTo>
                  <a:cubicBezTo>
                    <a:pt x="3192" y="11209"/>
                    <a:pt x="3326" y="11198"/>
                    <a:pt x="3468" y="11176"/>
                  </a:cubicBezTo>
                  <a:cubicBezTo>
                    <a:pt x="6971" y="10575"/>
                    <a:pt x="9639" y="9107"/>
                    <a:pt x="9639" y="7940"/>
                  </a:cubicBezTo>
                  <a:cubicBezTo>
                    <a:pt x="9639" y="6739"/>
                    <a:pt x="10807" y="2936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77;p64">
              <a:extLst>
                <a:ext uri="{FF2B5EF4-FFF2-40B4-BE49-F238E27FC236}">
                  <a16:creationId xmlns:a16="http://schemas.microsoft.com/office/drawing/2014/main" id="{78255474-EEB8-0010-0E12-1A631F76243F}"/>
                </a:ext>
              </a:extLst>
            </p:cNvPr>
            <p:cNvSpPr/>
            <p:nvPr/>
          </p:nvSpPr>
          <p:spPr>
            <a:xfrm>
              <a:off x="3659450" y="3089325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201" y="5037"/>
                  </a:lnTo>
                  <a:lnTo>
                    <a:pt x="1201" y="2836"/>
                  </a:lnTo>
                  <a:cubicBezTo>
                    <a:pt x="1201" y="2502"/>
                    <a:pt x="1201" y="2035"/>
                    <a:pt x="1135" y="1401"/>
                  </a:cubicBezTo>
                  <a:lnTo>
                    <a:pt x="1168" y="1401"/>
                  </a:lnTo>
                  <a:lnTo>
                    <a:pt x="2202" y="5037"/>
                  </a:lnTo>
                  <a:lnTo>
                    <a:pt x="3503" y="5037"/>
                  </a:lnTo>
                  <a:lnTo>
                    <a:pt x="4504" y="1401"/>
                  </a:lnTo>
                  <a:lnTo>
                    <a:pt x="4537" y="1401"/>
                  </a:lnTo>
                  <a:cubicBezTo>
                    <a:pt x="4504" y="1968"/>
                    <a:pt x="4504" y="2302"/>
                    <a:pt x="4504" y="2435"/>
                  </a:cubicBezTo>
                  <a:cubicBezTo>
                    <a:pt x="4504" y="2569"/>
                    <a:pt x="4504" y="2702"/>
                    <a:pt x="4504" y="2836"/>
                  </a:cubicBezTo>
                  <a:lnTo>
                    <a:pt x="4504" y="5037"/>
                  </a:lnTo>
                  <a:lnTo>
                    <a:pt x="5738" y="5037"/>
                  </a:lnTo>
                  <a:lnTo>
                    <a:pt x="5738" y="0"/>
                  </a:lnTo>
                  <a:lnTo>
                    <a:pt x="3937" y="0"/>
                  </a:lnTo>
                  <a:lnTo>
                    <a:pt x="2903" y="3570"/>
                  </a:lnTo>
                  <a:lnTo>
                    <a:pt x="2869" y="35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78;p64">
              <a:extLst>
                <a:ext uri="{FF2B5EF4-FFF2-40B4-BE49-F238E27FC236}">
                  <a16:creationId xmlns:a16="http://schemas.microsoft.com/office/drawing/2014/main" id="{031913B4-8F55-975C-C0F4-4EDFBD5A17A0}"/>
                </a:ext>
              </a:extLst>
            </p:cNvPr>
            <p:cNvSpPr/>
            <p:nvPr/>
          </p:nvSpPr>
          <p:spPr>
            <a:xfrm>
              <a:off x="3674450" y="3472925"/>
              <a:ext cx="100100" cy="130125"/>
            </a:xfrm>
            <a:custGeom>
              <a:avLst/>
              <a:gdLst/>
              <a:ahLst/>
              <a:cxnLst/>
              <a:rect l="l" t="t" r="r" b="b"/>
              <a:pathLst>
                <a:path w="4004" h="5205" extrusionOk="0">
                  <a:moveTo>
                    <a:pt x="2436" y="1"/>
                  </a:moveTo>
                  <a:cubicBezTo>
                    <a:pt x="1969" y="1"/>
                    <a:pt x="1535" y="134"/>
                    <a:pt x="1135" y="334"/>
                  </a:cubicBezTo>
                  <a:cubicBezTo>
                    <a:pt x="768" y="534"/>
                    <a:pt x="501" y="835"/>
                    <a:pt x="301" y="1235"/>
                  </a:cubicBezTo>
                  <a:cubicBezTo>
                    <a:pt x="101" y="1635"/>
                    <a:pt x="1" y="2102"/>
                    <a:pt x="1" y="2602"/>
                  </a:cubicBezTo>
                  <a:cubicBezTo>
                    <a:pt x="1" y="3436"/>
                    <a:pt x="201" y="4104"/>
                    <a:pt x="601" y="4537"/>
                  </a:cubicBezTo>
                  <a:cubicBezTo>
                    <a:pt x="1035" y="4971"/>
                    <a:pt x="1602" y="5204"/>
                    <a:pt x="2369" y="5204"/>
                  </a:cubicBezTo>
                  <a:cubicBezTo>
                    <a:pt x="2903" y="5204"/>
                    <a:pt x="3370" y="5104"/>
                    <a:pt x="3804" y="4904"/>
                  </a:cubicBezTo>
                  <a:lnTo>
                    <a:pt x="3804" y="3770"/>
                  </a:lnTo>
                  <a:cubicBezTo>
                    <a:pt x="3570" y="3837"/>
                    <a:pt x="3370" y="3937"/>
                    <a:pt x="3170" y="3970"/>
                  </a:cubicBezTo>
                  <a:cubicBezTo>
                    <a:pt x="2936" y="4037"/>
                    <a:pt x="2736" y="4070"/>
                    <a:pt x="2503" y="4070"/>
                  </a:cubicBezTo>
                  <a:cubicBezTo>
                    <a:pt x="1769" y="4070"/>
                    <a:pt x="1402" y="3603"/>
                    <a:pt x="1402" y="2636"/>
                  </a:cubicBezTo>
                  <a:cubicBezTo>
                    <a:pt x="1402" y="2169"/>
                    <a:pt x="1502" y="1802"/>
                    <a:pt x="1669" y="1535"/>
                  </a:cubicBezTo>
                  <a:cubicBezTo>
                    <a:pt x="1869" y="1268"/>
                    <a:pt x="2102" y="1135"/>
                    <a:pt x="2436" y="1135"/>
                  </a:cubicBezTo>
                  <a:cubicBezTo>
                    <a:pt x="2636" y="1135"/>
                    <a:pt x="2836" y="1168"/>
                    <a:pt x="3036" y="1201"/>
                  </a:cubicBezTo>
                  <a:cubicBezTo>
                    <a:pt x="3237" y="1268"/>
                    <a:pt x="3403" y="1335"/>
                    <a:pt x="3604" y="1435"/>
                  </a:cubicBezTo>
                  <a:lnTo>
                    <a:pt x="4004" y="368"/>
                  </a:lnTo>
                  <a:cubicBezTo>
                    <a:pt x="3503" y="134"/>
                    <a:pt x="3003" y="1"/>
                    <a:pt x="2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79;p64">
              <a:extLst>
                <a:ext uri="{FF2B5EF4-FFF2-40B4-BE49-F238E27FC236}">
                  <a16:creationId xmlns:a16="http://schemas.microsoft.com/office/drawing/2014/main" id="{311D449B-840A-9407-58F8-82F5BB0DC896}"/>
                </a:ext>
              </a:extLst>
            </p:cNvPr>
            <p:cNvSpPr/>
            <p:nvPr/>
          </p:nvSpPr>
          <p:spPr>
            <a:xfrm>
              <a:off x="3393425" y="3270275"/>
              <a:ext cx="59225" cy="85100"/>
            </a:xfrm>
            <a:custGeom>
              <a:avLst/>
              <a:gdLst/>
              <a:ahLst/>
              <a:cxnLst/>
              <a:rect l="l" t="t" r="r" b="b"/>
              <a:pathLst>
                <a:path w="2369" h="3404" extrusionOk="0">
                  <a:moveTo>
                    <a:pt x="2369" y="1"/>
                  </a:moveTo>
                  <a:cubicBezTo>
                    <a:pt x="2369" y="1"/>
                    <a:pt x="1" y="868"/>
                    <a:pt x="601" y="2069"/>
                  </a:cubicBezTo>
                  <a:cubicBezTo>
                    <a:pt x="935" y="2769"/>
                    <a:pt x="1602" y="3236"/>
                    <a:pt x="2369" y="3403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80;p64">
              <a:extLst>
                <a:ext uri="{FF2B5EF4-FFF2-40B4-BE49-F238E27FC236}">
                  <a16:creationId xmlns:a16="http://schemas.microsoft.com/office/drawing/2014/main" id="{2BB30193-8613-86D8-FCE1-B0152EB91064}"/>
                </a:ext>
              </a:extLst>
            </p:cNvPr>
            <p:cNvSpPr/>
            <p:nvPr/>
          </p:nvSpPr>
          <p:spPr>
            <a:xfrm>
              <a:off x="3978850" y="3270275"/>
              <a:ext cx="59225" cy="84250"/>
            </a:xfrm>
            <a:custGeom>
              <a:avLst/>
              <a:gdLst/>
              <a:ahLst/>
              <a:cxnLst/>
              <a:rect l="l" t="t" r="r" b="b"/>
              <a:pathLst>
                <a:path w="2369" h="3370" extrusionOk="0">
                  <a:moveTo>
                    <a:pt x="0" y="1"/>
                  </a:moveTo>
                  <a:lnTo>
                    <a:pt x="0" y="3370"/>
                  </a:lnTo>
                  <a:cubicBezTo>
                    <a:pt x="768" y="3236"/>
                    <a:pt x="1435" y="2736"/>
                    <a:pt x="1768" y="2069"/>
                  </a:cubicBezTo>
                  <a:cubicBezTo>
                    <a:pt x="2369" y="8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81;p64">
              <a:extLst>
                <a:ext uri="{FF2B5EF4-FFF2-40B4-BE49-F238E27FC236}">
                  <a16:creationId xmlns:a16="http://schemas.microsoft.com/office/drawing/2014/main" id="{3B9920C3-1D54-30D1-81FE-D4A696033A3D}"/>
                </a:ext>
              </a:extLst>
            </p:cNvPr>
            <p:cNvSpPr/>
            <p:nvPr/>
          </p:nvSpPr>
          <p:spPr>
            <a:xfrm>
              <a:off x="2958950" y="1624875"/>
              <a:ext cx="1558650" cy="2354275"/>
            </a:xfrm>
            <a:custGeom>
              <a:avLst/>
              <a:gdLst/>
              <a:ahLst/>
              <a:cxnLst/>
              <a:rect l="l" t="t" r="r" b="b"/>
              <a:pathLst>
                <a:path w="62346" h="94171" extrusionOk="0">
                  <a:moveTo>
                    <a:pt x="27694" y="1"/>
                  </a:moveTo>
                  <a:cubicBezTo>
                    <a:pt x="22091" y="1"/>
                    <a:pt x="9981" y="1021"/>
                    <a:pt x="6205" y="9510"/>
                  </a:cubicBezTo>
                  <a:cubicBezTo>
                    <a:pt x="6205" y="9510"/>
                    <a:pt x="1" y="16548"/>
                    <a:pt x="5304" y="38597"/>
                  </a:cubicBezTo>
                  <a:cubicBezTo>
                    <a:pt x="10608" y="60646"/>
                    <a:pt x="8840" y="64182"/>
                    <a:pt x="8840" y="67718"/>
                  </a:cubicBezTo>
                  <a:cubicBezTo>
                    <a:pt x="8840" y="71221"/>
                    <a:pt x="7973" y="81828"/>
                    <a:pt x="11776" y="84163"/>
                  </a:cubicBezTo>
                  <a:cubicBezTo>
                    <a:pt x="15612" y="86532"/>
                    <a:pt x="20015" y="87699"/>
                    <a:pt x="21182" y="90034"/>
                  </a:cubicBezTo>
                  <a:cubicBezTo>
                    <a:pt x="22350" y="92403"/>
                    <a:pt x="25018" y="94170"/>
                    <a:pt x="28821" y="94170"/>
                  </a:cubicBezTo>
                  <a:cubicBezTo>
                    <a:pt x="32657" y="94170"/>
                    <a:pt x="35893" y="93870"/>
                    <a:pt x="37060" y="92403"/>
                  </a:cubicBezTo>
                  <a:cubicBezTo>
                    <a:pt x="38228" y="90935"/>
                    <a:pt x="39696" y="88266"/>
                    <a:pt x="42631" y="87699"/>
                  </a:cubicBezTo>
                  <a:cubicBezTo>
                    <a:pt x="45566" y="87099"/>
                    <a:pt x="50103" y="83630"/>
                    <a:pt x="50703" y="79193"/>
                  </a:cubicBezTo>
                  <a:cubicBezTo>
                    <a:pt x="51270" y="74790"/>
                    <a:pt x="51270" y="53908"/>
                    <a:pt x="54206" y="45969"/>
                  </a:cubicBezTo>
                  <a:cubicBezTo>
                    <a:pt x="57141" y="38030"/>
                    <a:pt x="62345" y="19183"/>
                    <a:pt x="56174" y="8609"/>
                  </a:cubicBezTo>
                  <a:cubicBezTo>
                    <a:pt x="54072" y="5040"/>
                    <a:pt x="50637" y="2938"/>
                    <a:pt x="46967" y="1704"/>
                  </a:cubicBezTo>
                  <a:cubicBezTo>
                    <a:pt x="42694" y="300"/>
                    <a:pt x="38069" y="57"/>
                    <a:pt x="34810" y="57"/>
                  </a:cubicBezTo>
                  <a:cubicBezTo>
                    <a:pt x="33086" y="57"/>
                    <a:pt x="31745" y="125"/>
                    <a:pt x="31041" y="125"/>
                  </a:cubicBezTo>
                  <a:cubicBezTo>
                    <a:pt x="30832" y="125"/>
                    <a:pt x="30679" y="119"/>
                    <a:pt x="30589" y="103"/>
                  </a:cubicBezTo>
                  <a:cubicBezTo>
                    <a:pt x="30589" y="103"/>
                    <a:pt x="29467" y="1"/>
                    <a:pt x="27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82;p64">
              <a:extLst>
                <a:ext uri="{FF2B5EF4-FFF2-40B4-BE49-F238E27FC236}">
                  <a16:creationId xmlns:a16="http://schemas.microsoft.com/office/drawing/2014/main" id="{F7778B51-52EB-E66E-62D7-5C5841EEDAE6}"/>
                </a:ext>
              </a:extLst>
            </p:cNvPr>
            <p:cNvSpPr/>
            <p:nvPr/>
          </p:nvSpPr>
          <p:spPr>
            <a:xfrm>
              <a:off x="3194125" y="1804450"/>
              <a:ext cx="1032250" cy="1021400"/>
            </a:xfrm>
            <a:custGeom>
              <a:avLst/>
              <a:gdLst/>
              <a:ahLst/>
              <a:cxnLst/>
              <a:rect l="l" t="t" r="r" b="b"/>
              <a:pathLst>
                <a:path w="41290" h="40856" extrusionOk="0">
                  <a:moveTo>
                    <a:pt x="11588" y="1"/>
                  </a:moveTo>
                  <a:cubicBezTo>
                    <a:pt x="6404" y="1"/>
                    <a:pt x="987" y="1539"/>
                    <a:pt x="601" y="9665"/>
                  </a:cubicBezTo>
                  <a:cubicBezTo>
                    <a:pt x="0" y="22308"/>
                    <a:pt x="2369" y="35250"/>
                    <a:pt x="2369" y="35250"/>
                  </a:cubicBezTo>
                  <a:cubicBezTo>
                    <a:pt x="2369" y="35250"/>
                    <a:pt x="901" y="40821"/>
                    <a:pt x="17946" y="40821"/>
                  </a:cubicBezTo>
                  <a:cubicBezTo>
                    <a:pt x="22010" y="40821"/>
                    <a:pt x="25139" y="40855"/>
                    <a:pt x="27568" y="40855"/>
                  </a:cubicBezTo>
                  <a:cubicBezTo>
                    <a:pt x="35327" y="40855"/>
                    <a:pt x="35942" y="40507"/>
                    <a:pt x="37060" y="37585"/>
                  </a:cubicBezTo>
                  <a:cubicBezTo>
                    <a:pt x="38528" y="33783"/>
                    <a:pt x="40462" y="20273"/>
                    <a:pt x="40896" y="10833"/>
                  </a:cubicBezTo>
                  <a:cubicBezTo>
                    <a:pt x="41289" y="1675"/>
                    <a:pt x="31695" y="325"/>
                    <a:pt x="25060" y="325"/>
                  </a:cubicBezTo>
                  <a:cubicBezTo>
                    <a:pt x="22286" y="325"/>
                    <a:pt x="20029" y="561"/>
                    <a:pt x="19237" y="561"/>
                  </a:cubicBezTo>
                  <a:cubicBezTo>
                    <a:pt x="19191" y="561"/>
                    <a:pt x="19150" y="561"/>
                    <a:pt x="19114" y="559"/>
                  </a:cubicBezTo>
                  <a:cubicBezTo>
                    <a:pt x="17279" y="476"/>
                    <a:pt x="14470" y="1"/>
                    <a:pt x="1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83;p64">
              <a:extLst>
                <a:ext uri="{FF2B5EF4-FFF2-40B4-BE49-F238E27FC236}">
                  <a16:creationId xmlns:a16="http://schemas.microsoft.com/office/drawing/2014/main" id="{8E42932D-8A9D-132C-226F-3EE2DC608461}"/>
                </a:ext>
              </a:extLst>
            </p:cNvPr>
            <p:cNvSpPr/>
            <p:nvPr/>
          </p:nvSpPr>
          <p:spPr>
            <a:xfrm>
              <a:off x="3270000" y="1879125"/>
              <a:ext cx="881000" cy="872325"/>
            </a:xfrm>
            <a:custGeom>
              <a:avLst/>
              <a:gdLst/>
              <a:ahLst/>
              <a:cxnLst/>
              <a:rect l="l" t="t" r="r" b="b"/>
              <a:pathLst>
                <a:path w="35240" h="34893" extrusionOk="0">
                  <a:moveTo>
                    <a:pt x="9892" y="1"/>
                  </a:moveTo>
                  <a:cubicBezTo>
                    <a:pt x="5457" y="1"/>
                    <a:pt x="823" y="1311"/>
                    <a:pt x="501" y="8246"/>
                  </a:cubicBezTo>
                  <a:cubicBezTo>
                    <a:pt x="1" y="19054"/>
                    <a:pt x="2002" y="30095"/>
                    <a:pt x="2002" y="30095"/>
                  </a:cubicBezTo>
                  <a:cubicBezTo>
                    <a:pt x="2002" y="30095"/>
                    <a:pt x="768" y="34865"/>
                    <a:pt x="15312" y="34865"/>
                  </a:cubicBezTo>
                  <a:cubicBezTo>
                    <a:pt x="18720" y="34865"/>
                    <a:pt x="21359" y="34893"/>
                    <a:pt x="23418" y="34893"/>
                  </a:cubicBezTo>
                  <a:cubicBezTo>
                    <a:pt x="30144" y="34893"/>
                    <a:pt x="30678" y="34599"/>
                    <a:pt x="31623" y="32097"/>
                  </a:cubicBezTo>
                  <a:cubicBezTo>
                    <a:pt x="32891" y="28828"/>
                    <a:pt x="34559" y="17319"/>
                    <a:pt x="34892" y="9247"/>
                  </a:cubicBezTo>
                  <a:cubicBezTo>
                    <a:pt x="35239" y="1429"/>
                    <a:pt x="27055" y="267"/>
                    <a:pt x="21391" y="267"/>
                  </a:cubicBezTo>
                  <a:cubicBezTo>
                    <a:pt x="18994" y="267"/>
                    <a:pt x="17049" y="475"/>
                    <a:pt x="16393" y="475"/>
                  </a:cubicBezTo>
                  <a:cubicBezTo>
                    <a:pt x="16364" y="475"/>
                    <a:pt x="16337" y="475"/>
                    <a:pt x="16312" y="474"/>
                  </a:cubicBezTo>
                  <a:cubicBezTo>
                    <a:pt x="14743" y="403"/>
                    <a:pt x="12348" y="1"/>
                    <a:pt x="9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84;p64">
              <a:extLst>
                <a:ext uri="{FF2B5EF4-FFF2-40B4-BE49-F238E27FC236}">
                  <a16:creationId xmlns:a16="http://schemas.microsoft.com/office/drawing/2014/main" id="{5DA7A19F-9307-C40C-E825-FEC39087CA6C}"/>
                </a:ext>
              </a:extLst>
            </p:cNvPr>
            <p:cNvSpPr/>
            <p:nvPr/>
          </p:nvSpPr>
          <p:spPr>
            <a:xfrm>
              <a:off x="3320050" y="2110275"/>
              <a:ext cx="822275" cy="521250"/>
            </a:xfrm>
            <a:custGeom>
              <a:avLst/>
              <a:gdLst/>
              <a:ahLst/>
              <a:cxnLst/>
              <a:rect l="l" t="t" r="r" b="b"/>
              <a:pathLst>
                <a:path w="32891" h="20850" extrusionOk="0">
                  <a:moveTo>
                    <a:pt x="32890" y="1"/>
                  </a:moveTo>
                  <a:lnTo>
                    <a:pt x="0" y="208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85;p64">
              <a:extLst>
                <a:ext uri="{FF2B5EF4-FFF2-40B4-BE49-F238E27FC236}">
                  <a16:creationId xmlns:a16="http://schemas.microsoft.com/office/drawing/2014/main" id="{3E249B51-4FBA-2255-2714-3E68B27A978B}"/>
                </a:ext>
              </a:extLst>
            </p:cNvPr>
            <p:cNvSpPr/>
            <p:nvPr/>
          </p:nvSpPr>
          <p:spPr>
            <a:xfrm>
              <a:off x="3270000" y="1878925"/>
              <a:ext cx="881000" cy="752600"/>
            </a:xfrm>
            <a:custGeom>
              <a:avLst/>
              <a:gdLst/>
              <a:ahLst/>
              <a:cxnLst/>
              <a:rect l="l" t="t" r="r" b="b"/>
              <a:pathLst>
                <a:path w="35240" h="30104" extrusionOk="0">
                  <a:moveTo>
                    <a:pt x="9856" y="1"/>
                  </a:moveTo>
                  <a:cubicBezTo>
                    <a:pt x="5432" y="1"/>
                    <a:pt x="822" y="1317"/>
                    <a:pt x="501" y="8254"/>
                  </a:cubicBezTo>
                  <a:cubicBezTo>
                    <a:pt x="1" y="19062"/>
                    <a:pt x="2002" y="30103"/>
                    <a:pt x="2002" y="30103"/>
                  </a:cubicBezTo>
                  <a:lnTo>
                    <a:pt x="34892" y="9255"/>
                  </a:lnTo>
                  <a:cubicBezTo>
                    <a:pt x="35239" y="1437"/>
                    <a:pt x="27055" y="275"/>
                    <a:pt x="21391" y="275"/>
                  </a:cubicBezTo>
                  <a:cubicBezTo>
                    <a:pt x="18994" y="275"/>
                    <a:pt x="17049" y="483"/>
                    <a:pt x="16393" y="483"/>
                  </a:cubicBezTo>
                  <a:cubicBezTo>
                    <a:pt x="16364" y="483"/>
                    <a:pt x="16337" y="483"/>
                    <a:pt x="16312" y="482"/>
                  </a:cubicBezTo>
                  <a:cubicBezTo>
                    <a:pt x="14736" y="410"/>
                    <a:pt x="12325" y="1"/>
                    <a:pt x="9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86;p64">
              <a:extLst>
                <a:ext uri="{FF2B5EF4-FFF2-40B4-BE49-F238E27FC236}">
                  <a16:creationId xmlns:a16="http://schemas.microsoft.com/office/drawing/2014/main" id="{D6619FAF-5731-1B65-8865-BBD193DE8771}"/>
                </a:ext>
              </a:extLst>
            </p:cNvPr>
            <p:cNvSpPr/>
            <p:nvPr/>
          </p:nvSpPr>
          <p:spPr>
            <a:xfrm>
              <a:off x="3402509" y="1992992"/>
              <a:ext cx="70943" cy="113638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1" y="1"/>
                  </a:moveTo>
                  <a:cubicBezTo>
                    <a:pt x="1301" y="1"/>
                    <a:pt x="1068" y="1"/>
                    <a:pt x="834" y="67"/>
                  </a:cubicBezTo>
                  <a:cubicBezTo>
                    <a:pt x="601" y="134"/>
                    <a:pt x="334" y="201"/>
                    <a:pt x="67" y="334"/>
                  </a:cubicBezTo>
                  <a:lnTo>
                    <a:pt x="67" y="1035"/>
                  </a:lnTo>
                  <a:cubicBezTo>
                    <a:pt x="334" y="868"/>
                    <a:pt x="601" y="768"/>
                    <a:pt x="834" y="668"/>
                  </a:cubicBezTo>
                  <a:cubicBezTo>
                    <a:pt x="1068" y="601"/>
                    <a:pt x="1301" y="568"/>
                    <a:pt x="1535" y="568"/>
                  </a:cubicBezTo>
                  <a:cubicBezTo>
                    <a:pt x="1835" y="568"/>
                    <a:pt x="2068" y="668"/>
                    <a:pt x="2269" y="834"/>
                  </a:cubicBezTo>
                  <a:cubicBezTo>
                    <a:pt x="2469" y="1001"/>
                    <a:pt x="2569" y="1235"/>
                    <a:pt x="2569" y="1502"/>
                  </a:cubicBezTo>
                  <a:cubicBezTo>
                    <a:pt x="2569" y="1668"/>
                    <a:pt x="2502" y="1835"/>
                    <a:pt x="2435" y="2002"/>
                  </a:cubicBezTo>
                  <a:cubicBezTo>
                    <a:pt x="2335" y="2169"/>
                    <a:pt x="2168" y="2402"/>
                    <a:pt x="1968" y="2636"/>
                  </a:cubicBezTo>
                  <a:cubicBezTo>
                    <a:pt x="1835" y="2769"/>
                    <a:pt x="1568" y="3069"/>
                    <a:pt x="1101" y="3536"/>
                  </a:cubicBezTo>
                  <a:cubicBezTo>
                    <a:pt x="634" y="4003"/>
                    <a:pt x="267" y="4370"/>
                    <a:pt x="0" y="4637"/>
                  </a:cubicBezTo>
                  <a:lnTo>
                    <a:pt x="0" y="5238"/>
                  </a:lnTo>
                  <a:lnTo>
                    <a:pt x="3269" y="5238"/>
                  </a:lnTo>
                  <a:lnTo>
                    <a:pt x="3269" y="4637"/>
                  </a:lnTo>
                  <a:lnTo>
                    <a:pt x="868" y="4637"/>
                  </a:lnTo>
                  <a:cubicBezTo>
                    <a:pt x="1401" y="4070"/>
                    <a:pt x="1835" y="3603"/>
                    <a:pt x="2168" y="3303"/>
                  </a:cubicBezTo>
                  <a:cubicBezTo>
                    <a:pt x="2469" y="2969"/>
                    <a:pt x="2635" y="2803"/>
                    <a:pt x="2702" y="2736"/>
                  </a:cubicBezTo>
                  <a:cubicBezTo>
                    <a:pt x="2902" y="2469"/>
                    <a:pt x="3069" y="2235"/>
                    <a:pt x="3136" y="2069"/>
                  </a:cubicBezTo>
                  <a:cubicBezTo>
                    <a:pt x="3203" y="1869"/>
                    <a:pt x="3269" y="1668"/>
                    <a:pt x="3269" y="1468"/>
                  </a:cubicBezTo>
                  <a:cubicBezTo>
                    <a:pt x="3269" y="1001"/>
                    <a:pt x="3102" y="634"/>
                    <a:pt x="2769" y="401"/>
                  </a:cubicBezTo>
                  <a:cubicBezTo>
                    <a:pt x="2469" y="134"/>
                    <a:pt x="2035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87;p64">
              <a:extLst>
                <a:ext uri="{FF2B5EF4-FFF2-40B4-BE49-F238E27FC236}">
                  <a16:creationId xmlns:a16="http://schemas.microsoft.com/office/drawing/2014/main" id="{87FF58CA-A7CF-3335-38FF-3EC16F3067B4}"/>
                </a:ext>
              </a:extLst>
            </p:cNvPr>
            <p:cNvSpPr/>
            <p:nvPr/>
          </p:nvSpPr>
          <p:spPr>
            <a:xfrm>
              <a:off x="3496579" y="1994445"/>
              <a:ext cx="81074" cy="112185"/>
            </a:xfrm>
            <a:custGeom>
              <a:avLst/>
              <a:gdLst/>
              <a:ahLst/>
              <a:cxnLst/>
              <a:rect l="l" t="t" r="r" b="b"/>
              <a:pathLst>
                <a:path w="3737" h="5171" extrusionOk="0">
                  <a:moveTo>
                    <a:pt x="2302" y="601"/>
                  </a:moveTo>
                  <a:lnTo>
                    <a:pt x="2302" y="3369"/>
                  </a:lnTo>
                  <a:lnTo>
                    <a:pt x="568" y="3369"/>
                  </a:lnTo>
                  <a:lnTo>
                    <a:pt x="2302" y="601"/>
                  </a:lnTo>
                  <a:close/>
                  <a:moveTo>
                    <a:pt x="2136" y="0"/>
                  </a:moveTo>
                  <a:lnTo>
                    <a:pt x="1" y="3269"/>
                  </a:lnTo>
                  <a:lnTo>
                    <a:pt x="1" y="3936"/>
                  </a:lnTo>
                  <a:lnTo>
                    <a:pt x="2302" y="3936"/>
                  </a:lnTo>
                  <a:lnTo>
                    <a:pt x="2302" y="5171"/>
                  </a:lnTo>
                  <a:lnTo>
                    <a:pt x="3003" y="5171"/>
                  </a:lnTo>
                  <a:lnTo>
                    <a:pt x="3003" y="3936"/>
                  </a:lnTo>
                  <a:lnTo>
                    <a:pt x="3737" y="3936"/>
                  </a:lnTo>
                  <a:lnTo>
                    <a:pt x="3737" y="3369"/>
                  </a:lnTo>
                  <a:lnTo>
                    <a:pt x="3003" y="33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88;p64">
              <a:extLst>
                <a:ext uri="{FF2B5EF4-FFF2-40B4-BE49-F238E27FC236}">
                  <a16:creationId xmlns:a16="http://schemas.microsoft.com/office/drawing/2014/main" id="{B7D7AA46-DF92-D3BA-4063-D3193EC129B6}"/>
                </a:ext>
              </a:extLst>
            </p:cNvPr>
            <p:cNvSpPr/>
            <p:nvPr/>
          </p:nvSpPr>
          <p:spPr>
            <a:xfrm>
              <a:off x="3714419" y="1994445"/>
              <a:ext cx="66604" cy="112185"/>
            </a:xfrm>
            <a:custGeom>
              <a:avLst/>
              <a:gdLst/>
              <a:ahLst/>
              <a:cxnLst/>
              <a:rect l="l" t="t" r="r" b="b"/>
              <a:pathLst>
                <a:path w="3070" h="5171" extrusionOk="0">
                  <a:moveTo>
                    <a:pt x="1234" y="0"/>
                  </a:moveTo>
                  <a:lnTo>
                    <a:pt x="0" y="267"/>
                  </a:lnTo>
                  <a:lnTo>
                    <a:pt x="0" y="901"/>
                  </a:lnTo>
                  <a:lnTo>
                    <a:pt x="1234" y="634"/>
                  </a:lnTo>
                  <a:lnTo>
                    <a:pt x="1234" y="4570"/>
                  </a:lnTo>
                  <a:lnTo>
                    <a:pt x="100" y="4570"/>
                  </a:lnTo>
                  <a:lnTo>
                    <a:pt x="100" y="5171"/>
                  </a:lnTo>
                  <a:lnTo>
                    <a:pt x="3069" y="5171"/>
                  </a:lnTo>
                  <a:lnTo>
                    <a:pt x="3069" y="4570"/>
                  </a:lnTo>
                  <a:lnTo>
                    <a:pt x="1935" y="45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89;p64">
              <a:extLst>
                <a:ext uri="{FF2B5EF4-FFF2-40B4-BE49-F238E27FC236}">
                  <a16:creationId xmlns:a16="http://schemas.microsoft.com/office/drawing/2014/main" id="{16EF150A-9005-2E66-4E6E-B8B7F4834605}"/>
                </a:ext>
              </a:extLst>
            </p:cNvPr>
            <p:cNvSpPr/>
            <p:nvPr/>
          </p:nvSpPr>
          <p:spPr>
            <a:xfrm>
              <a:off x="3807035" y="1992992"/>
              <a:ext cx="73112" cy="115092"/>
            </a:xfrm>
            <a:custGeom>
              <a:avLst/>
              <a:gdLst/>
              <a:ahLst/>
              <a:cxnLst/>
              <a:rect l="l" t="t" r="r" b="b"/>
              <a:pathLst>
                <a:path w="3370" h="5305" extrusionOk="0">
                  <a:moveTo>
                    <a:pt x="1535" y="1"/>
                  </a:moveTo>
                  <a:cubicBezTo>
                    <a:pt x="1335" y="1"/>
                    <a:pt x="1102" y="1"/>
                    <a:pt x="902" y="34"/>
                  </a:cubicBezTo>
                  <a:cubicBezTo>
                    <a:pt x="668" y="67"/>
                    <a:pt x="401" y="134"/>
                    <a:pt x="134" y="201"/>
                  </a:cubicBezTo>
                  <a:lnTo>
                    <a:pt x="134" y="834"/>
                  </a:lnTo>
                  <a:cubicBezTo>
                    <a:pt x="401" y="734"/>
                    <a:pt x="635" y="668"/>
                    <a:pt x="868" y="634"/>
                  </a:cubicBezTo>
                  <a:cubicBezTo>
                    <a:pt x="1068" y="601"/>
                    <a:pt x="1302" y="568"/>
                    <a:pt x="1469" y="568"/>
                  </a:cubicBezTo>
                  <a:cubicBezTo>
                    <a:pt x="1836" y="568"/>
                    <a:pt x="2102" y="634"/>
                    <a:pt x="2269" y="768"/>
                  </a:cubicBezTo>
                  <a:cubicBezTo>
                    <a:pt x="2469" y="935"/>
                    <a:pt x="2569" y="1135"/>
                    <a:pt x="2569" y="1402"/>
                  </a:cubicBezTo>
                  <a:cubicBezTo>
                    <a:pt x="2569" y="1635"/>
                    <a:pt x="2469" y="1835"/>
                    <a:pt x="2303" y="1969"/>
                  </a:cubicBezTo>
                  <a:cubicBezTo>
                    <a:pt x="2102" y="2102"/>
                    <a:pt x="1836" y="2202"/>
                    <a:pt x="1502" y="2202"/>
                  </a:cubicBezTo>
                  <a:lnTo>
                    <a:pt x="868" y="2202"/>
                  </a:lnTo>
                  <a:lnTo>
                    <a:pt x="868" y="2769"/>
                  </a:lnTo>
                  <a:lnTo>
                    <a:pt x="1469" y="2769"/>
                  </a:lnTo>
                  <a:cubicBezTo>
                    <a:pt x="1869" y="2769"/>
                    <a:pt x="2136" y="2836"/>
                    <a:pt x="2369" y="3003"/>
                  </a:cubicBezTo>
                  <a:cubicBezTo>
                    <a:pt x="2569" y="3203"/>
                    <a:pt x="2669" y="3436"/>
                    <a:pt x="2669" y="3737"/>
                  </a:cubicBezTo>
                  <a:cubicBezTo>
                    <a:pt x="2669" y="4070"/>
                    <a:pt x="2569" y="4304"/>
                    <a:pt x="2336" y="4470"/>
                  </a:cubicBezTo>
                  <a:cubicBezTo>
                    <a:pt x="2102" y="4637"/>
                    <a:pt x="1769" y="4737"/>
                    <a:pt x="1335" y="4737"/>
                  </a:cubicBezTo>
                  <a:cubicBezTo>
                    <a:pt x="1102" y="4737"/>
                    <a:pt x="868" y="4704"/>
                    <a:pt x="635" y="4637"/>
                  </a:cubicBezTo>
                  <a:cubicBezTo>
                    <a:pt x="401" y="4604"/>
                    <a:pt x="168" y="4504"/>
                    <a:pt x="1" y="4404"/>
                  </a:cubicBezTo>
                  <a:lnTo>
                    <a:pt x="1" y="5071"/>
                  </a:lnTo>
                  <a:cubicBezTo>
                    <a:pt x="234" y="5138"/>
                    <a:pt x="468" y="5204"/>
                    <a:pt x="701" y="5271"/>
                  </a:cubicBezTo>
                  <a:cubicBezTo>
                    <a:pt x="935" y="5304"/>
                    <a:pt x="1135" y="5304"/>
                    <a:pt x="1369" y="5304"/>
                  </a:cubicBezTo>
                  <a:cubicBezTo>
                    <a:pt x="2002" y="5304"/>
                    <a:pt x="2503" y="5171"/>
                    <a:pt x="2836" y="4904"/>
                  </a:cubicBezTo>
                  <a:cubicBezTo>
                    <a:pt x="3203" y="4637"/>
                    <a:pt x="3370" y="4237"/>
                    <a:pt x="3370" y="3737"/>
                  </a:cubicBezTo>
                  <a:cubicBezTo>
                    <a:pt x="3370" y="3403"/>
                    <a:pt x="3270" y="3103"/>
                    <a:pt x="3103" y="2903"/>
                  </a:cubicBezTo>
                  <a:cubicBezTo>
                    <a:pt x="2903" y="2669"/>
                    <a:pt x="2636" y="2536"/>
                    <a:pt x="2303" y="2436"/>
                  </a:cubicBezTo>
                  <a:cubicBezTo>
                    <a:pt x="2603" y="2369"/>
                    <a:pt x="2836" y="2235"/>
                    <a:pt x="3003" y="2035"/>
                  </a:cubicBezTo>
                  <a:cubicBezTo>
                    <a:pt x="3170" y="1835"/>
                    <a:pt x="3270" y="1602"/>
                    <a:pt x="3270" y="1301"/>
                  </a:cubicBezTo>
                  <a:cubicBezTo>
                    <a:pt x="3270" y="901"/>
                    <a:pt x="3103" y="601"/>
                    <a:pt x="2803" y="334"/>
                  </a:cubicBezTo>
                  <a:cubicBezTo>
                    <a:pt x="2503" y="101"/>
                    <a:pt x="2069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90;p64">
              <a:extLst>
                <a:ext uri="{FF2B5EF4-FFF2-40B4-BE49-F238E27FC236}">
                  <a16:creationId xmlns:a16="http://schemas.microsoft.com/office/drawing/2014/main" id="{BD0B33E8-AC61-B1E3-9F63-8AF7F64FD508}"/>
                </a:ext>
              </a:extLst>
            </p:cNvPr>
            <p:cNvSpPr/>
            <p:nvPr/>
          </p:nvSpPr>
          <p:spPr>
            <a:xfrm>
              <a:off x="3909089" y="2087060"/>
              <a:ext cx="15946" cy="19569"/>
            </a:xfrm>
            <a:custGeom>
              <a:avLst/>
              <a:gdLst/>
              <a:ahLst/>
              <a:cxnLst/>
              <a:rect l="l" t="t" r="r" b="b"/>
              <a:pathLst>
                <a:path w="735" h="902" extrusionOk="0">
                  <a:moveTo>
                    <a:pt x="0" y="1"/>
                  </a:moveTo>
                  <a:lnTo>
                    <a:pt x="0" y="902"/>
                  </a:lnTo>
                  <a:lnTo>
                    <a:pt x="734" y="90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91;p64">
              <a:extLst>
                <a:ext uri="{FF2B5EF4-FFF2-40B4-BE49-F238E27FC236}">
                  <a16:creationId xmlns:a16="http://schemas.microsoft.com/office/drawing/2014/main" id="{7DDEF916-D7C9-4560-BB84-217B566A0D49}"/>
                </a:ext>
              </a:extLst>
            </p:cNvPr>
            <p:cNvSpPr/>
            <p:nvPr/>
          </p:nvSpPr>
          <p:spPr>
            <a:xfrm>
              <a:off x="3951047" y="1992992"/>
              <a:ext cx="77473" cy="115092"/>
            </a:xfrm>
            <a:custGeom>
              <a:avLst/>
              <a:gdLst/>
              <a:ahLst/>
              <a:cxnLst/>
              <a:rect l="l" t="t" r="r" b="b"/>
              <a:pathLst>
                <a:path w="3571" h="5305" extrusionOk="0">
                  <a:moveTo>
                    <a:pt x="1802" y="534"/>
                  </a:moveTo>
                  <a:cubicBezTo>
                    <a:pt x="2136" y="534"/>
                    <a:pt x="2403" y="701"/>
                    <a:pt x="2603" y="1068"/>
                  </a:cubicBezTo>
                  <a:cubicBezTo>
                    <a:pt x="2770" y="1402"/>
                    <a:pt x="2870" y="1935"/>
                    <a:pt x="2870" y="2669"/>
                  </a:cubicBezTo>
                  <a:cubicBezTo>
                    <a:pt x="2870" y="3370"/>
                    <a:pt x="2770" y="3903"/>
                    <a:pt x="2603" y="4237"/>
                  </a:cubicBezTo>
                  <a:cubicBezTo>
                    <a:pt x="2403" y="4604"/>
                    <a:pt x="2136" y="4771"/>
                    <a:pt x="1802" y="4771"/>
                  </a:cubicBezTo>
                  <a:cubicBezTo>
                    <a:pt x="1435" y="4771"/>
                    <a:pt x="1168" y="4604"/>
                    <a:pt x="968" y="4237"/>
                  </a:cubicBezTo>
                  <a:cubicBezTo>
                    <a:pt x="802" y="3903"/>
                    <a:pt x="701" y="3370"/>
                    <a:pt x="701" y="2669"/>
                  </a:cubicBezTo>
                  <a:cubicBezTo>
                    <a:pt x="701" y="1935"/>
                    <a:pt x="802" y="1402"/>
                    <a:pt x="968" y="1068"/>
                  </a:cubicBezTo>
                  <a:cubicBezTo>
                    <a:pt x="1168" y="701"/>
                    <a:pt x="1435" y="534"/>
                    <a:pt x="1802" y="534"/>
                  </a:cubicBezTo>
                  <a:close/>
                  <a:moveTo>
                    <a:pt x="1802" y="1"/>
                  </a:moveTo>
                  <a:cubicBezTo>
                    <a:pt x="1202" y="1"/>
                    <a:pt x="768" y="201"/>
                    <a:pt x="468" y="668"/>
                  </a:cubicBezTo>
                  <a:cubicBezTo>
                    <a:pt x="168" y="1135"/>
                    <a:pt x="1" y="1802"/>
                    <a:pt x="1" y="2669"/>
                  </a:cubicBezTo>
                  <a:cubicBezTo>
                    <a:pt x="1" y="3536"/>
                    <a:pt x="168" y="4170"/>
                    <a:pt x="468" y="4637"/>
                  </a:cubicBezTo>
                  <a:cubicBezTo>
                    <a:pt x="768" y="5104"/>
                    <a:pt x="1202" y="5304"/>
                    <a:pt x="1802" y="5304"/>
                  </a:cubicBezTo>
                  <a:cubicBezTo>
                    <a:pt x="2369" y="5304"/>
                    <a:pt x="2803" y="5104"/>
                    <a:pt x="3103" y="4637"/>
                  </a:cubicBezTo>
                  <a:cubicBezTo>
                    <a:pt x="3403" y="4170"/>
                    <a:pt x="3570" y="3536"/>
                    <a:pt x="3570" y="2669"/>
                  </a:cubicBezTo>
                  <a:cubicBezTo>
                    <a:pt x="3570" y="1802"/>
                    <a:pt x="3403" y="1135"/>
                    <a:pt x="3103" y="668"/>
                  </a:cubicBezTo>
                  <a:cubicBezTo>
                    <a:pt x="2803" y="201"/>
                    <a:pt x="2369" y="1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92;p64">
              <a:extLst>
                <a:ext uri="{FF2B5EF4-FFF2-40B4-BE49-F238E27FC236}">
                  <a16:creationId xmlns:a16="http://schemas.microsoft.com/office/drawing/2014/main" id="{FD8490AF-2CF5-4B3C-1DA9-28DF5665C27C}"/>
                </a:ext>
              </a:extLst>
            </p:cNvPr>
            <p:cNvSpPr/>
            <p:nvPr/>
          </p:nvSpPr>
          <p:spPr>
            <a:xfrm>
              <a:off x="3425699" y="231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37" y="1368"/>
                  </a:moveTo>
                  <a:cubicBezTo>
                    <a:pt x="5071" y="1368"/>
                    <a:pt x="5638" y="1535"/>
                    <a:pt x="6038" y="1902"/>
                  </a:cubicBezTo>
                  <a:cubicBezTo>
                    <a:pt x="6472" y="2269"/>
                    <a:pt x="6672" y="2802"/>
                    <a:pt x="6672" y="3436"/>
                  </a:cubicBezTo>
                  <a:cubicBezTo>
                    <a:pt x="6672" y="4103"/>
                    <a:pt x="6472" y="4604"/>
                    <a:pt x="6038" y="4971"/>
                  </a:cubicBezTo>
                  <a:cubicBezTo>
                    <a:pt x="5638" y="5338"/>
                    <a:pt x="5071" y="5504"/>
                    <a:pt x="4337" y="5504"/>
                  </a:cubicBezTo>
                  <a:cubicBezTo>
                    <a:pt x="3603" y="5504"/>
                    <a:pt x="3003" y="5338"/>
                    <a:pt x="2602" y="4971"/>
                  </a:cubicBezTo>
                  <a:cubicBezTo>
                    <a:pt x="2202" y="4604"/>
                    <a:pt x="2002" y="4103"/>
                    <a:pt x="2002" y="3436"/>
                  </a:cubicBezTo>
                  <a:cubicBezTo>
                    <a:pt x="2002" y="2802"/>
                    <a:pt x="2202" y="2269"/>
                    <a:pt x="2602" y="1902"/>
                  </a:cubicBezTo>
                  <a:cubicBezTo>
                    <a:pt x="3003" y="1535"/>
                    <a:pt x="3603" y="1368"/>
                    <a:pt x="4337" y="1368"/>
                  </a:cubicBezTo>
                  <a:close/>
                  <a:moveTo>
                    <a:pt x="4337" y="6872"/>
                  </a:moveTo>
                  <a:cubicBezTo>
                    <a:pt x="5138" y="6872"/>
                    <a:pt x="5771" y="7072"/>
                    <a:pt x="6238" y="7506"/>
                  </a:cubicBezTo>
                  <a:cubicBezTo>
                    <a:pt x="6705" y="7939"/>
                    <a:pt x="6939" y="8540"/>
                    <a:pt x="6939" y="9307"/>
                  </a:cubicBezTo>
                  <a:cubicBezTo>
                    <a:pt x="6939" y="10041"/>
                    <a:pt x="6705" y="10641"/>
                    <a:pt x="6238" y="11075"/>
                  </a:cubicBezTo>
                  <a:cubicBezTo>
                    <a:pt x="5771" y="11509"/>
                    <a:pt x="5138" y="11742"/>
                    <a:pt x="4337" y="11742"/>
                  </a:cubicBezTo>
                  <a:cubicBezTo>
                    <a:pt x="3503" y="11742"/>
                    <a:pt x="2869" y="11509"/>
                    <a:pt x="2402" y="11075"/>
                  </a:cubicBezTo>
                  <a:cubicBezTo>
                    <a:pt x="1935" y="10641"/>
                    <a:pt x="1735" y="10074"/>
                    <a:pt x="1735" y="9307"/>
                  </a:cubicBezTo>
                  <a:cubicBezTo>
                    <a:pt x="1735" y="8540"/>
                    <a:pt x="1935" y="7939"/>
                    <a:pt x="2402" y="7506"/>
                  </a:cubicBezTo>
                  <a:cubicBezTo>
                    <a:pt x="2869" y="7072"/>
                    <a:pt x="3503" y="6872"/>
                    <a:pt x="4337" y="6872"/>
                  </a:cubicBezTo>
                  <a:close/>
                  <a:moveTo>
                    <a:pt x="4337" y="0"/>
                  </a:moveTo>
                  <a:cubicBezTo>
                    <a:pt x="3069" y="0"/>
                    <a:pt x="2102" y="301"/>
                    <a:pt x="1368" y="901"/>
                  </a:cubicBezTo>
                  <a:cubicBezTo>
                    <a:pt x="668" y="1468"/>
                    <a:pt x="301" y="2269"/>
                    <a:pt x="301" y="3269"/>
                  </a:cubicBezTo>
                  <a:cubicBezTo>
                    <a:pt x="301" y="4003"/>
                    <a:pt x="501" y="4604"/>
                    <a:pt x="901" y="5104"/>
                  </a:cubicBezTo>
                  <a:cubicBezTo>
                    <a:pt x="1335" y="5604"/>
                    <a:pt x="1902" y="5938"/>
                    <a:pt x="2636" y="6138"/>
                  </a:cubicBezTo>
                  <a:cubicBezTo>
                    <a:pt x="1802" y="6338"/>
                    <a:pt x="1168" y="6705"/>
                    <a:pt x="701" y="7272"/>
                  </a:cubicBezTo>
                  <a:cubicBezTo>
                    <a:pt x="234" y="7806"/>
                    <a:pt x="1" y="8507"/>
                    <a:pt x="1" y="9307"/>
                  </a:cubicBezTo>
                  <a:cubicBezTo>
                    <a:pt x="1" y="10508"/>
                    <a:pt x="367" y="11442"/>
                    <a:pt x="1135" y="12109"/>
                  </a:cubicBezTo>
                  <a:cubicBezTo>
                    <a:pt x="1869" y="12776"/>
                    <a:pt x="2936" y="13076"/>
                    <a:pt x="4337" y="13076"/>
                  </a:cubicBezTo>
                  <a:cubicBezTo>
                    <a:pt x="5705" y="13076"/>
                    <a:pt x="6772" y="12776"/>
                    <a:pt x="7539" y="12109"/>
                  </a:cubicBezTo>
                  <a:cubicBezTo>
                    <a:pt x="8273" y="11442"/>
                    <a:pt x="8640" y="10508"/>
                    <a:pt x="8640" y="9307"/>
                  </a:cubicBezTo>
                  <a:cubicBezTo>
                    <a:pt x="8640" y="8507"/>
                    <a:pt x="8407" y="7806"/>
                    <a:pt x="7940" y="7272"/>
                  </a:cubicBezTo>
                  <a:cubicBezTo>
                    <a:pt x="7506" y="6705"/>
                    <a:pt x="6872" y="6338"/>
                    <a:pt x="6038" y="6138"/>
                  </a:cubicBezTo>
                  <a:cubicBezTo>
                    <a:pt x="6772" y="5938"/>
                    <a:pt x="7339" y="5604"/>
                    <a:pt x="7739" y="5104"/>
                  </a:cubicBezTo>
                  <a:cubicBezTo>
                    <a:pt x="8140" y="4604"/>
                    <a:pt x="8340" y="4003"/>
                    <a:pt x="8340" y="3269"/>
                  </a:cubicBezTo>
                  <a:cubicBezTo>
                    <a:pt x="8340" y="2269"/>
                    <a:pt x="8006" y="1468"/>
                    <a:pt x="7272" y="901"/>
                  </a:cubicBezTo>
                  <a:cubicBezTo>
                    <a:pt x="6572" y="301"/>
                    <a:pt x="5571" y="0"/>
                    <a:pt x="4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93;p64">
              <a:extLst>
                <a:ext uri="{FF2B5EF4-FFF2-40B4-BE49-F238E27FC236}">
                  <a16:creationId xmlns:a16="http://schemas.microsoft.com/office/drawing/2014/main" id="{C26FE2DE-F848-114E-827F-CBB5D36A6F6C}"/>
                </a:ext>
              </a:extLst>
            </p:cNvPr>
            <p:cNvSpPr/>
            <p:nvPr/>
          </p:nvSpPr>
          <p:spPr>
            <a:xfrm>
              <a:off x="3647775" y="2582300"/>
              <a:ext cx="44225" cy="53375"/>
            </a:xfrm>
            <a:custGeom>
              <a:avLst/>
              <a:gdLst/>
              <a:ahLst/>
              <a:cxnLst/>
              <a:rect l="l" t="t" r="r" b="b"/>
              <a:pathLst>
                <a:path w="1769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1768" y="21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94;p64">
              <a:extLst>
                <a:ext uri="{FF2B5EF4-FFF2-40B4-BE49-F238E27FC236}">
                  <a16:creationId xmlns:a16="http://schemas.microsoft.com/office/drawing/2014/main" id="{A9B6F851-DC92-54EE-3A9E-2648E004BC78}"/>
                </a:ext>
              </a:extLst>
            </p:cNvPr>
            <p:cNvSpPr/>
            <p:nvPr/>
          </p:nvSpPr>
          <p:spPr>
            <a:xfrm>
              <a:off x="3721857" y="2320425"/>
              <a:ext cx="204350" cy="321100"/>
            </a:xfrm>
            <a:custGeom>
              <a:avLst/>
              <a:gdLst/>
              <a:ahLst/>
              <a:cxnLst/>
              <a:rect l="l" t="t" r="r" b="b"/>
              <a:pathLst>
                <a:path w="8174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39"/>
                    <a:pt x="1468" y="5972"/>
                    <a:pt x="1935" y="5872"/>
                  </a:cubicBezTo>
                  <a:cubicBezTo>
                    <a:pt x="2369" y="5772"/>
                    <a:pt x="2836" y="5705"/>
                    <a:pt x="3303" y="5705"/>
                  </a:cubicBezTo>
                  <a:cubicBezTo>
                    <a:pt x="4270" y="5705"/>
                    <a:pt x="5038" y="5972"/>
                    <a:pt x="5605" y="6472"/>
                  </a:cubicBezTo>
                  <a:cubicBezTo>
                    <a:pt x="6172" y="7006"/>
                    <a:pt x="6472" y="7706"/>
                    <a:pt x="6472" y="8574"/>
                  </a:cubicBezTo>
                  <a:cubicBezTo>
                    <a:pt x="6472" y="9441"/>
                    <a:pt x="6172" y="10142"/>
                    <a:pt x="5605" y="10642"/>
                  </a:cubicBezTo>
                  <a:cubicBezTo>
                    <a:pt x="5038" y="11176"/>
                    <a:pt x="4270" y="11409"/>
                    <a:pt x="3303" y="11409"/>
                  </a:cubicBezTo>
                  <a:cubicBezTo>
                    <a:pt x="2703" y="11409"/>
                    <a:pt x="2136" y="11342"/>
                    <a:pt x="1569" y="11209"/>
                  </a:cubicBezTo>
                  <a:cubicBezTo>
                    <a:pt x="1035" y="11076"/>
                    <a:pt x="501" y="10875"/>
                    <a:pt x="1" y="10609"/>
                  </a:cubicBezTo>
                  <a:lnTo>
                    <a:pt x="1" y="12310"/>
                  </a:lnTo>
                  <a:cubicBezTo>
                    <a:pt x="601" y="12510"/>
                    <a:pt x="1168" y="12643"/>
                    <a:pt x="1702" y="12710"/>
                  </a:cubicBezTo>
                  <a:cubicBezTo>
                    <a:pt x="2269" y="12810"/>
                    <a:pt x="2803" y="12843"/>
                    <a:pt x="3336" y="12843"/>
                  </a:cubicBezTo>
                  <a:cubicBezTo>
                    <a:pt x="4871" y="12843"/>
                    <a:pt x="6038" y="12477"/>
                    <a:pt x="6906" y="11743"/>
                  </a:cubicBezTo>
                  <a:cubicBezTo>
                    <a:pt x="7740" y="10975"/>
                    <a:pt x="8173" y="9908"/>
                    <a:pt x="8173" y="8574"/>
                  </a:cubicBezTo>
                  <a:cubicBezTo>
                    <a:pt x="8173" y="7239"/>
                    <a:pt x="7740" y="6205"/>
                    <a:pt x="6939" y="5438"/>
                  </a:cubicBezTo>
                  <a:cubicBezTo>
                    <a:pt x="6105" y="4671"/>
                    <a:pt x="5004" y="4271"/>
                    <a:pt x="3603" y="4271"/>
                  </a:cubicBezTo>
                  <a:cubicBezTo>
                    <a:pt x="3336" y="4271"/>
                    <a:pt x="3103" y="4304"/>
                    <a:pt x="2836" y="4337"/>
                  </a:cubicBezTo>
                  <a:cubicBezTo>
                    <a:pt x="2603" y="4404"/>
                    <a:pt x="2336" y="4437"/>
                    <a:pt x="2102" y="4538"/>
                  </a:cubicBezTo>
                  <a:lnTo>
                    <a:pt x="2102" y="1435"/>
                  </a:lnTo>
                  <a:lnTo>
                    <a:pt x="7239" y="14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95;p64">
              <a:extLst>
                <a:ext uri="{FF2B5EF4-FFF2-40B4-BE49-F238E27FC236}">
                  <a16:creationId xmlns:a16="http://schemas.microsoft.com/office/drawing/2014/main" id="{CD8AA6E0-48E3-8397-335C-DE454DBB89F4}"/>
                </a:ext>
              </a:extLst>
            </p:cNvPr>
            <p:cNvSpPr/>
            <p:nvPr/>
          </p:nvSpPr>
          <p:spPr>
            <a:xfrm>
              <a:off x="3525200" y="2971500"/>
              <a:ext cx="300100" cy="301525"/>
            </a:xfrm>
            <a:custGeom>
              <a:avLst/>
              <a:gdLst/>
              <a:ahLst/>
              <a:cxnLst/>
              <a:rect l="l" t="t" r="r" b="b"/>
              <a:pathLst>
                <a:path w="12004" h="12061" extrusionOk="0">
                  <a:moveTo>
                    <a:pt x="6542" y="0"/>
                  </a:moveTo>
                  <a:cubicBezTo>
                    <a:pt x="6421" y="0"/>
                    <a:pt x="6298" y="3"/>
                    <a:pt x="6171" y="10"/>
                  </a:cubicBezTo>
                  <a:cubicBezTo>
                    <a:pt x="6171" y="10"/>
                    <a:pt x="6089" y="5"/>
                    <a:pt x="5945" y="5"/>
                  </a:cubicBezTo>
                  <a:cubicBezTo>
                    <a:pt x="5004" y="5"/>
                    <a:pt x="1428" y="206"/>
                    <a:pt x="1168" y="3246"/>
                  </a:cubicBezTo>
                  <a:cubicBezTo>
                    <a:pt x="867" y="6781"/>
                    <a:pt x="0" y="12052"/>
                    <a:pt x="4103" y="12052"/>
                  </a:cubicBezTo>
                  <a:cubicBezTo>
                    <a:pt x="4794" y="12052"/>
                    <a:pt x="5420" y="12061"/>
                    <a:pt x="5985" y="12061"/>
                  </a:cubicBezTo>
                  <a:cubicBezTo>
                    <a:pt x="8749" y="12061"/>
                    <a:pt x="10070" y="11854"/>
                    <a:pt x="10541" y="9417"/>
                  </a:cubicBezTo>
                  <a:cubicBezTo>
                    <a:pt x="11128" y="6545"/>
                    <a:pt x="12003" y="0"/>
                    <a:pt x="6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96;p64">
              <a:extLst>
                <a:ext uri="{FF2B5EF4-FFF2-40B4-BE49-F238E27FC236}">
                  <a16:creationId xmlns:a16="http://schemas.microsoft.com/office/drawing/2014/main" id="{B0836FEB-EF02-9E34-AF3E-C7165672F923}"/>
                </a:ext>
              </a:extLst>
            </p:cNvPr>
            <p:cNvSpPr/>
            <p:nvPr/>
          </p:nvSpPr>
          <p:spPr>
            <a:xfrm>
              <a:off x="3540200" y="3360225"/>
              <a:ext cx="301075" cy="332200"/>
            </a:xfrm>
            <a:custGeom>
              <a:avLst/>
              <a:gdLst/>
              <a:ahLst/>
              <a:cxnLst/>
              <a:rect l="l" t="t" r="r" b="b"/>
              <a:pathLst>
                <a:path w="12043" h="13288" extrusionOk="0">
                  <a:moveTo>
                    <a:pt x="4108" y="1"/>
                  </a:moveTo>
                  <a:cubicBezTo>
                    <a:pt x="3086" y="1"/>
                    <a:pt x="1090" y="311"/>
                    <a:pt x="868" y="2707"/>
                  </a:cubicBezTo>
                  <a:cubicBezTo>
                    <a:pt x="568" y="5943"/>
                    <a:pt x="0" y="13282"/>
                    <a:pt x="4103" y="13282"/>
                  </a:cubicBezTo>
                  <a:cubicBezTo>
                    <a:pt x="4699" y="13282"/>
                    <a:pt x="5252" y="13288"/>
                    <a:pt x="5762" y="13288"/>
                  </a:cubicBezTo>
                  <a:cubicBezTo>
                    <a:pt x="8770" y="13288"/>
                    <a:pt x="10318" y="13069"/>
                    <a:pt x="10575" y="10046"/>
                  </a:cubicBezTo>
                  <a:cubicBezTo>
                    <a:pt x="10875" y="6510"/>
                    <a:pt x="12042" y="39"/>
                    <a:pt x="4704" y="39"/>
                  </a:cubicBezTo>
                  <a:cubicBezTo>
                    <a:pt x="4704" y="39"/>
                    <a:pt x="4466" y="1"/>
                    <a:pt x="4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97;p64">
              <a:extLst>
                <a:ext uri="{FF2B5EF4-FFF2-40B4-BE49-F238E27FC236}">
                  <a16:creationId xmlns:a16="http://schemas.microsoft.com/office/drawing/2014/main" id="{0746DB19-87AF-7F15-CDED-15CE07376138}"/>
                </a:ext>
              </a:extLst>
            </p:cNvPr>
            <p:cNvSpPr/>
            <p:nvPr/>
          </p:nvSpPr>
          <p:spPr>
            <a:xfrm>
              <a:off x="3245825" y="3190625"/>
              <a:ext cx="257700" cy="267750"/>
            </a:xfrm>
            <a:custGeom>
              <a:avLst/>
              <a:gdLst/>
              <a:ahLst/>
              <a:cxnLst/>
              <a:rect l="l" t="t" r="r" b="b"/>
              <a:pathLst>
                <a:path w="10308" h="10710" extrusionOk="0">
                  <a:moveTo>
                    <a:pt x="7109" y="1"/>
                  </a:moveTo>
                  <a:cubicBezTo>
                    <a:pt x="5751" y="1"/>
                    <a:pt x="5004" y="385"/>
                    <a:pt x="5004" y="385"/>
                  </a:cubicBezTo>
                  <a:cubicBezTo>
                    <a:pt x="5004" y="385"/>
                    <a:pt x="601" y="1252"/>
                    <a:pt x="301" y="4788"/>
                  </a:cubicBezTo>
                  <a:cubicBezTo>
                    <a:pt x="0" y="8290"/>
                    <a:pt x="5604" y="10058"/>
                    <a:pt x="5604" y="10058"/>
                  </a:cubicBezTo>
                  <a:cubicBezTo>
                    <a:pt x="5604" y="10058"/>
                    <a:pt x="6434" y="10710"/>
                    <a:pt x="7215" y="10710"/>
                  </a:cubicBezTo>
                  <a:cubicBezTo>
                    <a:pt x="7826" y="10710"/>
                    <a:pt x="8408" y="10311"/>
                    <a:pt x="8540" y="8891"/>
                  </a:cubicBezTo>
                  <a:cubicBezTo>
                    <a:pt x="8807" y="5655"/>
                    <a:pt x="10308" y="385"/>
                    <a:pt x="8240" y="85"/>
                  </a:cubicBezTo>
                  <a:cubicBezTo>
                    <a:pt x="7826" y="25"/>
                    <a:pt x="7448" y="1"/>
                    <a:pt x="7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98;p64">
              <a:extLst>
                <a:ext uri="{FF2B5EF4-FFF2-40B4-BE49-F238E27FC236}">
                  <a16:creationId xmlns:a16="http://schemas.microsoft.com/office/drawing/2014/main" id="{FEC3DDDC-695F-FF4E-3C91-9D2F1A450637}"/>
                </a:ext>
              </a:extLst>
            </p:cNvPr>
            <p:cNvSpPr/>
            <p:nvPr/>
          </p:nvSpPr>
          <p:spPr>
            <a:xfrm>
              <a:off x="3820600" y="3177725"/>
              <a:ext cx="270025" cy="280325"/>
            </a:xfrm>
            <a:custGeom>
              <a:avLst/>
              <a:gdLst/>
              <a:ahLst/>
              <a:cxnLst/>
              <a:rect l="l" t="t" r="r" b="b"/>
              <a:pathLst>
                <a:path w="10801" h="11213" extrusionOk="0">
                  <a:moveTo>
                    <a:pt x="3762" y="0"/>
                  </a:moveTo>
                  <a:cubicBezTo>
                    <a:pt x="3762" y="0"/>
                    <a:pt x="1427" y="300"/>
                    <a:pt x="1127" y="2635"/>
                  </a:cubicBezTo>
                  <a:cubicBezTo>
                    <a:pt x="839" y="4904"/>
                    <a:pt x="1" y="11212"/>
                    <a:pt x="3038" y="11212"/>
                  </a:cubicBezTo>
                  <a:cubicBezTo>
                    <a:pt x="3171" y="11212"/>
                    <a:pt x="3313" y="11200"/>
                    <a:pt x="3462" y="11175"/>
                  </a:cubicBezTo>
                  <a:cubicBezTo>
                    <a:pt x="6997" y="10574"/>
                    <a:pt x="9633" y="9107"/>
                    <a:pt x="9633" y="7939"/>
                  </a:cubicBezTo>
                  <a:cubicBezTo>
                    <a:pt x="9633" y="6772"/>
                    <a:pt x="10800" y="2936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99;p64">
              <a:extLst>
                <a:ext uri="{FF2B5EF4-FFF2-40B4-BE49-F238E27FC236}">
                  <a16:creationId xmlns:a16="http://schemas.microsoft.com/office/drawing/2014/main" id="{009DFA95-FC0B-78FE-9700-D40F4993176C}"/>
                </a:ext>
              </a:extLst>
            </p:cNvPr>
            <p:cNvSpPr/>
            <p:nvPr/>
          </p:nvSpPr>
          <p:spPr>
            <a:xfrm>
              <a:off x="3603388" y="3070969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0" y="1"/>
                  </a:moveTo>
                  <a:lnTo>
                    <a:pt x="0" y="5038"/>
                  </a:lnTo>
                  <a:lnTo>
                    <a:pt x="1201" y="5038"/>
                  </a:lnTo>
                  <a:lnTo>
                    <a:pt x="1201" y="2869"/>
                  </a:lnTo>
                  <a:cubicBezTo>
                    <a:pt x="1201" y="2502"/>
                    <a:pt x="1168" y="2035"/>
                    <a:pt x="1135" y="1435"/>
                  </a:cubicBezTo>
                  <a:lnTo>
                    <a:pt x="1168" y="1435"/>
                  </a:lnTo>
                  <a:lnTo>
                    <a:pt x="2169" y="5038"/>
                  </a:lnTo>
                  <a:lnTo>
                    <a:pt x="3470" y="5038"/>
                  </a:lnTo>
                  <a:lnTo>
                    <a:pt x="4504" y="1435"/>
                  </a:lnTo>
                  <a:lnTo>
                    <a:pt x="4537" y="1435"/>
                  </a:lnTo>
                  <a:cubicBezTo>
                    <a:pt x="4504" y="1969"/>
                    <a:pt x="4470" y="2302"/>
                    <a:pt x="4470" y="2469"/>
                  </a:cubicBezTo>
                  <a:cubicBezTo>
                    <a:pt x="4470" y="2602"/>
                    <a:pt x="4470" y="2736"/>
                    <a:pt x="4470" y="2836"/>
                  </a:cubicBezTo>
                  <a:lnTo>
                    <a:pt x="4470" y="5038"/>
                  </a:lnTo>
                  <a:lnTo>
                    <a:pt x="5738" y="5038"/>
                  </a:lnTo>
                  <a:lnTo>
                    <a:pt x="5738" y="1"/>
                  </a:lnTo>
                  <a:lnTo>
                    <a:pt x="3903" y="1"/>
                  </a:lnTo>
                  <a:lnTo>
                    <a:pt x="2869" y="357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100;p64">
              <a:extLst>
                <a:ext uri="{FF2B5EF4-FFF2-40B4-BE49-F238E27FC236}">
                  <a16:creationId xmlns:a16="http://schemas.microsoft.com/office/drawing/2014/main" id="{86971E16-1D2E-8647-4BDB-464C92A62D3B}"/>
                </a:ext>
              </a:extLst>
            </p:cNvPr>
            <p:cNvSpPr/>
            <p:nvPr/>
          </p:nvSpPr>
          <p:spPr>
            <a:xfrm>
              <a:off x="3622750" y="3481594"/>
              <a:ext cx="100100" cy="129275"/>
            </a:xfrm>
            <a:custGeom>
              <a:avLst/>
              <a:gdLst/>
              <a:ahLst/>
              <a:cxnLst/>
              <a:rect l="l" t="t" r="r" b="b"/>
              <a:pathLst>
                <a:path w="4004" h="5171" extrusionOk="0">
                  <a:moveTo>
                    <a:pt x="2436" y="0"/>
                  </a:moveTo>
                  <a:cubicBezTo>
                    <a:pt x="1936" y="0"/>
                    <a:pt x="1502" y="100"/>
                    <a:pt x="1135" y="300"/>
                  </a:cubicBezTo>
                  <a:cubicBezTo>
                    <a:pt x="768" y="534"/>
                    <a:pt x="468" y="834"/>
                    <a:pt x="301" y="1234"/>
                  </a:cubicBezTo>
                  <a:cubicBezTo>
                    <a:pt x="101" y="1635"/>
                    <a:pt x="1" y="2068"/>
                    <a:pt x="1" y="2602"/>
                  </a:cubicBezTo>
                  <a:cubicBezTo>
                    <a:pt x="1" y="3436"/>
                    <a:pt x="201" y="4070"/>
                    <a:pt x="601" y="4503"/>
                  </a:cubicBezTo>
                  <a:cubicBezTo>
                    <a:pt x="1002" y="4937"/>
                    <a:pt x="1602" y="5171"/>
                    <a:pt x="2336" y="5171"/>
                  </a:cubicBezTo>
                  <a:cubicBezTo>
                    <a:pt x="2870" y="5171"/>
                    <a:pt x="3370" y="5071"/>
                    <a:pt x="3770" y="4904"/>
                  </a:cubicBezTo>
                  <a:lnTo>
                    <a:pt x="3770" y="3736"/>
                  </a:lnTo>
                  <a:cubicBezTo>
                    <a:pt x="3570" y="3836"/>
                    <a:pt x="3337" y="3903"/>
                    <a:pt x="3136" y="3970"/>
                  </a:cubicBezTo>
                  <a:cubicBezTo>
                    <a:pt x="2936" y="4036"/>
                    <a:pt x="2703" y="4070"/>
                    <a:pt x="2503" y="4070"/>
                  </a:cubicBezTo>
                  <a:cubicBezTo>
                    <a:pt x="1769" y="4070"/>
                    <a:pt x="1402" y="3569"/>
                    <a:pt x="1402" y="2602"/>
                  </a:cubicBezTo>
                  <a:cubicBezTo>
                    <a:pt x="1402" y="2135"/>
                    <a:pt x="1469" y="1768"/>
                    <a:pt x="1669" y="1501"/>
                  </a:cubicBezTo>
                  <a:cubicBezTo>
                    <a:pt x="1835" y="1234"/>
                    <a:pt x="2102" y="1101"/>
                    <a:pt x="2436" y="1101"/>
                  </a:cubicBezTo>
                  <a:cubicBezTo>
                    <a:pt x="2636" y="1101"/>
                    <a:pt x="2836" y="1134"/>
                    <a:pt x="3036" y="1201"/>
                  </a:cubicBezTo>
                  <a:cubicBezTo>
                    <a:pt x="3203" y="1268"/>
                    <a:pt x="3403" y="1335"/>
                    <a:pt x="3570" y="1435"/>
                  </a:cubicBezTo>
                  <a:lnTo>
                    <a:pt x="4004" y="334"/>
                  </a:lnTo>
                  <a:cubicBezTo>
                    <a:pt x="3503" y="100"/>
                    <a:pt x="2970" y="0"/>
                    <a:pt x="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101;p64">
              <a:extLst>
                <a:ext uri="{FF2B5EF4-FFF2-40B4-BE49-F238E27FC236}">
                  <a16:creationId xmlns:a16="http://schemas.microsoft.com/office/drawing/2014/main" id="{0308410A-BA01-0320-AFB1-2785FDE0F7A0}"/>
                </a:ext>
              </a:extLst>
            </p:cNvPr>
            <p:cNvSpPr/>
            <p:nvPr/>
          </p:nvSpPr>
          <p:spPr>
            <a:xfrm>
              <a:off x="3341725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2335" y="0"/>
                  </a:moveTo>
                  <a:cubicBezTo>
                    <a:pt x="2335" y="0"/>
                    <a:pt x="0" y="901"/>
                    <a:pt x="568" y="2068"/>
                  </a:cubicBezTo>
                  <a:cubicBezTo>
                    <a:pt x="901" y="2769"/>
                    <a:pt x="1568" y="3269"/>
                    <a:pt x="2335" y="3403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102;p64">
              <a:extLst>
                <a:ext uri="{FF2B5EF4-FFF2-40B4-BE49-F238E27FC236}">
                  <a16:creationId xmlns:a16="http://schemas.microsoft.com/office/drawing/2014/main" id="{A9279241-669D-D3D8-B601-D67BE4F5FCBB}"/>
                </a:ext>
              </a:extLst>
            </p:cNvPr>
            <p:cNvSpPr/>
            <p:nvPr/>
          </p:nvSpPr>
          <p:spPr>
            <a:xfrm>
              <a:off x="3927150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0" y="0"/>
                  </a:moveTo>
                  <a:lnTo>
                    <a:pt x="0" y="3403"/>
                  </a:lnTo>
                  <a:cubicBezTo>
                    <a:pt x="767" y="3269"/>
                    <a:pt x="1401" y="2769"/>
                    <a:pt x="1768" y="2068"/>
                  </a:cubicBezTo>
                  <a:cubicBezTo>
                    <a:pt x="2335" y="90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103;p64">
              <a:extLst>
                <a:ext uri="{FF2B5EF4-FFF2-40B4-BE49-F238E27FC236}">
                  <a16:creationId xmlns:a16="http://schemas.microsoft.com/office/drawing/2014/main" id="{70F53D33-2A2E-8B09-5DCD-B60AFF382298}"/>
                </a:ext>
              </a:extLst>
            </p:cNvPr>
            <p:cNvSpPr/>
            <p:nvPr/>
          </p:nvSpPr>
          <p:spPr>
            <a:xfrm>
              <a:off x="3942150" y="4538300"/>
              <a:ext cx="199325" cy="233475"/>
            </a:xfrm>
            <a:custGeom>
              <a:avLst/>
              <a:gdLst/>
              <a:ahLst/>
              <a:cxnLst/>
              <a:rect l="l" t="t" r="r" b="b"/>
              <a:pathLst>
                <a:path w="7973" h="9339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50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2836" y="7989"/>
                  </a:lnTo>
                  <a:cubicBezTo>
                    <a:pt x="3279" y="8850"/>
                    <a:pt x="4144" y="9338"/>
                    <a:pt x="5046" y="9338"/>
                  </a:cubicBezTo>
                  <a:cubicBezTo>
                    <a:pt x="5436" y="9338"/>
                    <a:pt x="5833" y="9247"/>
                    <a:pt x="6205" y="9056"/>
                  </a:cubicBezTo>
                  <a:lnTo>
                    <a:pt x="6272" y="9023"/>
                  </a:lnTo>
                  <a:cubicBezTo>
                    <a:pt x="7506" y="8389"/>
                    <a:pt x="7973" y="6888"/>
                    <a:pt x="7373" y="5654"/>
                  </a:cubicBez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104;p64">
              <a:extLst>
                <a:ext uri="{FF2B5EF4-FFF2-40B4-BE49-F238E27FC236}">
                  <a16:creationId xmlns:a16="http://schemas.microsoft.com/office/drawing/2014/main" id="{686708C1-35DF-B910-7869-53EDB4B288A4}"/>
                </a:ext>
              </a:extLst>
            </p:cNvPr>
            <p:cNvSpPr/>
            <p:nvPr/>
          </p:nvSpPr>
          <p:spPr>
            <a:xfrm>
              <a:off x="3942150" y="4538300"/>
              <a:ext cx="155975" cy="145525"/>
            </a:xfrm>
            <a:custGeom>
              <a:avLst/>
              <a:gdLst/>
              <a:ahLst/>
              <a:cxnLst/>
              <a:rect l="l" t="t" r="r" b="b"/>
              <a:pathLst>
                <a:path w="6239" h="5821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17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105;p64">
              <a:extLst>
                <a:ext uri="{FF2B5EF4-FFF2-40B4-BE49-F238E27FC236}">
                  <a16:creationId xmlns:a16="http://schemas.microsoft.com/office/drawing/2014/main" id="{9E20E6DB-E636-0AD3-39F0-87D0371666A5}"/>
                </a:ext>
              </a:extLst>
            </p:cNvPr>
            <p:cNvSpPr/>
            <p:nvPr/>
          </p:nvSpPr>
          <p:spPr>
            <a:xfrm>
              <a:off x="4119775" y="4231325"/>
              <a:ext cx="196825" cy="235150"/>
            </a:xfrm>
            <a:custGeom>
              <a:avLst/>
              <a:gdLst/>
              <a:ahLst/>
              <a:cxnLst/>
              <a:rect l="l" t="t" r="r" b="b"/>
              <a:pathLst>
                <a:path w="7873" h="9406" extrusionOk="0">
                  <a:moveTo>
                    <a:pt x="4925" y="0"/>
                  </a:moveTo>
                  <a:cubicBezTo>
                    <a:pt x="3991" y="0"/>
                    <a:pt x="3108" y="514"/>
                    <a:pt x="2703" y="1421"/>
                  </a:cubicBezTo>
                  <a:lnTo>
                    <a:pt x="1635" y="3589"/>
                  </a:lnTo>
                  <a:lnTo>
                    <a:pt x="601" y="5790"/>
                  </a:lnTo>
                  <a:cubicBezTo>
                    <a:pt x="1" y="7025"/>
                    <a:pt x="534" y="8526"/>
                    <a:pt x="1769" y="9126"/>
                  </a:cubicBezTo>
                  <a:lnTo>
                    <a:pt x="1835" y="9160"/>
                  </a:lnTo>
                  <a:cubicBezTo>
                    <a:pt x="2188" y="9327"/>
                    <a:pt x="2557" y="9406"/>
                    <a:pt x="2917" y="9406"/>
                  </a:cubicBezTo>
                  <a:cubicBezTo>
                    <a:pt x="3853" y="9406"/>
                    <a:pt x="4738" y="8873"/>
                    <a:pt x="5171" y="7959"/>
                  </a:cubicBezTo>
                  <a:lnTo>
                    <a:pt x="6205" y="5790"/>
                  </a:lnTo>
                  <a:lnTo>
                    <a:pt x="7273" y="3589"/>
                  </a:lnTo>
                  <a:cubicBezTo>
                    <a:pt x="7873" y="2355"/>
                    <a:pt x="7339" y="854"/>
                    <a:pt x="6072" y="253"/>
                  </a:cubicBezTo>
                  <a:lnTo>
                    <a:pt x="6038" y="253"/>
                  </a:lnTo>
                  <a:cubicBezTo>
                    <a:pt x="5677" y="82"/>
                    <a:pt x="5297" y="0"/>
                    <a:pt x="4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106;p64">
              <a:extLst>
                <a:ext uri="{FF2B5EF4-FFF2-40B4-BE49-F238E27FC236}">
                  <a16:creationId xmlns:a16="http://schemas.microsoft.com/office/drawing/2014/main" id="{968367E5-36AB-73F0-F69A-5DAE34F74FDC}"/>
                </a:ext>
              </a:extLst>
            </p:cNvPr>
            <p:cNvSpPr/>
            <p:nvPr/>
          </p:nvSpPr>
          <p:spPr>
            <a:xfrm>
              <a:off x="4161475" y="4231325"/>
              <a:ext cx="155125" cy="144775"/>
            </a:xfrm>
            <a:custGeom>
              <a:avLst/>
              <a:gdLst/>
              <a:ahLst/>
              <a:cxnLst/>
              <a:rect l="l" t="t" r="r" b="b"/>
              <a:pathLst>
                <a:path w="6205" h="5791" extrusionOk="0">
                  <a:moveTo>
                    <a:pt x="3262" y="0"/>
                  </a:moveTo>
                  <a:cubicBezTo>
                    <a:pt x="2337" y="0"/>
                    <a:pt x="1464" y="514"/>
                    <a:pt x="1035" y="1421"/>
                  </a:cubicBezTo>
                  <a:lnTo>
                    <a:pt x="1" y="3589"/>
                  </a:lnTo>
                  <a:lnTo>
                    <a:pt x="4570" y="5790"/>
                  </a:lnTo>
                  <a:lnTo>
                    <a:pt x="5605" y="3589"/>
                  </a:lnTo>
                  <a:cubicBezTo>
                    <a:pt x="6205" y="2355"/>
                    <a:pt x="5671" y="854"/>
                    <a:pt x="4437" y="253"/>
                  </a:cubicBezTo>
                  <a:lnTo>
                    <a:pt x="4370" y="253"/>
                  </a:lnTo>
                  <a:cubicBezTo>
                    <a:pt x="4009" y="82"/>
                    <a:pt x="3631" y="0"/>
                    <a:pt x="3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107;p64">
              <a:extLst>
                <a:ext uri="{FF2B5EF4-FFF2-40B4-BE49-F238E27FC236}">
                  <a16:creationId xmlns:a16="http://schemas.microsoft.com/office/drawing/2014/main" id="{E314F350-15A6-8D4D-0644-25AA5848F0C5}"/>
                </a:ext>
              </a:extLst>
            </p:cNvPr>
            <p:cNvSpPr/>
            <p:nvPr/>
          </p:nvSpPr>
          <p:spPr>
            <a:xfrm>
              <a:off x="4097275" y="4597075"/>
              <a:ext cx="126775" cy="246025"/>
            </a:xfrm>
            <a:custGeom>
              <a:avLst/>
              <a:gdLst/>
              <a:ahLst/>
              <a:cxnLst/>
              <a:rect l="l" t="t" r="r" b="b"/>
              <a:pathLst>
                <a:path w="5071" h="984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lnTo>
                    <a:pt x="0" y="7339"/>
                  </a:lnTo>
                  <a:cubicBezTo>
                    <a:pt x="0" y="8706"/>
                    <a:pt x="1134" y="9841"/>
                    <a:pt x="2502" y="9841"/>
                  </a:cubicBezTo>
                  <a:lnTo>
                    <a:pt x="2569" y="9841"/>
                  </a:lnTo>
                  <a:cubicBezTo>
                    <a:pt x="3970" y="9841"/>
                    <a:pt x="5070" y="8706"/>
                    <a:pt x="5070" y="7339"/>
                  </a:cubicBezTo>
                  <a:lnTo>
                    <a:pt x="5070" y="2502"/>
                  </a:lnTo>
                  <a:cubicBezTo>
                    <a:pt x="5070" y="1101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108;p64">
              <a:extLst>
                <a:ext uri="{FF2B5EF4-FFF2-40B4-BE49-F238E27FC236}">
                  <a16:creationId xmlns:a16="http://schemas.microsoft.com/office/drawing/2014/main" id="{80E87B69-F32E-214A-FA1C-F1DA5F907524}"/>
                </a:ext>
              </a:extLst>
            </p:cNvPr>
            <p:cNvSpPr/>
            <p:nvPr/>
          </p:nvSpPr>
          <p:spPr>
            <a:xfrm>
              <a:off x="4097275" y="4597075"/>
              <a:ext cx="126775" cy="123450"/>
            </a:xfrm>
            <a:custGeom>
              <a:avLst/>
              <a:gdLst/>
              <a:ahLst/>
              <a:cxnLst/>
              <a:rect l="l" t="t" r="r" b="b"/>
              <a:pathLst>
                <a:path w="5071" h="4938" extrusionOk="0">
                  <a:moveTo>
                    <a:pt x="2502" y="0"/>
                  </a:moveTo>
                  <a:cubicBezTo>
                    <a:pt x="1134" y="0"/>
                    <a:pt x="0" y="1134"/>
                    <a:pt x="0" y="2502"/>
                  </a:cubicBezTo>
                  <a:lnTo>
                    <a:pt x="0" y="4937"/>
                  </a:lnTo>
                  <a:lnTo>
                    <a:pt x="5070" y="4937"/>
                  </a:lnTo>
                  <a:lnTo>
                    <a:pt x="5070" y="2502"/>
                  </a:lnTo>
                  <a:cubicBezTo>
                    <a:pt x="5070" y="1134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109;p64">
              <a:extLst>
                <a:ext uri="{FF2B5EF4-FFF2-40B4-BE49-F238E27FC236}">
                  <a16:creationId xmlns:a16="http://schemas.microsoft.com/office/drawing/2014/main" id="{A132C4E6-478E-0865-12C8-062744BF529D}"/>
                </a:ext>
              </a:extLst>
            </p:cNvPr>
            <p:cNvSpPr/>
            <p:nvPr/>
          </p:nvSpPr>
          <p:spPr>
            <a:xfrm>
              <a:off x="4457525" y="4314250"/>
              <a:ext cx="186825" cy="238750"/>
            </a:xfrm>
            <a:custGeom>
              <a:avLst/>
              <a:gdLst/>
              <a:ahLst/>
              <a:cxnLst/>
              <a:rect l="l" t="t" r="r" b="b"/>
              <a:pathLst>
                <a:path w="7473" h="9550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172"/>
                  </a:lnTo>
                  <a:cubicBezTo>
                    <a:pt x="634" y="672"/>
                    <a:pt x="0" y="2140"/>
                    <a:pt x="501" y="3407"/>
                  </a:cubicBezTo>
                  <a:lnTo>
                    <a:pt x="1368" y="5676"/>
                  </a:lnTo>
                  <a:lnTo>
                    <a:pt x="2235" y="7944"/>
                  </a:lnTo>
                  <a:cubicBezTo>
                    <a:pt x="2620" y="8944"/>
                    <a:pt x="3556" y="9549"/>
                    <a:pt x="4559" y="9549"/>
                  </a:cubicBezTo>
                  <a:cubicBezTo>
                    <a:pt x="4861" y="9549"/>
                    <a:pt x="5170" y="9494"/>
                    <a:pt x="5471" y="9378"/>
                  </a:cubicBezTo>
                  <a:lnTo>
                    <a:pt x="5538" y="9345"/>
                  </a:lnTo>
                  <a:cubicBezTo>
                    <a:pt x="6839" y="8845"/>
                    <a:pt x="7472" y="7410"/>
                    <a:pt x="6972" y="6109"/>
                  </a:cubicBez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110;p64">
              <a:extLst>
                <a:ext uri="{FF2B5EF4-FFF2-40B4-BE49-F238E27FC236}">
                  <a16:creationId xmlns:a16="http://schemas.microsoft.com/office/drawing/2014/main" id="{C88E552C-3B0F-5CE8-DF54-CDD394D7FEEA}"/>
                </a:ext>
              </a:extLst>
            </p:cNvPr>
            <p:cNvSpPr/>
            <p:nvPr/>
          </p:nvSpPr>
          <p:spPr>
            <a:xfrm>
              <a:off x="4457525" y="4314250"/>
              <a:ext cx="152625" cy="141900"/>
            </a:xfrm>
            <a:custGeom>
              <a:avLst/>
              <a:gdLst/>
              <a:ahLst/>
              <a:cxnLst/>
              <a:rect l="l" t="t" r="r" b="b"/>
              <a:pathLst>
                <a:path w="6105" h="5676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205"/>
                  </a:lnTo>
                  <a:cubicBezTo>
                    <a:pt x="634" y="672"/>
                    <a:pt x="0" y="2140"/>
                    <a:pt x="501" y="3441"/>
                  </a:cubicBezTo>
                  <a:lnTo>
                    <a:pt x="1368" y="5676"/>
                  </a:ln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111;p64">
              <a:extLst>
                <a:ext uri="{FF2B5EF4-FFF2-40B4-BE49-F238E27FC236}">
                  <a16:creationId xmlns:a16="http://schemas.microsoft.com/office/drawing/2014/main" id="{9A1C7C4B-7CFD-235E-6E51-964438DADA33}"/>
                </a:ext>
              </a:extLst>
            </p:cNvPr>
            <p:cNvSpPr/>
            <p:nvPr/>
          </p:nvSpPr>
          <p:spPr>
            <a:xfrm>
              <a:off x="4136450" y="4423725"/>
              <a:ext cx="256050" cy="166575"/>
            </a:xfrm>
            <a:custGeom>
              <a:avLst/>
              <a:gdLst/>
              <a:ahLst/>
              <a:cxnLst/>
              <a:rect l="l" t="t" r="r" b="b"/>
              <a:pathLst>
                <a:path w="10242" h="6663" extrusionOk="0">
                  <a:moveTo>
                    <a:pt x="7375" y="1"/>
                  </a:moveTo>
                  <a:cubicBezTo>
                    <a:pt x="7110" y="1"/>
                    <a:pt x="6840" y="42"/>
                    <a:pt x="6572" y="129"/>
                  </a:cubicBezTo>
                  <a:lnTo>
                    <a:pt x="4304" y="930"/>
                  </a:lnTo>
                  <a:lnTo>
                    <a:pt x="2002" y="1730"/>
                  </a:lnTo>
                  <a:cubicBezTo>
                    <a:pt x="701" y="2164"/>
                    <a:pt x="1" y="3598"/>
                    <a:pt x="468" y="4899"/>
                  </a:cubicBezTo>
                  <a:lnTo>
                    <a:pt x="468" y="4966"/>
                  </a:lnTo>
                  <a:cubicBezTo>
                    <a:pt x="841" y="6006"/>
                    <a:pt x="1811" y="6662"/>
                    <a:pt x="2867" y="6662"/>
                  </a:cubicBezTo>
                  <a:cubicBezTo>
                    <a:pt x="3132" y="6662"/>
                    <a:pt x="3402" y="6621"/>
                    <a:pt x="3670" y="6534"/>
                  </a:cubicBezTo>
                  <a:lnTo>
                    <a:pt x="5938" y="5733"/>
                  </a:lnTo>
                  <a:lnTo>
                    <a:pt x="8240" y="4933"/>
                  </a:lnTo>
                  <a:cubicBezTo>
                    <a:pt x="9541" y="4499"/>
                    <a:pt x="10241" y="3065"/>
                    <a:pt x="9774" y="1764"/>
                  </a:cubicBezTo>
                  <a:lnTo>
                    <a:pt x="9774" y="1697"/>
                  </a:lnTo>
                  <a:cubicBezTo>
                    <a:pt x="9401" y="657"/>
                    <a:pt x="8431" y="1"/>
                    <a:pt x="73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112;p64">
              <a:extLst>
                <a:ext uri="{FF2B5EF4-FFF2-40B4-BE49-F238E27FC236}">
                  <a16:creationId xmlns:a16="http://schemas.microsoft.com/office/drawing/2014/main" id="{D9B558FB-5FD5-A771-F729-CA315DBB54CE}"/>
                </a:ext>
              </a:extLst>
            </p:cNvPr>
            <p:cNvSpPr/>
            <p:nvPr/>
          </p:nvSpPr>
          <p:spPr>
            <a:xfrm>
              <a:off x="4244025" y="4423725"/>
              <a:ext cx="148475" cy="143350"/>
            </a:xfrm>
            <a:custGeom>
              <a:avLst/>
              <a:gdLst/>
              <a:ahLst/>
              <a:cxnLst/>
              <a:rect l="l" t="t" r="r" b="b"/>
              <a:pathLst>
                <a:path w="5939" h="5734" extrusionOk="0">
                  <a:moveTo>
                    <a:pt x="3060" y="1"/>
                  </a:moveTo>
                  <a:cubicBezTo>
                    <a:pt x="2797" y="1"/>
                    <a:pt x="2530" y="42"/>
                    <a:pt x="2269" y="129"/>
                  </a:cubicBezTo>
                  <a:lnTo>
                    <a:pt x="1" y="930"/>
                  </a:lnTo>
                  <a:lnTo>
                    <a:pt x="1635" y="5733"/>
                  </a:lnTo>
                  <a:lnTo>
                    <a:pt x="3937" y="4933"/>
                  </a:lnTo>
                  <a:cubicBezTo>
                    <a:pt x="5238" y="4499"/>
                    <a:pt x="5938" y="3065"/>
                    <a:pt x="5471" y="1764"/>
                  </a:cubicBezTo>
                  <a:lnTo>
                    <a:pt x="5471" y="1697"/>
                  </a:lnTo>
                  <a:cubicBezTo>
                    <a:pt x="5098" y="657"/>
                    <a:pt x="4107" y="1"/>
                    <a:pt x="3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113;p64">
              <a:extLst>
                <a:ext uri="{FF2B5EF4-FFF2-40B4-BE49-F238E27FC236}">
                  <a16:creationId xmlns:a16="http://schemas.microsoft.com/office/drawing/2014/main" id="{EF98DA01-A450-BD46-9528-822DD9BDF0C1}"/>
                </a:ext>
              </a:extLst>
            </p:cNvPr>
            <p:cNvSpPr/>
            <p:nvPr/>
          </p:nvSpPr>
          <p:spPr>
            <a:xfrm>
              <a:off x="4307425" y="4626425"/>
              <a:ext cx="222675" cy="215600"/>
            </a:xfrm>
            <a:custGeom>
              <a:avLst/>
              <a:gdLst/>
              <a:ahLst/>
              <a:cxnLst/>
              <a:rect l="l" t="t" r="r" b="b"/>
              <a:pathLst>
                <a:path w="8907" h="8624" extrusionOk="0">
                  <a:moveTo>
                    <a:pt x="6066" y="0"/>
                  </a:moveTo>
                  <a:cubicBezTo>
                    <a:pt x="5394" y="0"/>
                    <a:pt x="4728" y="268"/>
                    <a:pt x="4236" y="794"/>
                  </a:cubicBezTo>
                  <a:lnTo>
                    <a:pt x="2602" y="2596"/>
                  </a:lnTo>
                  <a:lnTo>
                    <a:pt x="934" y="4363"/>
                  </a:lnTo>
                  <a:cubicBezTo>
                    <a:pt x="0" y="5398"/>
                    <a:pt x="67" y="6965"/>
                    <a:pt x="1101" y="7899"/>
                  </a:cubicBezTo>
                  <a:lnTo>
                    <a:pt x="1134" y="7966"/>
                  </a:lnTo>
                  <a:cubicBezTo>
                    <a:pt x="1621" y="8405"/>
                    <a:pt x="2225" y="8623"/>
                    <a:pt x="2826" y="8623"/>
                  </a:cubicBezTo>
                  <a:cubicBezTo>
                    <a:pt x="3503" y="8623"/>
                    <a:pt x="4175" y="8347"/>
                    <a:pt x="4670" y="7799"/>
                  </a:cubicBezTo>
                  <a:lnTo>
                    <a:pt x="6305" y="6031"/>
                  </a:lnTo>
                  <a:lnTo>
                    <a:pt x="7972" y="4263"/>
                  </a:lnTo>
                  <a:cubicBezTo>
                    <a:pt x="8906" y="3229"/>
                    <a:pt x="8840" y="1662"/>
                    <a:pt x="7806" y="728"/>
                  </a:cubicBezTo>
                  <a:lnTo>
                    <a:pt x="7772" y="661"/>
                  </a:lnTo>
                  <a:cubicBezTo>
                    <a:pt x="7282" y="218"/>
                    <a:pt x="6672" y="0"/>
                    <a:pt x="60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114;p64">
              <a:extLst>
                <a:ext uri="{FF2B5EF4-FFF2-40B4-BE49-F238E27FC236}">
                  <a16:creationId xmlns:a16="http://schemas.microsoft.com/office/drawing/2014/main" id="{BF33DF5A-58AD-43E9-CF5B-CB545E1ED5E4}"/>
                </a:ext>
              </a:extLst>
            </p:cNvPr>
            <p:cNvSpPr/>
            <p:nvPr/>
          </p:nvSpPr>
          <p:spPr>
            <a:xfrm>
              <a:off x="4372450" y="4626425"/>
              <a:ext cx="157650" cy="150800"/>
            </a:xfrm>
            <a:custGeom>
              <a:avLst/>
              <a:gdLst/>
              <a:ahLst/>
              <a:cxnLst/>
              <a:rect l="l" t="t" r="r" b="b"/>
              <a:pathLst>
                <a:path w="6306" h="6032" extrusionOk="0">
                  <a:moveTo>
                    <a:pt x="3465" y="0"/>
                  </a:moveTo>
                  <a:cubicBezTo>
                    <a:pt x="2793" y="0"/>
                    <a:pt x="2127" y="268"/>
                    <a:pt x="1635" y="794"/>
                  </a:cubicBezTo>
                  <a:lnTo>
                    <a:pt x="1" y="2596"/>
                  </a:lnTo>
                  <a:lnTo>
                    <a:pt x="3704" y="6031"/>
                  </a:lnTo>
                  <a:lnTo>
                    <a:pt x="5371" y="4263"/>
                  </a:lnTo>
                  <a:cubicBezTo>
                    <a:pt x="6305" y="3229"/>
                    <a:pt x="6239" y="1662"/>
                    <a:pt x="5205" y="728"/>
                  </a:cubicBezTo>
                  <a:lnTo>
                    <a:pt x="5171" y="661"/>
                  </a:lnTo>
                  <a:cubicBezTo>
                    <a:pt x="4681" y="218"/>
                    <a:pt x="4071" y="0"/>
                    <a:pt x="3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115;p64">
              <a:extLst>
                <a:ext uri="{FF2B5EF4-FFF2-40B4-BE49-F238E27FC236}">
                  <a16:creationId xmlns:a16="http://schemas.microsoft.com/office/drawing/2014/main" id="{ED9DAE46-6AB7-3635-BF67-FA945F7E46C2}"/>
                </a:ext>
              </a:extLst>
            </p:cNvPr>
            <p:cNvSpPr/>
            <p:nvPr/>
          </p:nvSpPr>
          <p:spPr>
            <a:xfrm>
              <a:off x="4025550" y="4200125"/>
              <a:ext cx="433450" cy="197150"/>
            </a:xfrm>
            <a:custGeom>
              <a:avLst/>
              <a:gdLst/>
              <a:ahLst/>
              <a:cxnLst/>
              <a:rect l="l" t="t" r="r" b="b"/>
              <a:pathLst>
                <a:path w="17338" h="7886" extrusionOk="0">
                  <a:moveTo>
                    <a:pt x="8716" y="0"/>
                  </a:moveTo>
                  <a:cubicBezTo>
                    <a:pt x="8562" y="0"/>
                    <a:pt x="8414" y="22"/>
                    <a:pt x="8273" y="67"/>
                  </a:cubicBezTo>
                  <a:cubicBezTo>
                    <a:pt x="8273" y="67"/>
                    <a:pt x="0" y="2835"/>
                    <a:pt x="2969" y="4804"/>
                  </a:cubicBezTo>
                  <a:cubicBezTo>
                    <a:pt x="5938" y="6805"/>
                    <a:pt x="12142" y="6238"/>
                    <a:pt x="13877" y="7572"/>
                  </a:cubicBezTo>
                  <a:cubicBezTo>
                    <a:pt x="14174" y="7791"/>
                    <a:pt x="14480" y="7886"/>
                    <a:pt x="14773" y="7886"/>
                  </a:cubicBezTo>
                  <a:cubicBezTo>
                    <a:pt x="16223" y="7886"/>
                    <a:pt x="17337" y="5547"/>
                    <a:pt x="15311" y="4270"/>
                  </a:cubicBezTo>
                  <a:cubicBezTo>
                    <a:pt x="13101" y="2827"/>
                    <a:pt x="10496" y="0"/>
                    <a:pt x="87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116;p64">
              <a:extLst>
                <a:ext uri="{FF2B5EF4-FFF2-40B4-BE49-F238E27FC236}">
                  <a16:creationId xmlns:a16="http://schemas.microsoft.com/office/drawing/2014/main" id="{013AC699-BABD-665F-97E9-8980FCB3116E}"/>
                </a:ext>
              </a:extLst>
            </p:cNvPr>
            <p:cNvSpPr/>
            <p:nvPr/>
          </p:nvSpPr>
          <p:spPr>
            <a:xfrm>
              <a:off x="4017200" y="4367150"/>
              <a:ext cx="173500" cy="152500"/>
            </a:xfrm>
            <a:custGeom>
              <a:avLst/>
              <a:gdLst/>
              <a:ahLst/>
              <a:cxnLst/>
              <a:rect l="l" t="t" r="r" b="b"/>
              <a:pathLst>
                <a:path w="6940" h="6100" extrusionOk="0">
                  <a:moveTo>
                    <a:pt x="2018" y="0"/>
                  </a:moveTo>
                  <a:cubicBezTo>
                    <a:pt x="1637" y="0"/>
                    <a:pt x="1073" y="295"/>
                    <a:pt x="668" y="1792"/>
                  </a:cubicBezTo>
                  <a:cubicBezTo>
                    <a:pt x="1" y="4227"/>
                    <a:pt x="1769" y="3860"/>
                    <a:pt x="2970" y="4427"/>
                  </a:cubicBezTo>
                  <a:cubicBezTo>
                    <a:pt x="3938" y="4884"/>
                    <a:pt x="5339" y="6100"/>
                    <a:pt x="6091" y="6100"/>
                  </a:cubicBezTo>
                  <a:cubicBezTo>
                    <a:pt x="6272" y="6100"/>
                    <a:pt x="6415" y="6030"/>
                    <a:pt x="6505" y="5861"/>
                  </a:cubicBezTo>
                  <a:cubicBezTo>
                    <a:pt x="6939" y="4994"/>
                    <a:pt x="6605" y="1325"/>
                    <a:pt x="2436" y="124"/>
                  </a:cubicBezTo>
                  <a:cubicBezTo>
                    <a:pt x="2436" y="124"/>
                    <a:pt x="2265" y="0"/>
                    <a:pt x="2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117;p64">
              <a:extLst>
                <a:ext uri="{FF2B5EF4-FFF2-40B4-BE49-F238E27FC236}">
                  <a16:creationId xmlns:a16="http://schemas.microsoft.com/office/drawing/2014/main" id="{8A01FFB9-1D4A-263B-393C-9B5D6BAD6F04}"/>
                </a:ext>
              </a:extLst>
            </p:cNvPr>
            <p:cNvSpPr/>
            <p:nvPr/>
          </p:nvSpPr>
          <p:spPr>
            <a:xfrm>
              <a:off x="4344950" y="4474200"/>
              <a:ext cx="141775" cy="245775"/>
            </a:xfrm>
            <a:custGeom>
              <a:avLst/>
              <a:gdLst/>
              <a:ahLst/>
              <a:cxnLst/>
              <a:rect l="l" t="t" r="r" b="b"/>
              <a:pathLst>
                <a:path w="5671" h="9831" extrusionOk="0">
                  <a:moveTo>
                    <a:pt x="2965" y="0"/>
                  </a:moveTo>
                  <a:cubicBezTo>
                    <a:pt x="1698" y="0"/>
                    <a:pt x="626" y="992"/>
                    <a:pt x="500" y="2280"/>
                  </a:cubicBezTo>
                  <a:lnTo>
                    <a:pt x="300" y="4715"/>
                  </a:lnTo>
                  <a:lnTo>
                    <a:pt x="134" y="7117"/>
                  </a:lnTo>
                  <a:cubicBezTo>
                    <a:pt x="0" y="8518"/>
                    <a:pt x="1034" y="9719"/>
                    <a:pt x="2402" y="9819"/>
                  </a:cubicBezTo>
                  <a:lnTo>
                    <a:pt x="2469" y="9819"/>
                  </a:lnTo>
                  <a:cubicBezTo>
                    <a:pt x="2550" y="9826"/>
                    <a:pt x="2631" y="9830"/>
                    <a:pt x="2712" y="9830"/>
                  </a:cubicBezTo>
                  <a:cubicBezTo>
                    <a:pt x="4006" y="9830"/>
                    <a:pt x="5076" y="8838"/>
                    <a:pt x="5170" y="7550"/>
                  </a:cubicBezTo>
                  <a:lnTo>
                    <a:pt x="5371" y="5115"/>
                  </a:lnTo>
                  <a:lnTo>
                    <a:pt x="5571" y="2714"/>
                  </a:lnTo>
                  <a:cubicBezTo>
                    <a:pt x="5671" y="1313"/>
                    <a:pt x="4670" y="112"/>
                    <a:pt x="3269" y="12"/>
                  </a:cubicBezTo>
                  <a:lnTo>
                    <a:pt x="3202" y="12"/>
                  </a:lnTo>
                  <a:cubicBezTo>
                    <a:pt x="3123" y="4"/>
                    <a:pt x="3043" y="0"/>
                    <a:pt x="2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118;p64">
              <a:extLst>
                <a:ext uri="{FF2B5EF4-FFF2-40B4-BE49-F238E27FC236}">
                  <a16:creationId xmlns:a16="http://schemas.microsoft.com/office/drawing/2014/main" id="{FB21F003-EAE6-5132-9683-5101F5907294}"/>
                </a:ext>
              </a:extLst>
            </p:cNvPr>
            <p:cNvSpPr/>
            <p:nvPr/>
          </p:nvSpPr>
          <p:spPr>
            <a:xfrm>
              <a:off x="4353275" y="4474200"/>
              <a:ext cx="134300" cy="127900"/>
            </a:xfrm>
            <a:custGeom>
              <a:avLst/>
              <a:gdLst/>
              <a:ahLst/>
              <a:cxnLst/>
              <a:rect l="l" t="t" r="r" b="b"/>
              <a:pathLst>
                <a:path w="5372" h="5116" extrusionOk="0">
                  <a:moveTo>
                    <a:pt x="2632" y="0"/>
                  </a:moveTo>
                  <a:cubicBezTo>
                    <a:pt x="1365" y="0"/>
                    <a:pt x="295" y="992"/>
                    <a:pt x="201" y="2280"/>
                  </a:cubicBezTo>
                  <a:lnTo>
                    <a:pt x="1" y="4715"/>
                  </a:lnTo>
                  <a:lnTo>
                    <a:pt x="5038" y="5115"/>
                  </a:lnTo>
                  <a:lnTo>
                    <a:pt x="5238" y="2714"/>
                  </a:lnTo>
                  <a:cubicBezTo>
                    <a:pt x="5371" y="1313"/>
                    <a:pt x="4337" y="112"/>
                    <a:pt x="2969" y="12"/>
                  </a:cubicBezTo>
                  <a:lnTo>
                    <a:pt x="2869" y="12"/>
                  </a:lnTo>
                  <a:cubicBezTo>
                    <a:pt x="2790" y="4"/>
                    <a:pt x="2710" y="0"/>
                    <a:pt x="2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119;p64">
              <a:extLst>
                <a:ext uri="{FF2B5EF4-FFF2-40B4-BE49-F238E27FC236}">
                  <a16:creationId xmlns:a16="http://schemas.microsoft.com/office/drawing/2014/main" id="{F06B4D63-164C-C39D-E4C4-0EB96B0EAE6E}"/>
                </a:ext>
              </a:extLst>
            </p:cNvPr>
            <p:cNvSpPr/>
            <p:nvPr/>
          </p:nvSpPr>
          <p:spPr>
            <a:xfrm>
              <a:off x="3755350" y="4106725"/>
              <a:ext cx="1016875" cy="879800"/>
            </a:xfrm>
            <a:custGeom>
              <a:avLst/>
              <a:gdLst/>
              <a:ahLst/>
              <a:cxnLst/>
              <a:rect l="l" t="t" r="r" b="b"/>
              <a:pathLst>
                <a:path w="40675" h="35192" extrusionOk="0">
                  <a:moveTo>
                    <a:pt x="20315" y="0"/>
                  </a:moveTo>
                  <a:cubicBezTo>
                    <a:pt x="20315" y="0"/>
                    <a:pt x="16012" y="1334"/>
                    <a:pt x="14911" y="2235"/>
                  </a:cubicBezTo>
                  <a:cubicBezTo>
                    <a:pt x="13810" y="3102"/>
                    <a:pt x="5538" y="8840"/>
                    <a:pt x="2236" y="18780"/>
                  </a:cubicBezTo>
                  <a:cubicBezTo>
                    <a:pt x="2236" y="18780"/>
                    <a:pt x="1" y="23717"/>
                    <a:pt x="901" y="25485"/>
                  </a:cubicBezTo>
                  <a:cubicBezTo>
                    <a:pt x="901" y="25485"/>
                    <a:pt x="3403" y="28020"/>
                    <a:pt x="5638" y="29354"/>
                  </a:cubicBezTo>
                  <a:cubicBezTo>
                    <a:pt x="8173" y="30856"/>
                    <a:pt x="19414" y="35192"/>
                    <a:pt x="20849" y="35192"/>
                  </a:cubicBezTo>
                  <a:cubicBezTo>
                    <a:pt x="22317" y="35192"/>
                    <a:pt x="23718" y="35092"/>
                    <a:pt x="23718" y="35092"/>
                  </a:cubicBezTo>
                  <a:cubicBezTo>
                    <a:pt x="23718" y="35092"/>
                    <a:pt x="24251" y="33324"/>
                    <a:pt x="26686" y="30655"/>
                  </a:cubicBezTo>
                  <a:cubicBezTo>
                    <a:pt x="29121" y="28020"/>
                    <a:pt x="36160" y="19214"/>
                    <a:pt x="36727" y="16345"/>
                  </a:cubicBezTo>
                  <a:cubicBezTo>
                    <a:pt x="37261" y="13476"/>
                    <a:pt x="40463" y="9740"/>
                    <a:pt x="40463" y="9740"/>
                  </a:cubicBezTo>
                  <a:cubicBezTo>
                    <a:pt x="40463" y="9740"/>
                    <a:pt x="40675" y="8833"/>
                    <a:pt x="39744" y="8833"/>
                  </a:cubicBezTo>
                  <a:cubicBezTo>
                    <a:pt x="39697" y="8833"/>
                    <a:pt x="39648" y="8835"/>
                    <a:pt x="39596" y="8840"/>
                  </a:cubicBezTo>
                  <a:cubicBezTo>
                    <a:pt x="39468" y="8851"/>
                    <a:pt x="39311" y="8860"/>
                    <a:pt x="39123" y="8860"/>
                  </a:cubicBezTo>
                  <a:cubicBezTo>
                    <a:pt x="37692" y="8860"/>
                    <a:pt x="34442" y="8369"/>
                    <a:pt x="28221" y="5037"/>
                  </a:cubicBezTo>
                  <a:cubicBezTo>
                    <a:pt x="21149" y="1301"/>
                    <a:pt x="20315" y="0"/>
                    <a:pt x="20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120;p64">
              <a:extLst>
                <a:ext uri="{FF2B5EF4-FFF2-40B4-BE49-F238E27FC236}">
                  <a16:creationId xmlns:a16="http://schemas.microsoft.com/office/drawing/2014/main" id="{866489B5-D016-493A-94FB-C174D286C8CC}"/>
                </a:ext>
              </a:extLst>
            </p:cNvPr>
            <p:cNvSpPr/>
            <p:nvPr/>
          </p:nvSpPr>
          <p:spPr>
            <a:xfrm>
              <a:off x="3889625" y="4548500"/>
              <a:ext cx="200150" cy="233925"/>
            </a:xfrm>
            <a:custGeom>
              <a:avLst/>
              <a:gdLst/>
              <a:ahLst/>
              <a:cxnLst/>
              <a:rect l="l" t="t" r="r" b="b"/>
              <a:pathLst>
                <a:path w="8006" h="9357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2869" y="7981"/>
                  </a:lnTo>
                  <a:cubicBezTo>
                    <a:pt x="3316" y="8851"/>
                    <a:pt x="4194" y="9357"/>
                    <a:pt x="5106" y="9357"/>
                  </a:cubicBezTo>
                  <a:cubicBezTo>
                    <a:pt x="5487" y="9357"/>
                    <a:pt x="5874" y="9268"/>
                    <a:pt x="6238" y="9082"/>
                  </a:cubicBezTo>
                  <a:lnTo>
                    <a:pt x="6271" y="9048"/>
                  </a:lnTo>
                  <a:cubicBezTo>
                    <a:pt x="7505" y="8414"/>
                    <a:pt x="8006" y="6913"/>
                    <a:pt x="7372" y="5679"/>
                  </a:cubicBez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121;p64">
              <a:extLst>
                <a:ext uri="{FF2B5EF4-FFF2-40B4-BE49-F238E27FC236}">
                  <a16:creationId xmlns:a16="http://schemas.microsoft.com/office/drawing/2014/main" id="{FCA7E958-5EA7-282F-F156-89D373EA6F48}"/>
                </a:ext>
              </a:extLst>
            </p:cNvPr>
            <p:cNvSpPr/>
            <p:nvPr/>
          </p:nvSpPr>
          <p:spPr>
            <a:xfrm>
              <a:off x="3889625" y="4548500"/>
              <a:ext cx="156800" cy="146150"/>
            </a:xfrm>
            <a:custGeom>
              <a:avLst/>
              <a:gdLst/>
              <a:ahLst/>
              <a:cxnLst/>
              <a:rect l="l" t="t" r="r" b="b"/>
              <a:pathLst>
                <a:path w="6272" h="5846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122;p64">
              <a:extLst>
                <a:ext uri="{FF2B5EF4-FFF2-40B4-BE49-F238E27FC236}">
                  <a16:creationId xmlns:a16="http://schemas.microsoft.com/office/drawing/2014/main" id="{F15D5A4E-0530-47E3-9A37-A247EE8AE090}"/>
                </a:ext>
              </a:extLst>
            </p:cNvPr>
            <p:cNvSpPr/>
            <p:nvPr/>
          </p:nvSpPr>
          <p:spPr>
            <a:xfrm>
              <a:off x="4068075" y="4241475"/>
              <a:ext cx="196000" cy="235025"/>
            </a:xfrm>
            <a:custGeom>
              <a:avLst/>
              <a:gdLst/>
              <a:ahLst/>
              <a:cxnLst/>
              <a:rect l="l" t="t" r="r" b="b"/>
              <a:pathLst>
                <a:path w="7840" h="9401" extrusionOk="0">
                  <a:moveTo>
                    <a:pt x="4932" y="0"/>
                  </a:moveTo>
                  <a:cubicBezTo>
                    <a:pt x="4001" y="0"/>
                    <a:pt x="3102" y="526"/>
                    <a:pt x="2669" y="1415"/>
                  </a:cubicBezTo>
                  <a:lnTo>
                    <a:pt x="1635" y="3617"/>
                  </a:lnTo>
                  <a:lnTo>
                    <a:pt x="601" y="5785"/>
                  </a:lnTo>
                  <a:cubicBezTo>
                    <a:pt x="1" y="7052"/>
                    <a:pt x="501" y="8553"/>
                    <a:pt x="1768" y="9120"/>
                  </a:cubicBezTo>
                  <a:lnTo>
                    <a:pt x="1835" y="9154"/>
                  </a:lnTo>
                  <a:cubicBezTo>
                    <a:pt x="2180" y="9322"/>
                    <a:pt x="2546" y="9401"/>
                    <a:pt x="2908" y="9401"/>
                  </a:cubicBezTo>
                  <a:cubicBezTo>
                    <a:pt x="3839" y="9401"/>
                    <a:pt x="4738" y="8875"/>
                    <a:pt x="5171" y="7986"/>
                  </a:cubicBezTo>
                  <a:lnTo>
                    <a:pt x="6205" y="5785"/>
                  </a:lnTo>
                  <a:lnTo>
                    <a:pt x="7239" y="3617"/>
                  </a:lnTo>
                  <a:cubicBezTo>
                    <a:pt x="7839" y="2349"/>
                    <a:pt x="7306" y="881"/>
                    <a:pt x="6072" y="281"/>
                  </a:cubicBezTo>
                  <a:lnTo>
                    <a:pt x="6005" y="247"/>
                  </a:lnTo>
                  <a:cubicBezTo>
                    <a:pt x="5660" y="80"/>
                    <a:pt x="5294" y="0"/>
                    <a:pt x="4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123;p64">
              <a:extLst>
                <a:ext uri="{FF2B5EF4-FFF2-40B4-BE49-F238E27FC236}">
                  <a16:creationId xmlns:a16="http://schemas.microsoft.com/office/drawing/2014/main" id="{1BB179CB-F34D-D8A7-3711-39D3E2A64542}"/>
                </a:ext>
              </a:extLst>
            </p:cNvPr>
            <p:cNvSpPr/>
            <p:nvPr/>
          </p:nvSpPr>
          <p:spPr>
            <a:xfrm>
              <a:off x="4108950" y="4241475"/>
              <a:ext cx="155125" cy="144625"/>
            </a:xfrm>
            <a:custGeom>
              <a:avLst/>
              <a:gdLst/>
              <a:ahLst/>
              <a:cxnLst/>
              <a:rect l="l" t="t" r="r" b="b"/>
              <a:pathLst>
                <a:path w="6205" h="5785" extrusionOk="0">
                  <a:moveTo>
                    <a:pt x="3297" y="0"/>
                  </a:moveTo>
                  <a:cubicBezTo>
                    <a:pt x="2366" y="0"/>
                    <a:pt x="1467" y="526"/>
                    <a:pt x="1034" y="1415"/>
                  </a:cubicBezTo>
                  <a:lnTo>
                    <a:pt x="0" y="3617"/>
                  </a:lnTo>
                  <a:lnTo>
                    <a:pt x="4570" y="5785"/>
                  </a:lnTo>
                  <a:lnTo>
                    <a:pt x="5604" y="3617"/>
                  </a:lnTo>
                  <a:cubicBezTo>
                    <a:pt x="6204" y="2349"/>
                    <a:pt x="5704" y="881"/>
                    <a:pt x="4437" y="281"/>
                  </a:cubicBezTo>
                  <a:lnTo>
                    <a:pt x="4370" y="247"/>
                  </a:lnTo>
                  <a:cubicBezTo>
                    <a:pt x="4025" y="80"/>
                    <a:pt x="3659" y="0"/>
                    <a:pt x="3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124;p64">
              <a:extLst>
                <a:ext uri="{FF2B5EF4-FFF2-40B4-BE49-F238E27FC236}">
                  <a16:creationId xmlns:a16="http://schemas.microsoft.com/office/drawing/2014/main" id="{FDE4F34B-3D13-A21B-AC18-888C1B730A81}"/>
                </a:ext>
              </a:extLst>
            </p:cNvPr>
            <p:cNvSpPr/>
            <p:nvPr/>
          </p:nvSpPr>
          <p:spPr>
            <a:xfrm>
              <a:off x="4045550" y="4607075"/>
              <a:ext cx="126800" cy="246875"/>
            </a:xfrm>
            <a:custGeom>
              <a:avLst/>
              <a:gdLst/>
              <a:ahLst/>
              <a:cxnLst/>
              <a:rect l="l" t="t" r="r" b="b"/>
              <a:pathLst>
                <a:path w="5072" h="9875" extrusionOk="0">
                  <a:moveTo>
                    <a:pt x="2503" y="0"/>
                  </a:moveTo>
                  <a:cubicBezTo>
                    <a:pt x="1102" y="0"/>
                    <a:pt x="1" y="1135"/>
                    <a:pt x="1" y="2502"/>
                  </a:cubicBezTo>
                  <a:lnTo>
                    <a:pt x="1" y="7372"/>
                  </a:lnTo>
                  <a:cubicBezTo>
                    <a:pt x="1" y="8740"/>
                    <a:pt x="1102" y="9874"/>
                    <a:pt x="2503" y="9874"/>
                  </a:cubicBezTo>
                  <a:lnTo>
                    <a:pt x="2569" y="9874"/>
                  </a:lnTo>
                  <a:cubicBezTo>
                    <a:pt x="3937" y="9874"/>
                    <a:pt x="5071" y="8740"/>
                    <a:pt x="5071" y="7372"/>
                  </a:cubicBezTo>
                  <a:lnTo>
                    <a:pt x="5071" y="2502"/>
                  </a:lnTo>
                  <a:cubicBezTo>
                    <a:pt x="5071" y="1135"/>
                    <a:pt x="3937" y="0"/>
                    <a:pt x="2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125;p64">
              <a:extLst>
                <a:ext uri="{FF2B5EF4-FFF2-40B4-BE49-F238E27FC236}">
                  <a16:creationId xmlns:a16="http://schemas.microsoft.com/office/drawing/2014/main" id="{DF7189FF-7D2E-9168-1D37-4F6D15A87B16}"/>
                </a:ext>
              </a:extLst>
            </p:cNvPr>
            <p:cNvSpPr/>
            <p:nvPr/>
          </p:nvSpPr>
          <p:spPr>
            <a:xfrm>
              <a:off x="4045550" y="4607900"/>
              <a:ext cx="126800" cy="123450"/>
            </a:xfrm>
            <a:custGeom>
              <a:avLst/>
              <a:gdLst/>
              <a:ahLst/>
              <a:cxnLst/>
              <a:rect l="l" t="t" r="r" b="b"/>
              <a:pathLst>
                <a:path w="5072" h="4938" extrusionOk="0">
                  <a:moveTo>
                    <a:pt x="2503" y="1"/>
                  </a:moveTo>
                  <a:cubicBezTo>
                    <a:pt x="1102" y="1"/>
                    <a:pt x="1" y="1102"/>
                    <a:pt x="1" y="2503"/>
                  </a:cubicBezTo>
                  <a:lnTo>
                    <a:pt x="1" y="4938"/>
                  </a:lnTo>
                  <a:lnTo>
                    <a:pt x="5071" y="4938"/>
                  </a:lnTo>
                  <a:lnTo>
                    <a:pt x="5071" y="2503"/>
                  </a:lnTo>
                  <a:cubicBezTo>
                    <a:pt x="5071" y="1102"/>
                    <a:pt x="3937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126;p64">
              <a:extLst>
                <a:ext uri="{FF2B5EF4-FFF2-40B4-BE49-F238E27FC236}">
                  <a16:creationId xmlns:a16="http://schemas.microsoft.com/office/drawing/2014/main" id="{F10358D5-92D0-D52D-C880-E7E100E8C6F9}"/>
                </a:ext>
              </a:extLst>
            </p:cNvPr>
            <p:cNvSpPr/>
            <p:nvPr/>
          </p:nvSpPr>
          <p:spPr>
            <a:xfrm>
              <a:off x="4404975" y="4324375"/>
              <a:ext cx="186825" cy="239025"/>
            </a:xfrm>
            <a:custGeom>
              <a:avLst/>
              <a:gdLst/>
              <a:ahLst/>
              <a:cxnLst/>
              <a:rect l="l" t="t" r="r" b="b"/>
              <a:pathLst>
                <a:path w="7473" h="9561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35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2236" y="7973"/>
                  </a:lnTo>
                  <a:cubicBezTo>
                    <a:pt x="2625" y="8958"/>
                    <a:pt x="3598" y="9560"/>
                    <a:pt x="4608" y="9560"/>
                  </a:cubicBezTo>
                  <a:cubicBezTo>
                    <a:pt x="4897" y="9560"/>
                    <a:pt x="5189" y="9511"/>
                    <a:pt x="5471" y="9407"/>
                  </a:cubicBezTo>
                  <a:lnTo>
                    <a:pt x="5538" y="9374"/>
                  </a:lnTo>
                  <a:cubicBezTo>
                    <a:pt x="6839" y="8873"/>
                    <a:pt x="7473" y="7406"/>
                    <a:pt x="6972" y="6138"/>
                  </a:cubicBez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127;p64">
              <a:extLst>
                <a:ext uri="{FF2B5EF4-FFF2-40B4-BE49-F238E27FC236}">
                  <a16:creationId xmlns:a16="http://schemas.microsoft.com/office/drawing/2014/main" id="{CD0D8F27-AFF2-9D4E-684D-EA708D555C8D}"/>
                </a:ext>
              </a:extLst>
            </p:cNvPr>
            <p:cNvSpPr/>
            <p:nvPr/>
          </p:nvSpPr>
          <p:spPr>
            <a:xfrm>
              <a:off x="4404975" y="4324375"/>
              <a:ext cx="152650" cy="142625"/>
            </a:xfrm>
            <a:custGeom>
              <a:avLst/>
              <a:gdLst/>
              <a:ahLst/>
              <a:cxnLst/>
              <a:rect l="l" t="t" r="r" b="b"/>
              <a:pathLst>
                <a:path w="6106" h="5705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68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128;p64">
              <a:extLst>
                <a:ext uri="{FF2B5EF4-FFF2-40B4-BE49-F238E27FC236}">
                  <a16:creationId xmlns:a16="http://schemas.microsoft.com/office/drawing/2014/main" id="{EB7F276C-3ADB-56E0-6017-05919DD0C584}"/>
                </a:ext>
              </a:extLst>
            </p:cNvPr>
            <p:cNvSpPr/>
            <p:nvPr/>
          </p:nvSpPr>
          <p:spPr>
            <a:xfrm>
              <a:off x="4084750" y="4434150"/>
              <a:ext cx="255200" cy="166575"/>
            </a:xfrm>
            <a:custGeom>
              <a:avLst/>
              <a:gdLst/>
              <a:ahLst/>
              <a:cxnLst/>
              <a:rect l="l" t="t" r="r" b="b"/>
              <a:pathLst>
                <a:path w="10208" h="6663" extrusionOk="0">
                  <a:moveTo>
                    <a:pt x="7402" y="1"/>
                  </a:moveTo>
                  <a:cubicBezTo>
                    <a:pt x="7126" y="1"/>
                    <a:pt x="6846" y="47"/>
                    <a:pt x="6572" y="146"/>
                  </a:cubicBezTo>
                  <a:lnTo>
                    <a:pt x="4270" y="946"/>
                  </a:lnTo>
                  <a:lnTo>
                    <a:pt x="2002" y="1714"/>
                  </a:lnTo>
                  <a:cubicBezTo>
                    <a:pt x="668" y="2181"/>
                    <a:pt x="1" y="3582"/>
                    <a:pt x="434" y="4916"/>
                  </a:cubicBezTo>
                  <a:lnTo>
                    <a:pt x="468" y="4983"/>
                  </a:lnTo>
                  <a:cubicBezTo>
                    <a:pt x="810" y="6009"/>
                    <a:pt x="1775" y="6662"/>
                    <a:pt x="2807" y="6662"/>
                  </a:cubicBezTo>
                  <a:cubicBezTo>
                    <a:pt x="3082" y="6662"/>
                    <a:pt x="3362" y="6616"/>
                    <a:pt x="3637" y="6517"/>
                  </a:cubicBezTo>
                  <a:lnTo>
                    <a:pt x="5938" y="5717"/>
                  </a:lnTo>
                  <a:lnTo>
                    <a:pt x="8207" y="4949"/>
                  </a:lnTo>
                  <a:cubicBezTo>
                    <a:pt x="9541" y="4482"/>
                    <a:pt x="10208" y="3081"/>
                    <a:pt x="9774" y="1747"/>
                  </a:cubicBezTo>
                  <a:lnTo>
                    <a:pt x="9741" y="1680"/>
                  </a:lnTo>
                  <a:cubicBezTo>
                    <a:pt x="9399" y="654"/>
                    <a:pt x="8433" y="1"/>
                    <a:pt x="7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129;p64">
              <a:extLst>
                <a:ext uri="{FF2B5EF4-FFF2-40B4-BE49-F238E27FC236}">
                  <a16:creationId xmlns:a16="http://schemas.microsoft.com/office/drawing/2014/main" id="{752E21CF-82C1-C52E-F6AB-3B4410F5F5D4}"/>
                </a:ext>
              </a:extLst>
            </p:cNvPr>
            <p:cNvSpPr/>
            <p:nvPr/>
          </p:nvSpPr>
          <p:spPr>
            <a:xfrm>
              <a:off x="4191500" y="4434150"/>
              <a:ext cx="148450" cy="142925"/>
            </a:xfrm>
            <a:custGeom>
              <a:avLst/>
              <a:gdLst/>
              <a:ahLst/>
              <a:cxnLst/>
              <a:rect l="l" t="t" r="r" b="b"/>
              <a:pathLst>
                <a:path w="5938" h="5717" extrusionOk="0">
                  <a:moveTo>
                    <a:pt x="3132" y="1"/>
                  </a:moveTo>
                  <a:cubicBezTo>
                    <a:pt x="2856" y="1"/>
                    <a:pt x="2576" y="47"/>
                    <a:pt x="2302" y="146"/>
                  </a:cubicBezTo>
                  <a:lnTo>
                    <a:pt x="0" y="946"/>
                  </a:lnTo>
                  <a:lnTo>
                    <a:pt x="1668" y="5717"/>
                  </a:lnTo>
                  <a:lnTo>
                    <a:pt x="3937" y="4949"/>
                  </a:lnTo>
                  <a:cubicBezTo>
                    <a:pt x="5237" y="4482"/>
                    <a:pt x="5938" y="3081"/>
                    <a:pt x="5504" y="1747"/>
                  </a:cubicBezTo>
                  <a:lnTo>
                    <a:pt x="5471" y="1680"/>
                  </a:lnTo>
                  <a:cubicBezTo>
                    <a:pt x="5129" y="654"/>
                    <a:pt x="4163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130;p64">
              <a:extLst>
                <a:ext uri="{FF2B5EF4-FFF2-40B4-BE49-F238E27FC236}">
                  <a16:creationId xmlns:a16="http://schemas.microsoft.com/office/drawing/2014/main" id="{A417C733-86CD-2B99-9B76-2D1ADB18A4C9}"/>
                </a:ext>
              </a:extLst>
            </p:cNvPr>
            <p:cNvSpPr/>
            <p:nvPr/>
          </p:nvSpPr>
          <p:spPr>
            <a:xfrm>
              <a:off x="4255700" y="4636950"/>
              <a:ext cx="221850" cy="215175"/>
            </a:xfrm>
            <a:custGeom>
              <a:avLst/>
              <a:gdLst/>
              <a:ahLst/>
              <a:cxnLst/>
              <a:rect l="l" t="t" r="r" b="b"/>
              <a:pathLst>
                <a:path w="8874" h="8607" extrusionOk="0">
                  <a:moveTo>
                    <a:pt x="6029" y="1"/>
                  </a:moveTo>
                  <a:cubicBezTo>
                    <a:pt x="5359" y="1"/>
                    <a:pt x="4691" y="268"/>
                    <a:pt x="4204" y="807"/>
                  </a:cubicBezTo>
                  <a:lnTo>
                    <a:pt x="2569" y="2575"/>
                  </a:lnTo>
                  <a:lnTo>
                    <a:pt x="935" y="4376"/>
                  </a:lnTo>
                  <a:cubicBezTo>
                    <a:pt x="1" y="5377"/>
                    <a:pt x="68" y="6978"/>
                    <a:pt x="1068" y="7912"/>
                  </a:cubicBezTo>
                  <a:lnTo>
                    <a:pt x="1135" y="7945"/>
                  </a:lnTo>
                  <a:cubicBezTo>
                    <a:pt x="1610" y="8388"/>
                    <a:pt x="2219" y="8606"/>
                    <a:pt x="2828" y="8606"/>
                  </a:cubicBezTo>
                  <a:cubicBezTo>
                    <a:pt x="3504" y="8606"/>
                    <a:pt x="4180" y="8338"/>
                    <a:pt x="4671" y="7812"/>
                  </a:cubicBezTo>
                  <a:lnTo>
                    <a:pt x="6305" y="6011"/>
                  </a:lnTo>
                  <a:lnTo>
                    <a:pt x="7940" y="4243"/>
                  </a:lnTo>
                  <a:cubicBezTo>
                    <a:pt x="8874" y="3242"/>
                    <a:pt x="8807" y="1641"/>
                    <a:pt x="7806" y="707"/>
                  </a:cubicBezTo>
                  <a:lnTo>
                    <a:pt x="7740" y="673"/>
                  </a:lnTo>
                  <a:cubicBezTo>
                    <a:pt x="7261" y="226"/>
                    <a:pt x="6644" y="1"/>
                    <a:pt x="6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131;p64">
              <a:extLst>
                <a:ext uri="{FF2B5EF4-FFF2-40B4-BE49-F238E27FC236}">
                  <a16:creationId xmlns:a16="http://schemas.microsoft.com/office/drawing/2014/main" id="{EA972CB3-E8FC-5B71-5A0C-A3D3CDF31BEF}"/>
                </a:ext>
              </a:extLst>
            </p:cNvPr>
            <p:cNvSpPr/>
            <p:nvPr/>
          </p:nvSpPr>
          <p:spPr>
            <a:xfrm>
              <a:off x="4319925" y="4636950"/>
              <a:ext cx="157625" cy="150275"/>
            </a:xfrm>
            <a:custGeom>
              <a:avLst/>
              <a:gdLst/>
              <a:ahLst/>
              <a:cxnLst/>
              <a:rect l="l" t="t" r="r" b="b"/>
              <a:pathLst>
                <a:path w="6305" h="6011" extrusionOk="0">
                  <a:moveTo>
                    <a:pt x="3460" y="1"/>
                  </a:moveTo>
                  <a:cubicBezTo>
                    <a:pt x="2790" y="1"/>
                    <a:pt x="2122" y="268"/>
                    <a:pt x="1635" y="807"/>
                  </a:cubicBezTo>
                  <a:lnTo>
                    <a:pt x="0" y="2575"/>
                  </a:lnTo>
                  <a:lnTo>
                    <a:pt x="3736" y="6011"/>
                  </a:lnTo>
                  <a:lnTo>
                    <a:pt x="5371" y="4243"/>
                  </a:lnTo>
                  <a:cubicBezTo>
                    <a:pt x="6305" y="3242"/>
                    <a:pt x="6238" y="1641"/>
                    <a:pt x="5237" y="707"/>
                  </a:cubicBezTo>
                  <a:lnTo>
                    <a:pt x="5171" y="673"/>
                  </a:lnTo>
                  <a:cubicBezTo>
                    <a:pt x="4692" y="226"/>
                    <a:pt x="4075" y="1"/>
                    <a:pt x="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132;p64">
              <a:extLst>
                <a:ext uri="{FF2B5EF4-FFF2-40B4-BE49-F238E27FC236}">
                  <a16:creationId xmlns:a16="http://schemas.microsoft.com/office/drawing/2014/main" id="{462D1AB3-D28F-DB8F-BBD8-47C0F77D0EA5}"/>
                </a:ext>
              </a:extLst>
            </p:cNvPr>
            <p:cNvSpPr/>
            <p:nvPr/>
          </p:nvSpPr>
          <p:spPr>
            <a:xfrm>
              <a:off x="4293225" y="4484325"/>
              <a:ext cx="141800" cy="246350"/>
            </a:xfrm>
            <a:custGeom>
              <a:avLst/>
              <a:gdLst/>
              <a:ahLst/>
              <a:cxnLst/>
              <a:rect l="l" t="t" r="r" b="b"/>
              <a:pathLst>
                <a:path w="5672" h="9854" extrusionOk="0">
                  <a:moveTo>
                    <a:pt x="3016" y="0"/>
                  </a:moveTo>
                  <a:cubicBezTo>
                    <a:pt x="1697" y="0"/>
                    <a:pt x="597" y="1002"/>
                    <a:pt x="501" y="2309"/>
                  </a:cubicBezTo>
                  <a:lnTo>
                    <a:pt x="301" y="4710"/>
                  </a:lnTo>
                  <a:lnTo>
                    <a:pt x="101" y="7145"/>
                  </a:lnTo>
                  <a:cubicBezTo>
                    <a:pt x="1" y="8513"/>
                    <a:pt x="1002" y="9714"/>
                    <a:pt x="2403" y="9847"/>
                  </a:cubicBezTo>
                  <a:lnTo>
                    <a:pt x="2469" y="9847"/>
                  </a:lnTo>
                  <a:cubicBezTo>
                    <a:pt x="2531" y="9852"/>
                    <a:pt x="2592" y="9854"/>
                    <a:pt x="2652" y="9854"/>
                  </a:cubicBezTo>
                  <a:cubicBezTo>
                    <a:pt x="3943" y="9854"/>
                    <a:pt x="5044" y="8852"/>
                    <a:pt x="5171" y="7546"/>
                  </a:cubicBezTo>
                  <a:lnTo>
                    <a:pt x="5371" y="5144"/>
                  </a:lnTo>
                  <a:lnTo>
                    <a:pt x="5572" y="2709"/>
                  </a:lnTo>
                  <a:cubicBezTo>
                    <a:pt x="5672" y="1341"/>
                    <a:pt x="4638" y="140"/>
                    <a:pt x="3270" y="7"/>
                  </a:cubicBezTo>
                  <a:lnTo>
                    <a:pt x="3203" y="7"/>
                  </a:lnTo>
                  <a:cubicBezTo>
                    <a:pt x="3140" y="2"/>
                    <a:pt x="3078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133;p64">
              <a:extLst>
                <a:ext uri="{FF2B5EF4-FFF2-40B4-BE49-F238E27FC236}">
                  <a16:creationId xmlns:a16="http://schemas.microsoft.com/office/drawing/2014/main" id="{B0FE8701-D6B2-0CA0-9F82-9F7F7AB72CF6}"/>
                </a:ext>
              </a:extLst>
            </p:cNvPr>
            <p:cNvSpPr/>
            <p:nvPr/>
          </p:nvSpPr>
          <p:spPr>
            <a:xfrm>
              <a:off x="4300750" y="4484325"/>
              <a:ext cx="134275" cy="128600"/>
            </a:xfrm>
            <a:custGeom>
              <a:avLst/>
              <a:gdLst/>
              <a:ahLst/>
              <a:cxnLst/>
              <a:rect l="l" t="t" r="r" b="b"/>
              <a:pathLst>
                <a:path w="5371" h="5144" extrusionOk="0">
                  <a:moveTo>
                    <a:pt x="2719" y="0"/>
                  </a:moveTo>
                  <a:cubicBezTo>
                    <a:pt x="1426" y="0"/>
                    <a:pt x="296" y="1002"/>
                    <a:pt x="200" y="2309"/>
                  </a:cubicBezTo>
                  <a:lnTo>
                    <a:pt x="0" y="4710"/>
                  </a:lnTo>
                  <a:lnTo>
                    <a:pt x="5070" y="5144"/>
                  </a:lnTo>
                  <a:lnTo>
                    <a:pt x="5271" y="2709"/>
                  </a:lnTo>
                  <a:cubicBezTo>
                    <a:pt x="5371" y="1341"/>
                    <a:pt x="4337" y="140"/>
                    <a:pt x="2969" y="7"/>
                  </a:cubicBezTo>
                  <a:lnTo>
                    <a:pt x="2902" y="7"/>
                  </a:lnTo>
                  <a:cubicBezTo>
                    <a:pt x="2841" y="2"/>
                    <a:pt x="2780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651;p86">
            <a:extLst>
              <a:ext uri="{FF2B5EF4-FFF2-40B4-BE49-F238E27FC236}">
                <a16:creationId xmlns:a16="http://schemas.microsoft.com/office/drawing/2014/main" id="{4F0A4C85-888A-D95F-BC53-59E88E9CA94F}"/>
              </a:ext>
            </a:extLst>
          </p:cNvPr>
          <p:cNvSpPr txBox="1"/>
          <p:nvPr/>
        </p:nvSpPr>
        <p:spPr>
          <a:xfrm>
            <a:off x="8729931" y="4791763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13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" name="Google Shape;2913;p89">
            <a:extLst>
              <a:ext uri="{FF2B5EF4-FFF2-40B4-BE49-F238E27FC236}">
                <a16:creationId xmlns:a16="http://schemas.microsoft.com/office/drawing/2014/main" id="{B6F39095-6CC2-CFD4-ED9C-C798C01AEA06}"/>
              </a:ext>
            </a:extLst>
          </p:cNvPr>
          <p:cNvSpPr/>
          <p:nvPr/>
        </p:nvSpPr>
        <p:spPr>
          <a:xfrm>
            <a:off x="7903440" y="941525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93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ADCA175D-2906-7C55-83CC-3EE79153E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68A9EEC5-7090-636D-6D2B-38657707D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directions</a:t>
            </a:r>
            <a:endParaRPr dirty="0"/>
          </a:p>
        </p:txBody>
      </p:sp>
      <p:pic>
        <p:nvPicPr>
          <p:cNvPr id="3" name="Picture 2" descr="A car with a black background&#10;&#10;Description automatically generated">
            <a:extLst>
              <a:ext uri="{FF2B5EF4-FFF2-40B4-BE49-F238E27FC236}">
                <a16:creationId xmlns:a16="http://schemas.microsoft.com/office/drawing/2014/main" id="{622DDAC2-E6F8-0386-77CE-A33B14E9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900" b="33240"/>
          <a:stretch/>
        </p:blipFill>
        <p:spPr>
          <a:xfrm rot="20249020">
            <a:off x="6000405" y="866783"/>
            <a:ext cx="2782685" cy="914401"/>
          </a:xfrm>
          <a:prstGeom prst="rect">
            <a:avLst/>
          </a:prstGeom>
        </p:spPr>
      </p:pic>
      <p:pic>
        <p:nvPicPr>
          <p:cNvPr id="7" name="Picture 6" descr="A fire with flames on a black background&#10;&#10;Description automatically generated">
            <a:extLst>
              <a:ext uri="{FF2B5EF4-FFF2-40B4-BE49-F238E27FC236}">
                <a16:creationId xmlns:a16="http://schemas.microsoft.com/office/drawing/2014/main" id="{ED251CC8-5EB3-7B99-F573-23642DBF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837525">
            <a:off x="5991500" y="1467285"/>
            <a:ext cx="389713" cy="389713"/>
          </a:xfrm>
          <a:prstGeom prst="rect">
            <a:avLst/>
          </a:prstGeom>
        </p:spPr>
      </p:pic>
      <p:sp>
        <p:nvSpPr>
          <p:cNvPr id="2" name="Google Shape;1530;p71">
            <a:extLst>
              <a:ext uri="{FF2B5EF4-FFF2-40B4-BE49-F238E27FC236}">
                <a16:creationId xmlns:a16="http://schemas.microsoft.com/office/drawing/2014/main" id="{BE779AE8-674D-2261-E418-5AA2879EBCCD}"/>
              </a:ext>
            </a:extLst>
          </p:cNvPr>
          <p:cNvSpPr txBox="1"/>
          <p:nvPr/>
        </p:nvSpPr>
        <p:spPr>
          <a:xfrm>
            <a:off x="713225" y="1686601"/>
            <a:ext cx="5311683" cy="17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Adaptive or dynamic subsampling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additional features that can be measured non-</a:t>
            </a: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invasively using wearables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Use of artificial intelligence and machine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4" name="Google Shape;1566;p72">
            <a:extLst>
              <a:ext uri="{FF2B5EF4-FFF2-40B4-BE49-F238E27FC236}">
                <a16:creationId xmlns:a16="http://schemas.microsoft.com/office/drawing/2014/main" id="{96D80B20-2388-F988-2A57-3D986A54B933}"/>
              </a:ext>
            </a:extLst>
          </p:cNvPr>
          <p:cNvGrpSpPr/>
          <p:nvPr/>
        </p:nvGrpSpPr>
        <p:grpSpPr>
          <a:xfrm flipH="1">
            <a:off x="6558741" y="2452255"/>
            <a:ext cx="2595659" cy="2692866"/>
            <a:chOff x="1001725" y="2011725"/>
            <a:chExt cx="4599975" cy="4171500"/>
          </a:xfrm>
        </p:grpSpPr>
        <p:sp>
          <p:nvSpPr>
            <p:cNvPr id="5" name="Google Shape;1567;p72">
              <a:extLst>
                <a:ext uri="{FF2B5EF4-FFF2-40B4-BE49-F238E27FC236}">
                  <a16:creationId xmlns:a16="http://schemas.microsoft.com/office/drawing/2014/main" id="{EA1DDA05-D092-9386-F915-C9AA12FB3453}"/>
                </a:ext>
              </a:extLst>
            </p:cNvPr>
            <p:cNvSpPr/>
            <p:nvPr/>
          </p:nvSpPr>
          <p:spPr>
            <a:xfrm>
              <a:off x="2391050" y="4298525"/>
              <a:ext cx="1161675" cy="1540300"/>
            </a:xfrm>
            <a:custGeom>
              <a:avLst/>
              <a:gdLst/>
              <a:ahLst/>
              <a:cxnLst/>
              <a:rect l="l" t="t" r="r" b="b"/>
              <a:pathLst>
                <a:path w="46467" h="61612" extrusionOk="0">
                  <a:moveTo>
                    <a:pt x="17046" y="0"/>
                  </a:moveTo>
                  <a:lnTo>
                    <a:pt x="0" y="19347"/>
                  </a:lnTo>
                  <a:lnTo>
                    <a:pt x="27553" y="61611"/>
                  </a:lnTo>
                  <a:lnTo>
                    <a:pt x="46467" y="30922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68;p72">
              <a:extLst>
                <a:ext uri="{FF2B5EF4-FFF2-40B4-BE49-F238E27FC236}">
                  <a16:creationId xmlns:a16="http://schemas.microsoft.com/office/drawing/2014/main" id="{D4D7B3B6-33CA-5FB4-D743-29F31699BB41}"/>
                </a:ext>
              </a:extLst>
            </p:cNvPr>
            <p:cNvSpPr/>
            <p:nvPr/>
          </p:nvSpPr>
          <p:spPr>
            <a:xfrm>
              <a:off x="2721275" y="4362725"/>
              <a:ext cx="831450" cy="1049125"/>
            </a:xfrm>
            <a:custGeom>
              <a:avLst/>
              <a:gdLst/>
              <a:ahLst/>
              <a:cxnLst/>
              <a:rect l="l" t="t" r="r" b="b"/>
              <a:pathLst>
                <a:path w="33258" h="41965" extrusionOk="0">
                  <a:moveTo>
                    <a:pt x="3103" y="1"/>
                  </a:moveTo>
                  <a:lnTo>
                    <a:pt x="3103" y="1"/>
                  </a:lnTo>
                  <a:cubicBezTo>
                    <a:pt x="1" y="12410"/>
                    <a:pt x="4471" y="26320"/>
                    <a:pt x="14178" y="34592"/>
                  </a:cubicBezTo>
                  <a:cubicBezTo>
                    <a:pt x="16513" y="36594"/>
                    <a:pt x="19148" y="38261"/>
                    <a:pt x="21750" y="39929"/>
                  </a:cubicBezTo>
                  <a:cubicBezTo>
                    <a:pt x="22784" y="40630"/>
                    <a:pt x="23851" y="41297"/>
                    <a:pt x="24919" y="41964"/>
                  </a:cubicBezTo>
                  <a:lnTo>
                    <a:pt x="33258" y="28354"/>
                  </a:lnTo>
                  <a:cubicBezTo>
                    <a:pt x="33258" y="28354"/>
                    <a:pt x="3803" y="2402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69;p72">
              <a:extLst>
                <a:ext uri="{FF2B5EF4-FFF2-40B4-BE49-F238E27FC236}">
                  <a16:creationId xmlns:a16="http://schemas.microsoft.com/office/drawing/2014/main" id="{2738467A-627E-C231-CD94-3506EA7D657B}"/>
                </a:ext>
              </a:extLst>
            </p:cNvPr>
            <p:cNvSpPr/>
            <p:nvPr/>
          </p:nvSpPr>
          <p:spPr>
            <a:xfrm>
              <a:off x="2414350" y="3099325"/>
              <a:ext cx="2668575" cy="1984125"/>
            </a:xfrm>
            <a:custGeom>
              <a:avLst/>
              <a:gdLst/>
              <a:ahLst/>
              <a:cxnLst/>
              <a:rect l="l" t="t" r="r" b="b"/>
              <a:pathLst>
                <a:path w="106743" h="79365" extrusionOk="0">
                  <a:moveTo>
                    <a:pt x="54408" y="1"/>
                  </a:moveTo>
                  <a:cubicBezTo>
                    <a:pt x="1" y="30027"/>
                    <a:pt x="8283" y="79364"/>
                    <a:pt x="39850" y="79364"/>
                  </a:cubicBezTo>
                  <a:cubicBezTo>
                    <a:pt x="49313" y="79364"/>
                    <a:pt x="60868" y="74930"/>
                    <a:pt x="73455" y="64213"/>
                  </a:cubicBezTo>
                  <a:cubicBezTo>
                    <a:pt x="73455" y="64213"/>
                    <a:pt x="90500" y="60344"/>
                    <a:pt x="91334" y="42364"/>
                  </a:cubicBezTo>
                  <a:lnTo>
                    <a:pt x="91334" y="42364"/>
                  </a:lnTo>
                  <a:cubicBezTo>
                    <a:pt x="91334" y="42364"/>
                    <a:pt x="91334" y="42365"/>
                    <a:pt x="91334" y="42365"/>
                  </a:cubicBezTo>
                  <a:cubicBezTo>
                    <a:pt x="91376" y="42365"/>
                    <a:pt x="106742" y="28829"/>
                    <a:pt x="105478" y="18247"/>
                  </a:cubicBezTo>
                  <a:lnTo>
                    <a:pt x="54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0;p72">
              <a:extLst>
                <a:ext uri="{FF2B5EF4-FFF2-40B4-BE49-F238E27FC236}">
                  <a16:creationId xmlns:a16="http://schemas.microsoft.com/office/drawing/2014/main" id="{5EA3D27C-48D3-DE5A-16AD-7511ED5A9DC8}"/>
                </a:ext>
              </a:extLst>
            </p:cNvPr>
            <p:cNvSpPr/>
            <p:nvPr/>
          </p:nvSpPr>
          <p:spPr>
            <a:xfrm>
              <a:off x="3194950" y="3657225"/>
              <a:ext cx="944025" cy="683025"/>
            </a:xfrm>
            <a:custGeom>
              <a:avLst/>
              <a:gdLst/>
              <a:ahLst/>
              <a:cxnLst/>
              <a:rect l="l" t="t" r="r" b="b"/>
              <a:pathLst>
                <a:path w="37761" h="27321" fill="none" extrusionOk="0">
                  <a:moveTo>
                    <a:pt x="1" y="27320"/>
                  </a:moveTo>
                  <a:cubicBezTo>
                    <a:pt x="5338" y="27220"/>
                    <a:pt x="10375" y="25052"/>
                    <a:pt x="14978" y="22350"/>
                  </a:cubicBezTo>
                  <a:cubicBezTo>
                    <a:pt x="24218" y="16879"/>
                    <a:pt x="32157" y="9174"/>
                    <a:pt x="37761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71;p72">
              <a:extLst>
                <a:ext uri="{FF2B5EF4-FFF2-40B4-BE49-F238E27FC236}">
                  <a16:creationId xmlns:a16="http://schemas.microsoft.com/office/drawing/2014/main" id="{9442905B-30A3-13A0-F379-692EFDD7325E}"/>
                </a:ext>
              </a:extLst>
            </p:cNvPr>
            <p:cNvSpPr/>
            <p:nvPr/>
          </p:nvSpPr>
          <p:spPr>
            <a:xfrm>
              <a:off x="3300025" y="3670575"/>
              <a:ext cx="555425" cy="78400"/>
            </a:xfrm>
            <a:custGeom>
              <a:avLst/>
              <a:gdLst/>
              <a:ahLst/>
              <a:cxnLst/>
              <a:rect l="l" t="t" r="r" b="b"/>
              <a:pathLst>
                <a:path w="22217" h="3136" fill="none" extrusionOk="0">
                  <a:moveTo>
                    <a:pt x="1" y="67"/>
                  </a:moveTo>
                  <a:cubicBezTo>
                    <a:pt x="3170" y="2269"/>
                    <a:pt x="7172" y="3136"/>
                    <a:pt x="11042" y="2936"/>
                  </a:cubicBezTo>
                  <a:cubicBezTo>
                    <a:pt x="14945" y="2769"/>
                    <a:pt x="18681" y="1535"/>
                    <a:pt x="22216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2;p72">
              <a:extLst>
                <a:ext uri="{FF2B5EF4-FFF2-40B4-BE49-F238E27FC236}">
                  <a16:creationId xmlns:a16="http://schemas.microsoft.com/office/drawing/2014/main" id="{6BCE6D3B-642D-0F8D-88A6-933F52830FE9}"/>
                </a:ext>
              </a:extLst>
            </p:cNvPr>
            <p:cNvSpPr/>
            <p:nvPr/>
          </p:nvSpPr>
          <p:spPr>
            <a:xfrm>
              <a:off x="3872100" y="4122550"/>
              <a:ext cx="198500" cy="276075"/>
            </a:xfrm>
            <a:custGeom>
              <a:avLst/>
              <a:gdLst/>
              <a:ahLst/>
              <a:cxnLst/>
              <a:rect l="l" t="t" r="r" b="b"/>
              <a:pathLst>
                <a:path w="7940" h="11043" fill="none" extrusionOk="0">
                  <a:moveTo>
                    <a:pt x="1" y="11042"/>
                  </a:moveTo>
                  <a:cubicBezTo>
                    <a:pt x="1602" y="6739"/>
                    <a:pt x="4404" y="2870"/>
                    <a:pt x="7940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3;p72">
              <a:extLst>
                <a:ext uri="{FF2B5EF4-FFF2-40B4-BE49-F238E27FC236}">
                  <a16:creationId xmlns:a16="http://schemas.microsoft.com/office/drawing/2014/main" id="{B0A2CC6F-0085-7C3F-D35C-49D6BA93B8A7}"/>
                </a:ext>
              </a:extLst>
            </p:cNvPr>
            <p:cNvSpPr/>
            <p:nvPr/>
          </p:nvSpPr>
          <p:spPr>
            <a:xfrm>
              <a:off x="3698650" y="3333650"/>
              <a:ext cx="906500" cy="668325"/>
            </a:xfrm>
            <a:custGeom>
              <a:avLst/>
              <a:gdLst/>
              <a:ahLst/>
              <a:cxnLst/>
              <a:rect l="l" t="t" r="r" b="b"/>
              <a:pathLst>
                <a:path w="36260" h="26733" extrusionOk="0">
                  <a:moveTo>
                    <a:pt x="12209" y="1"/>
                  </a:moveTo>
                  <a:lnTo>
                    <a:pt x="0" y="14245"/>
                  </a:lnTo>
                  <a:cubicBezTo>
                    <a:pt x="0" y="14245"/>
                    <a:pt x="8106" y="22917"/>
                    <a:pt x="21082" y="26053"/>
                  </a:cubicBezTo>
                  <a:cubicBezTo>
                    <a:pt x="23100" y="26521"/>
                    <a:pt x="25042" y="26732"/>
                    <a:pt x="26929" y="26732"/>
                  </a:cubicBezTo>
                  <a:cubicBezTo>
                    <a:pt x="27193" y="26732"/>
                    <a:pt x="27457" y="26728"/>
                    <a:pt x="27720" y="26720"/>
                  </a:cubicBezTo>
                  <a:lnTo>
                    <a:pt x="36260" y="14978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4;p72">
              <a:extLst>
                <a:ext uri="{FF2B5EF4-FFF2-40B4-BE49-F238E27FC236}">
                  <a16:creationId xmlns:a16="http://schemas.microsoft.com/office/drawing/2014/main" id="{B25C20A1-2E51-9703-9CFE-EDFEA853F15B}"/>
                </a:ext>
              </a:extLst>
            </p:cNvPr>
            <p:cNvSpPr/>
            <p:nvPr/>
          </p:nvSpPr>
          <p:spPr>
            <a:xfrm>
              <a:off x="4501725" y="3726450"/>
              <a:ext cx="90075" cy="117600"/>
            </a:xfrm>
            <a:custGeom>
              <a:avLst/>
              <a:gdLst/>
              <a:ahLst/>
              <a:cxnLst/>
              <a:rect l="l" t="t" r="r" b="b"/>
              <a:pathLst>
                <a:path w="3603" h="4704" fill="none" extrusionOk="0">
                  <a:moveTo>
                    <a:pt x="0" y="4704"/>
                  </a:moveTo>
                  <a:cubicBezTo>
                    <a:pt x="1068" y="3269"/>
                    <a:pt x="2102" y="1868"/>
                    <a:pt x="3603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5;p72">
              <a:extLst>
                <a:ext uri="{FF2B5EF4-FFF2-40B4-BE49-F238E27FC236}">
                  <a16:creationId xmlns:a16="http://schemas.microsoft.com/office/drawing/2014/main" id="{6FFFD6EC-E318-0865-858A-44CDF1C09B7E}"/>
                </a:ext>
              </a:extLst>
            </p:cNvPr>
            <p:cNvSpPr/>
            <p:nvPr/>
          </p:nvSpPr>
          <p:spPr>
            <a:xfrm>
              <a:off x="2673750" y="4161750"/>
              <a:ext cx="874825" cy="1001575"/>
            </a:xfrm>
            <a:custGeom>
              <a:avLst/>
              <a:gdLst/>
              <a:ahLst/>
              <a:cxnLst/>
              <a:rect l="l" t="t" r="r" b="b"/>
              <a:pathLst>
                <a:path w="34993" h="40063" fill="none" extrusionOk="0">
                  <a:moveTo>
                    <a:pt x="5838" y="1"/>
                  </a:moveTo>
                  <a:cubicBezTo>
                    <a:pt x="0" y="21950"/>
                    <a:pt x="13176" y="40063"/>
                    <a:pt x="34992" y="36393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6;p72">
              <a:extLst>
                <a:ext uri="{FF2B5EF4-FFF2-40B4-BE49-F238E27FC236}">
                  <a16:creationId xmlns:a16="http://schemas.microsoft.com/office/drawing/2014/main" id="{2F6A8A93-6A3A-845E-F32A-6D97B6A5A8BA}"/>
                </a:ext>
              </a:extLst>
            </p:cNvPr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extrusionOk="0">
                  <a:moveTo>
                    <a:pt x="0" y="1"/>
                  </a:moveTo>
                  <a:lnTo>
                    <a:pt x="0" y="120854"/>
                  </a:lnTo>
                  <a:lnTo>
                    <a:pt x="94270" y="120854"/>
                  </a:ln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  <a:close/>
                  <a:moveTo>
                    <a:pt x="94270" y="120854"/>
                  </a:moveTo>
                  <a:lnTo>
                    <a:pt x="94301" y="120921"/>
                  </a:lnTo>
                  <a:lnTo>
                    <a:pt x="94301" y="120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7;p72">
              <a:extLst>
                <a:ext uri="{FF2B5EF4-FFF2-40B4-BE49-F238E27FC236}">
                  <a16:creationId xmlns:a16="http://schemas.microsoft.com/office/drawing/2014/main" id="{68DCA8FF-9BD6-A37A-9921-2C3719C40096}"/>
                </a:ext>
              </a:extLst>
            </p:cNvPr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fill="none" extrusionOk="0">
                  <a:moveTo>
                    <a:pt x="94301" y="120921"/>
                  </a:move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78;p72">
              <a:extLst>
                <a:ext uri="{FF2B5EF4-FFF2-40B4-BE49-F238E27FC236}">
                  <a16:creationId xmlns:a16="http://schemas.microsoft.com/office/drawing/2014/main" id="{F2F94ED6-68FC-065A-545A-BC2589575195}"/>
                </a:ext>
              </a:extLst>
            </p:cNvPr>
            <p:cNvSpPr/>
            <p:nvPr/>
          </p:nvSpPr>
          <p:spPr>
            <a:xfrm>
              <a:off x="2419400" y="4388625"/>
              <a:ext cx="88425" cy="80575"/>
            </a:xfrm>
            <a:custGeom>
              <a:avLst/>
              <a:gdLst/>
              <a:ahLst/>
              <a:cxnLst/>
              <a:rect l="l" t="t" r="r" b="b"/>
              <a:pathLst>
                <a:path w="3537" h="3223" extrusionOk="0">
                  <a:moveTo>
                    <a:pt x="1774" y="1"/>
                  </a:moveTo>
                  <a:cubicBezTo>
                    <a:pt x="1461" y="1"/>
                    <a:pt x="1149" y="92"/>
                    <a:pt x="901" y="299"/>
                  </a:cubicBezTo>
                  <a:cubicBezTo>
                    <a:pt x="0" y="1100"/>
                    <a:pt x="701" y="2734"/>
                    <a:pt x="1668" y="3134"/>
                  </a:cubicBezTo>
                  <a:cubicBezTo>
                    <a:pt x="1831" y="3193"/>
                    <a:pt x="2006" y="3222"/>
                    <a:pt x="2180" y="3222"/>
                  </a:cubicBezTo>
                  <a:cubicBezTo>
                    <a:pt x="2506" y="3222"/>
                    <a:pt x="2830" y="3118"/>
                    <a:pt x="3069" y="2901"/>
                  </a:cubicBezTo>
                  <a:cubicBezTo>
                    <a:pt x="3503" y="2467"/>
                    <a:pt x="3536" y="1767"/>
                    <a:pt x="3336" y="1200"/>
                  </a:cubicBezTo>
                  <a:cubicBezTo>
                    <a:pt x="3169" y="733"/>
                    <a:pt x="2802" y="299"/>
                    <a:pt x="2335" y="99"/>
                  </a:cubicBezTo>
                  <a:cubicBezTo>
                    <a:pt x="2158" y="35"/>
                    <a:pt x="1966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9;p72">
              <a:extLst>
                <a:ext uri="{FF2B5EF4-FFF2-40B4-BE49-F238E27FC236}">
                  <a16:creationId xmlns:a16="http://schemas.microsoft.com/office/drawing/2014/main" id="{B72589FD-61A5-809E-23BC-67564B224832}"/>
                </a:ext>
              </a:extLst>
            </p:cNvPr>
            <p:cNvSpPr/>
            <p:nvPr/>
          </p:nvSpPr>
          <p:spPr>
            <a:xfrm>
              <a:off x="4102275" y="4437775"/>
              <a:ext cx="142625" cy="258550"/>
            </a:xfrm>
            <a:custGeom>
              <a:avLst/>
              <a:gdLst/>
              <a:ahLst/>
              <a:cxnLst/>
              <a:rect l="l" t="t" r="r" b="b"/>
              <a:pathLst>
                <a:path w="5705" h="10342" fill="none" extrusionOk="0">
                  <a:moveTo>
                    <a:pt x="0" y="1"/>
                  </a:moveTo>
                  <a:cubicBezTo>
                    <a:pt x="767" y="3937"/>
                    <a:pt x="2769" y="7606"/>
                    <a:pt x="5704" y="1034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0;p72">
              <a:extLst>
                <a:ext uri="{FF2B5EF4-FFF2-40B4-BE49-F238E27FC236}">
                  <a16:creationId xmlns:a16="http://schemas.microsoft.com/office/drawing/2014/main" id="{B751A90F-36C3-4414-2510-DFFA76BFD4AF}"/>
                </a:ext>
              </a:extLst>
            </p:cNvPr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extrusionOk="0">
                  <a:moveTo>
                    <a:pt x="16512" y="1"/>
                  </a:moveTo>
                  <a:cubicBezTo>
                    <a:pt x="14210" y="134"/>
                    <a:pt x="12342" y="1869"/>
                    <a:pt x="12075" y="4137"/>
                  </a:cubicBezTo>
                  <a:lnTo>
                    <a:pt x="11308" y="11342"/>
                  </a:lnTo>
                  <a:lnTo>
                    <a:pt x="0" y="21316"/>
                  </a:lnTo>
                  <a:lnTo>
                    <a:pt x="15478" y="32657"/>
                  </a:lnTo>
                  <a:lnTo>
                    <a:pt x="19314" y="27954"/>
                  </a:lnTo>
                  <a:cubicBezTo>
                    <a:pt x="21682" y="25018"/>
                    <a:pt x="23417" y="21649"/>
                    <a:pt x="24518" y="18013"/>
                  </a:cubicBezTo>
                  <a:lnTo>
                    <a:pt x="26085" y="12610"/>
                  </a:lnTo>
                  <a:cubicBezTo>
                    <a:pt x="27920" y="6472"/>
                    <a:pt x="23484" y="101"/>
                    <a:pt x="17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1;p72">
              <a:extLst>
                <a:ext uri="{FF2B5EF4-FFF2-40B4-BE49-F238E27FC236}">
                  <a16:creationId xmlns:a16="http://schemas.microsoft.com/office/drawing/2014/main" id="{7FCBC2E4-34C4-56A9-D6C6-CCA677235F8E}"/>
                </a:ext>
              </a:extLst>
            </p:cNvPr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fill="none" extrusionOk="0">
                  <a:moveTo>
                    <a:pt x="0" y="21316"/>
                  </a:moveTo>
                  <a:lnTo>
                    <a:pt x="11308" y="11342"/>
                  </a:lnTo>
                  <a:lnTo>
                    <a:pt x="12075" y="4137"/>
                  </a:lnTo>
                  <a:cubicBezTo>
                    <a:pt x="12342" y="1869"/>
                    <a:pt x="14210" y="134"/>
                    <a:pt x="16512" y="1"/>
                  </a:cubicBezTo>
                  <a:lnTo>
                    <a:pt x="16512" y="1"/>
                  </a:lnTo>
                  <a:lnTo>
                    <a:pt x="17046" y="1"/>
                  </a:lnTo>
                  <a:cubicBezTo>
                    <a:pt x="23484" y="101"/>
                    <a:pt x="27920" y="6472"/>
                    <a:pt x="26085" y="12610"/>
                  </a:cubicBezTo>
                  <a:lnTo>
                    <a:pt x="24518" y="18013"/>
                  </a:lnTo>
                  <a:cubicBezTo>
                    <a:pt x="23417" y="21649"/>
                    <a:pt x="21682" y="25018"/>
                    <a:pt x="19314" y="27954"/>
                  </a:cubicBezTo>
                  <a:lnTo>
                    <a:pt x="15478" y="32657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82;p72">
              <a:extLst>
                <a:ext uri="{FF2B5EF4-FFF2-40B4-BE49-F238E27FC236}">
                  <a16:creationId xmlns:a16="http://schemas.microsoft.com/office/drawing/2014/main" id="{B36772CD-7F71-6CFF-EDE0-005D78296FB5}"/>
                </a:ext>
              </a:extLst>
            </p:cNvPr>
            <p:cNvSpPr/>
            <p:nvPr/>
          </p:nvSpPr>
          <p:spPr>
            <a:xfrm>
              <a:off x="4637650" y="2040325"/>
              <a:ext cx="964050" cy="1084875"/>
            </a:xfrm>
            <a:custGeom>
              <a:avLst/>
              <a:gdLst/>
              <a:ahLst/>
              <a:cxnLst/>
              <a:rect l="l" t="t" r="r" b="b"/>
              <a:pathLst>
                <a:path w="38562" h="43395" extrusionOk="0">
                  <a:moveTo>
                    <a:pt x="31601" y="1"/>
                  </a:moveTo>
                  <a:cubicBezTo>
                    <a:pt x="30859" y="1"/>
                    <a:pt x="30110" y="130"/>
                    <a:pt x="29388" y="397"/>
                  </a:cubicBezTo>
                  <a:cubicBezTo>
                    <a:pt x="27654" y="998"/>
                    <a:pt x="26253" y="2332"/>
                    <a:pt x="25552" y="4067"/>
                  </a:cubicBezTo>
                  <a:lnTo>
                    <a:pt x="24151" y="7569"/>
                  </a:lnTo>
                  <a:cubicBezTo>
                    <a:pt x="23017" y="10304"/>
                    <a:pt x="21549" y="12839"/>
                    <a:pt x="19748" y="15241"/>
                  </a:cubicBezTo>
                  <a:cubicBezTo>
                    <a:pt x="17413" y="18310"/>
                    <a:pt x="14544" y="20979"/>
                    <a:pt x="11309" y="23113"/>
                  </a:cubicBezTo>
                  <a:lnTo>
                    <a:pt x="0" y="30452"/>
                  </a:lnTo>
                  <a:lnTo>
                    <a:pt x="12910" y="43395"/>
                  </a:lnTo>
                  <a:lnTo>
                    <a:pt x="20849" y="37290"/>
                  </a:lnTo>
                  <a:cubicBezTo>
                    <a:pt x="25852" y="33454"/>
                    <a:pt x="29722" y="28317"/>
                    <a:pt x="32090" y="22480"/>
                  </a:cubicBezTo>
                  <a:lnTo>
                    <a:pt x="37594" y="8937"/>
                  </a:lnTo>
                  <a:cubicBezTo>
                    <a:pt x="38561" y="6602"/>
                    <a:pt x="38061" y="3900"/>
                    <a:pt x="36326" y="2065"/>
                  </a:cubicBezTo>
                  <a:cubicBezTo>
                    <a:pt x="35083" y="728"/>
                    <a:pt x="33361" y="1"/>
                    <a:pt x="3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3;p72">
              <a:extLst>
                <a:ext uri="{FF2B5EF4-FFF2-40B4-BE49-F238E27FC236}">
                  <a16:creationId xmlns:a16="http://schemas.microsoft.com/office/drawing/2014/main" id="{EA50A155-7392-B208-6A00-A07E2BF65207}"/>
                </a:ext>
              </a:extLst>
            </p:cNvPr>
            <p:cNvSpPr/>
            <p:nvPr/>
          </p:nvSpPr>
          <p:spPr>
            <a:xfrm>
              <a:off x="4637650" y="2027725"/>
              <a:ext cx="964050" cy="1097475"/>
            </a:xfrm>
            <a:custGeom>
              <a:avLst/>
              <a:gdLst/>
              <a:ahLst/>
              <a:cxnLst/>
              <a:rect l="l" t="t" r="r" b="b"/>
              <a:pathLst>
                <a:path w="38562" h="43899" fill="none" extrusionOk="0">
                  <a:moveTo>
                    <a:pt x="0" y="30956"/>
                  </a:moveTo>
                  <a:lnTo>
                    <a:pt x="11309" y="23617"/>
                  </a:lnTo>
                  <a:cubicBezTo>
                    <a:pt x="14544" y="21483"/>
                    <a:pt x="17413" y="18814"/>
                    <a:pt x="19748" y="15745"/>
                  </a:cubicBezTo>
                  <a:lnTo>
                    <a:pt x="19748" y="15745"/>
                  </a:lnTo>
                  <a:cubicBezTo>
                    <a:pt x="21549" y="13343"/>
                    <a:pt x="23017" y="10808"/>
                    <a:pt x="24151" y="8073"/>
                  </a:cubicBezTo>
                  <a:lnTo>
                    <a:pt x="25552" y="4571"/>
                  </a:lnTo>
                  <a:cubicBezTo>
                    <a:pt x="26253" y="2836"/>
                    <a:pt x="27654" y="1502"/>
                    <a:pt x="29388" y="901"/>
                  </a:cubicBezTo>
                  <a:lnTo>
                    <a:pt x="29388" y="901"/>
                  </a:lnTo>
                  <a:cubicBezTo>
                    <a:pt x="31823" y="1"/>
                    <a:pt x="34558" y="668"/>
                    <a:pt x="36326" y="2569"/>
                  </a:cubicBezTo>
                  <a:lnTo>
                    <a:pt x="36326" y="2569"/>
                  </a:lnTo>
                  <a:cubicBezTo>
                    <a:pt x="38061" y="4404"/>
                    <a:pt x="38561" y="7106"/>
                    <a:pt x="37594" y="9441"/>
                  </a:cubicBezTo>
                  <a:lnTo>
                    <a:pt x="32090" y="22984"/>
                  </a:lnTo>
                  <a:cubicBezTo>
                    <a:pt x="29722" y="28821"/>
                    <a:pt x="25852" y="33958"/>
                    <a:pt x="20849" y="37794"/>
                  </a:cubicBezTo>
                  <a:lnTo>
                    <a:pt x="12910" y="43899"/>
                  </a:lnTo>
                </a:path>
              </a:pathLst>
            </a:custGeom>
            <a:noFill/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84;p72">
              <a:extLst>
                <a:ext uri="{FF2B5EF4-FFF2-40B4-BE49-F238E27FC236}">
                  <a16:creationId xmlns:a16="http://schemas.microsoft.com/office/drawing/2014/main" id="{E9DE1844-D02E-9ED5-667D-37BF0173BB4E}"/>
                </a:ext>
              </a:extLst>
            </p:cNvPr>
            <p:cNvSpPr/>
            <p:nvPr/>
          </p:nvSpPr>
          <p:spPr>
            <a:xfrm>
              <a:off x="2431900" y="4219300"/>
              <a:ext cx="314425" cy="243525"/>
            </a:xfrm>
            <a:custGeom>
              <a:avLst/>
              <a:gdLst/>
              <a:ahLst/>
              <a:cxnLst/>
              <a:rect l="l" t="t" r="r" b="b"/>
              <a:pathLst>
                <a:path w="12577" h="9741" fill="none" extrusionOk="0">
                  <a:moveTo>
                    <a:pt x="1" y="9741"/>
                  </a:moveTo>
                  <a:lnTo>
                    <a:pt x="12576" y="0"/>
                  </a:lnTo>
                </a:path>
              </a:pathLst>
            </a:custGeom>
            <a:solidFill>
              <a:schemeClr val="dk1"/>
            </a:solidFill>
            <a:ln w="166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85;p72">
              <a:extLst>
                <a:ext uri="{FF2B5EF4-FFF2-40B4-BE49-F238E27FC236}">
                  <a16:creationId xmlns:a16="http://schemas.microsoft.com/office/drawing/2014/main" id="{79BBEE9E-6B05-20E0-1186-027758F092E9}"/>
                </a:ext>
              </a:extLst>
            </p:cNvPr>
            <p:cNvSpPr/>
            <p:nvPr/>
          </p:nvSpPr>
          <p:spPr>
            <a:xfrm>
              <a:off x="2603700" y="4170925"/>
              <a:ext cx="183475" cy="170875"/>
            </a:xfrm>
            <a:custGeom>
              <a:avLst/>
              <a:gdLst/>
              <a:ahLst/>
              <a:cxnLst/>
              <a:rect l="l" t="t" r="r" b="b"/>
              <a:pathLst>
                <a:path w="7339" h="6835" extrusionOk="0">
                  <a:moveTo>
                    <a:pt x="7339" y="3270"/>
                  </a:moveTo>
                  <a:lnTo>
                    <a:pt x="7332" y="3275"/>
                  </a:lnTo>
                  <a:lnTo>
                    <a:pt x="7332" y="3275"/>
                  </a:lnTo>
                  <a:cubicBezTo>
                    <a:pt x="7335" y="3273"/>
                    <a:pt x="7337" y="3271"/>
                    <a:pt x="7339" y="3270"/>
                  </a:cubicBezTo>
                  <a:close/>
                  <a:moveTo>
                    <a:pt x="4804" y="1"/>
                  </a:moveTo>
                  <a:lnTo>
                    <a:pt x="201" y="3570"/>
                  </a:lnTo>
                  <a:cubicBezTo>
                    <a:pt x="0" y="3737"/>
                    <a:pt x="367" y="4604"/>
                    <a:pt x="1068" y="5471"/>
                  </a:cubicBezTo>
                  <a:cubicBezTo>
                    <a:pt x="1716" y="6296"/>
                    <a:pt x="2364" y="6834"/>
                    <a:pt x="2644" y="6834"/>
                  </a:cubicBezTo>
                  <a:cubicBezTo>
                    <a:pt x="2681" y="6834"/>
                    <a:pt x="2712" y="6825"/>
                    <a:pt x="2736" y="6805"/>
                  </a:cubicBezTo>
                  <a:lnTo>
                    <a:pt x="7332" y="3275"/>
                  </a:lnTo>
                  <a:lnTo>
                    <a:pt x="7332" y="3275"/>
                  </a:lnTo>
                  <a:cubicBezTo>
                    <a:pt x="7311" y="3290"/>
                    <a:pt x="7283" y="3297"/>
                    <a:pt x="7251" y="3297"/>
                  </a:cubicBezTo>
                  <a:cubicBezTo>
                    <a:pt x="6967" y="3297"/>
                    <a:pt x="6293" y="2735"/>
                    <a:pt x="5671" y="1935"/>
                  </a:cubicBezTo>
                  <a:cubicBezTo>
                    <a:pt x="4971" y="1001"/>
                    <a:pt x="4604" y="167"/>
                    <a:pt x="4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6;p72">
              <a:extLst>
                <a:ext uri="{FF2B5EF4-FFF2-40B4-BE49-F238E27FC236}">
                  <a16:creationId xmlns:a16="http://schemas.microsoft.com/office/drawing/2014/main" id="{986CCD67-8C91-19E5-3191-D4D2F586A247}"/>
                </a:ext>
              </a:extLst>
            </p:cNvPr>
            <p:cNvSpPr/>
            <p:nvPr/>
          </p:nvSpPr>
          <p:spPr>
            <a:xfrm>
              <a:off x="2617050" y="3854875"/>
              <a:ext cx="537075" cy="501700"/>
            </a:xfrm>
            <a:custGeom>
              <a:avLst/>
              <a:gdLst/>
              <a:ahLst/>
              <a:cxnLst/>
              <a:rect l="l" t="t" r="r" b="b"/>
              <a:pathLst>
                <a:path w="21483" h="20068" extrusionOk="0">
                  <a:moveTo>
                    <a:pt x="21482" y="9574"/>
                  </a:moveTo>
                  <a:lnTo>
                    <a:pt x="21477" y="9577"/>
                  </a:lnTo>
                  <a:lnTo>
                    <a:pt x="21477" y="9577"/>
                  </a:lnTo>
                  <a:cubicBezTo>
                    <a:pt x="21479" y="9576"/>
                    <a:pt x="21481" y="9575"/>
                    <a:pt x="21482" y="9574"/>
                  </a:cubicBezTo>
                  <a:close/>
                  <a:moveTo>
                    <a:pt x="14077" y="0"/>
                  </a:moveTo>
                  <a:lnTo>
                    <a:pt x="634" y="10441"/>
                  </a:lnTo>
                  <a:cubicBezTo>
                    <a:pt x="0" y="10941"/>
                    <a:pt x="1168" y="13443"/>
                    <a:pt x="3236" y="16112"/>
                  </a:cubicBezTo>
                  <a:cubicBezTo>
                    <a:pt x="5035" y="18441"/>
                    <a:pt x="6938" y="20067"/>
                    <a:pt x="7793" y="20067"/>
                  </a:cubicBezTo>
                  <a:cubicBezTo>
                    <a:pt x="7905" y="20067"/>
                    <a:pt x="7999" y="20039"/>
                    <a:pt x="8073" y="19981"/>
                  </a:cubicBezTo>
                  <a:lnTo>
                    <a:pt x="21477" y="9577"/>
                  </a:lnTo>
                  <a:lnTo>
                    <a:pt x="21477" y="9577"/>
                  </a:lnTo>
                  <a:cubicBezTo>
                    <a:pt x="21406" y="9632"/>
                    <a:pt x="21315" y="9659"/>
                    <a:pt x="21207" y="9659"/>
                  </a:cubicBezTo>
                  <a:cubicBezTo>
                    <a:pt x="20354" y="9659"/>
                    <a:pt x="18447" y="8008"/>
                    <a:pt x="16645" y="5704"/>
                  </a:cubicBezTo>
                  <a:cubicBezTo>
                    <a:pt x="14611" y="3069"/>
                    <a:pt x="13443" y="534"/>
                    <a:pt x="1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7;p72">
              <a:extLst>
                <a:ext uri="{FF2B5EF4-FFF2-40B4-BE49-F238E27FC236}">
                  <a16:creationId xmlns:a16="http://schemas.microsoft.com/office/drawing/2014/main" id="{9B947EF9-BB69-0AD0-014A-2C2BA2F65E3A}"/>
                </a:ext>
              </a:extLst>
            </p:cNvPr>
            <p:cNvSpPr/>
            <p:nvPr/>
          </p:nvSpPr>
          <p:spPr>
            <a:xfrm>
              <a:off x="2764650" y="3038450"/>
              <a:ext cx="1419375" cy="1215800"/>
            </a:xfrm>
            <a:custGeom>
              <a:avLst/>
              <a:gdLst/>
              <a:ahLst/>
              <a:cxnLst/>
              <a:rect l="l" t="t" r="r" b="b"/>
              <a:pathLst>
                <a:path w="56775" h="48632" extrusionOk="0">
                  <a:moveTo>
                    <a:pt x="46934" y="1"/>
                  </a:moveTo>
                  <a:lnTo>
                    <a:pt x="834" y="35860"/>
                  </a:lnTo>
                  <a:cubicBezTo>
                    <a:pt x="0" y="36460"/>
                    <a:pt x="1535" y="39862"/>
                    <a:pt x="4237" y="43365"/>
                  </a:cubicBezTo>
                  <a:cubicBezTo>
                    <a:pt x="6647" y="46489"/>
                    <a:pt x="9216" y="48631"/>
                    <a:pt x="10335" y="48631"/>
                  </a:cubicBezTo>
                  <a:cubicBezTo>
                    <a:pt x="10470" y="48631"/>
                    <a:pt x="10585" y="48600"/>
                    <a:pt x="10675" y="48535"/>
                  </a:cubicBezTo>
                  <a:lnTo>
                    <a:pt x="56774" y="12676"/>
                  </a:lnTo>
                  <a:lnTo>
                    <a:pt x="56774" y="12676"/>
                  </a:lnTo>
                  <a:cubicBezTo>
                    <a:pt x="56684" y="12741"/>
                    <a:pt x="56570" y="12772"/>
                    <a:pt x="56436" y="12772"/>
                  </a:cubicBezTo>
                  <a:cubicBezTo>
                    <a:pt x="55323" y="12772"/>
                    <a:pt x="52780" y="10630"/>
                    <a:pt x="50370" y="7506"/>
                  </a:cubicBezTo>
                  <a:cubicBezTo>
                    <a:pt x="47634" y="4003"/>
                    <a:pt x="46100" y="668"/>
                    <a:pt x="46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88;p72">
              <a:extLst>
                <a:ext uri="{FF2B5EF4-FFF2-40B4-BE49-F238E27FC236}">
                  <a16:creationId xmlns:a16="http://schemas.microsoft.com/office/drawing/2014/main" id="{CA40642C-0288-F5AF-860C-3191499ADF7F}"/>
                </a:ext>
              </a:extLst>
            </p:cNvPr>
            <p:cNvSpPr/>
            <p:nvPr/>
          </p:nvSpPr>
          <p:spPr>
            <a:xfrm>
              <a:off x="3917125" y="3036650"/>
              <a:ext cx="287750" cy="321950"/>
            </a:xfrm>
            <a:custGeom>
              <a:avLst/>
              <a:gdLst/>
              <a:ahLst/>
              <a:cxnLst/>
              <a:rect l="l" t="t" r="r" b="b"/>
              <a:pathLst>
                <a:path w="11510" h="12878" extrusionOk="0">
                  <a:moveTo>
                    <a:pt x="1187" y="1"/>
                  </a:moveTo>
                  <a:cubicBezTo>
                    <a:pt x="1046" y="1"/>
                    <a:pt x="928" y="35"/>
                    <a:pt x="835" y="106"/>
                  </a:cubicBezTo>
                  <a:cubicBezTo>
                    <a:pt x="1" y="740"/>
                    <a:pt x="1535" y="4109"/>
                    <a:pt x="4271" y="7611"/>
                  </a:cubicBezTo>
                  <a:cubicBezTo>
                    <a:pt x="6681" y="10736"/>
                    <a:pt x="9224" y="12878"/>
                    <a:pt x="10337" y="12878"/>
                  </a:cubicBezTo>
                  <a:cubicBezTo>
                    <a:pt x="10471" y="12878"/>
                    <a:pt x="10585" y="12846"/>
                    <a:pt x="10675" y="12782"/>
                  </a:cubicBezTo>
                  <a:cubicBezTo>
                    <a:pt x="11509" y="12114"/>
                    <a:pt x="9975" y="8779"/>
                    <a:pt x="7273" y="5276"/>
                  </a:cubicBezTo>
                  <a:cubicBezTo>
                    <a:pt x="4843" y="2165"/>
                    <a:pt x="2308" y="1"/>
                    <a:pt x="1187" y="1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89;p72">
              <a:extLst>
                <a:ext uri="{FF2B5EF4-FFF2-40B4-BE49-F238E27FC236}">
                  <a16:creationId xmlns:a16="http://schemas.microsoft.com/office/drawing/2014/main" id="{E8D005EC-82FE-A6F9-A8F5-DF73559443A7}"/>
                </a:ext>
              </a:extLst>
            </p:cNvPr>
            <p:cNvSpPr/>
            <p:nvPr/>
          </p:nvSpPr>
          <p:spPr>
            <a:xfrm>
              <a:off x="3541025" y="2922525"/>
              <a:ext cx="783925" cy="733475"/>
            </a:xfrm>
            <a:custGeom>
              <a:avLst/>
              <a:gdLst/>
              <a:ahLst/>
              <a:cxnLst/>
              <a:rect l="l" t="t" r="r" b="b"/>
              <a:pathLst>
                <a:path w="31357" h="29339" extrusionOk="0">
                  <a:moveTo>
                    <a:pt x="20515" y="1"/>
                  </a:moveTo>
                  <a:cubicBezTo>
                    <a:pt x="20511" y="4"/>
                    <a:pt x="20506" y="8"/>
                    <a:pt x="20501" y="12"/>
                  </a:cubicBezTo>
                  <a:lnTo>
                    <a:pt x="20501" y="12"/>
                  </a:lnTo>
                  <a:lnTo>
                    <a:pt x="20515" y="1"/>
                  </a:lnTo>
                  <a:close/>
                  <a:moveTo>
                    <a:pt x="20501" y="12"/>
                  </a:moveTo>
                  <a:lnTo>
                    <a:pt x="901" y="15245"/>
                  </a:lnTo>
                  <a:cubicBezTo>
                    <a:pt x="1" y="15979"/>
                    <a:pt x="1669" y="19682"/>
                    <a:pt x="4671" y="23518"/>
                  </a:cubicBezTo>
                  <a:cubicBezTo>
                    <a:pt x="7337" y="26954"/>
                    <a:pt x="10135" y="29338"/>
                    <a:pt x="11358" y="29338"/>
                  </a:cubicBezTo>
                  <a:cubicBezTo>
                    <a:pt x="11513" y="29338"/>
                    <a:pt x="11642" y="29300"/>
                    <a:pt x="11743" y="29222"/>
                  </a:cubicBezTo>
                  <a:lnTo>
                    <a:pt x="31357" y="13978"/>
                  </a:lnTo>
                  <a:lnTo>
                    <a:pt x="31357" y="13978"/>
                  </a:lnTo>
                  <a:cubicBezTo>
                    <a:pt x="31252" y="14056"/>
                    <a:pt x="31120" y="14094"/>
                    <a:pt x="30963" y="14094"/>
                  </a:cubicBezTo>
                  <a:cubicBezTo>
                    <a:pt x="29716" y="14094"/>
                    <a:pt x="26918" y="11706"/>
                    <a:pt x="24251" y="8240"/>
                  </a:cubicBezTo>
                  <a:cubicBezTo>
                    <a:pt x="21265" y="4390"/>
                    <a:pt x="19599" y="739"/>
                    <a:pt x="2050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90;p72">
              <a:extLst>
                <a:ext uri="{FF2B5EF4-FFF2-40B4-BE49-F238E27FC236}">
                  <a16:creationId xmlns:a16="http://schemas.microsoft.com/office/drawing/2014/main" id="{3F69C724-D96E-C998-9C2D-01C4D3A63916}"/>
                </a:ext>
              </a:extLst>
            </p:cNvPr>
            <p:cNvSpPr/>
            <p:nvPr/>
          </p:nvSpPr>
          <p:spPr>
            <a:xfrm>
              <a:off x="3578550" y="2169500"/>
              <a:ext cx="1714600" cy="1456475"/>
            </a:xfrm>
            <a:custGeom>
              <a:avLst/>
              <a:gdLst/>
              <a:ahLst/>
              <a:cxnLst/>
              <a:rect l="l" t="t" r="r" b="b"/>
              <a:pathLst>
                <a:path w="68584" h="58259" extrusionOk="0">
                  <a:moveTo>
                    <a:pt x="68583" y="13977"/>
                  </a:moveTo>
                  <a:lnTo>
                    <a:pt x="68583" y="13977"/>
                  </a:lnTo>
                  <a:lnTo>
                    <a:pt x="68583" y="13977"/>
                  </a:lnTo>
                  <a:cubicBezTo>
                    <a:pt x="68583" y="13977"/>
                    <a:pt x="68583" y="13977"/>
                    <a:pt x="68583" y="13977"/>
                  </a:cubicBezTo>
                  <a:close/>
                  <a:moveTo>
                    <a:pt x="57742" y="0"/>
                  </a:moveTo>
                  <a:lnTo>
                    <a:pt x="902" y="44165"/>
                  </a:lnTo>
                  <a:cubicBezTo>
                    <a:pt x="1" y="44866"/>
                    <a:pt x="1669" y="48602"/>
                    <a:pt x="4671" y="52438"/>
                  </a:cubicBezTo>
                  <a:cubicBezTo>
                    <a:pt x="7337" y="55874"/>
                    <a:pt x="10135" y="58258"/>
                    <a:pt x="11358" y="58258"/>
                  </a:cubicBezTo>
                  <a:cubicBezTo>
                    <a:pt x="11513" y="58258"/>
                    <a:pt x="11642" y="58220"/>
                    <a:pt x="11743" y="58142"/>
                  </a:cubicBezTo>
                  <a:lnTo>
                    <a:pt x="68583" y="13977"/>
                  </a:lnTo>
                  <a:lnTo>
                    <a:pt x="68583" y="13977"/>
                  </a:lnTo>
                  <a:cubicBezTo>
                    <a:pt x="68482" y="14055"/>
                    <a:pt x="68353" y="14093"/>
                    <a:pt x="68199" y="14093"/>
                  </a:cubicBezTo>
                  <a:cubicBezTo>
                    <a:pt x="66975" y="14093"/>
                    <a:pt x="64178" y="11709"/>
                    <a:pt x="61511" y="8273"/>
                  </a:cubicBezTo>
                  <a:cubicBezTo>
                    <a:pt x="58509" y="4403"/>
                    <a:pt x="56841" y="734"/>
                    <a:pt x="57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91;p72">
              <a:extLst>
                <a:ext uri="{FF2B5EF4-FFF2-40B4-BE49-F238E27FC236}">
                  <a16:creationId xmlns:a16="http://schemas.microsoft.com/office/drawing/2014/main" id="{C7F9DB7A-2E6E-58F1-D811-F1D34CC1D186}"/>
                </a:ext>
              </a:extLst>
            </p:cNvPr>
            <p:cNvSpPr/>
            <p:nvPr/>
          </p:nvSpPr>
          <p:spPr>
            <a:xfrm>
              <a:off x="4999575" y="21666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0"/>
                  </a:moveTo>
                  <a:cubicBezTo>
                    <a:pt x="1138" y="0"/>
                    <a:pt x="1006" y="38"/>
                    <a:pt x="901" y="116"/>
                  </a:cubicBezTo>
                  <a:cubicBezTo>
                    <a:pt x="0" y="850"/>
                    <a:pt x="1668" y="4553"/>
                    <a:pt x="4670" y="8389"/>
                  </a:cubicBezTo>
                  <a:cubicBezTo>
                    <a:pt x="7337" y="11825"/>
                    <a:pt x="10134" y="14209"/>
                    <a:pt x="11358" y="14209"/>
                  </a:cubicBezTo>
                  <a:cubicBezTo>
                    <a:pt x="11512" y="14209"/>
                    <a:pt x="11641" y="14171"/>
                    <a:pt x="11742" y="14093"/>
                  </a:cubicBezTo>
                  <a:cubicBezTo>
                    <a:pt x="12676" y="13392"/>
                    <a:pt x="11008" y="9723"/>
                    <a:pt x="8006" y="5854"/>
                  </a:cubicBezTo>
                  <a:cubicBezTo>
                    <a:pt x="5340" y="2388"/>
                    <a:pt x="2542" y="0"/>
                    <a:pt x="1295" y="0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92;p72">
              <a:extLst>
                <a:ext uri="{FF2B5EF4-FFF2-40B4-BE49-F238E27FC236}">
                  <a16:creationId xmlns:a16="http://schemas.microsoft.com/office/drawing/2014/main" id="{4A4792B5-65C6-2F1D-576B-FF008E21488F}"/>
                </a:ext>
              </a:extLst>
            </p:cNvPr>
            <p:cNvSpPr/>
            <p:nvPr/>
          </p:nvSpPr>
          <p:spPr>
            <a:xfrm>
              <a:off x="4999575" y="2046900"/>
              <a:ext cx="452025" cy="474950"/>
            </a:xfrm>
            <a:custGeom>
              <a:avLst/>
              <a:gdLst/>
              <a:ahLst/>
              <a:cxnLst/>
              <a:rect l="l" t="t" r="r" b="b"/>
              <a:pathLst>
                <a:path w="18081" h="18998" extrusionOk="0">
                  <a:moveTo>
                    <a:pt x="18080" y="13977"/>
                  </a:moveTo>
                  <a:lnTo>
                    <a:pt x="18078" y="13979"/>
                  </a:lnTo>
                  <a:lnTo>
                    <a:pt x="18078" y="13979"/>
                  </a:lnTo>
                  <a:cubicBezTo>
                    <a:pt x="18079" y="13979"/>
                    <a:pt x="18079" y="13978"/>
                    <a:pt x="18080" y="13977"/>
                  </a:cubicBezTo>
                  <a:close/>
                  <a:moveTo>
                    <a:pt x="7239" y="1"/>
                  </a:moveTo>
                  <a:lnTo>
                    <a:pt x="901" y="4904"/>
                  </a:lnTo>
                  <a:cubicBezTo>
                    <a:pt x="0" y="5638"/>
                    <a:pt x="1668" y="9341"/>
                    <a:pt x="4670" y="13177"/>
                  </a:cubicBezTo>
                  <a:cubicBezTo>
                    <a:pt x="7337" y="16613"/>
                    <a:pt x="10134" y="18997"/>
                    <a:pt x="11358" y="18997"/>
                  </a:cubicBezTo>
                  <a:cubicBezTo>
                    <a:pt x="11512" y="18997"/>
                    <a:pt x="11641" y="18959"/>
                    <a:pt x="11742" y="18881"/>
                  </a:cubicBezTo>
                  <a:lnTo>
                    <a:pt x="18078" y="13979"/>
                  </a:lnTo>
                  <a:lnTo>
                    <a:pt x="18078" y="13979"/>
                  </a:lnTo>
                  <a:cubicBezTo>
                    <a:pt x="17978" y="14056"/>
                    <a:pt x="17849" y="14094"/>
                    <a:pt x="17696" y="14094"/>
                  </a:cubicBezTo>
                  <a:cubicBezTo>
                    <a:pt x="16473" y="14094"/>
                    <a:pt x="13675" y="11706"/>
                    <a:pt x="11008" y="8240"/>
                  </a:cubicBezTo>
                  <a:cubicBezTo>
                    <a:pt x="8006" y="4371"/>
                    <a:pt x="6338" y="70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3;p72">
              <a:extLst>
                <a:ext uri="{FF2B5EF4-FFF2-40B4-BE49-F238E27FC236}">
                  <a16:creationId xmlns:a16="http://schemas.microsoft.com/office/drawing/2014/main" id="{908A3BBA-4199-DD7B-8EBF-01DDF51975F2}"/>
                </a:ext>
              </a:extLst>
            </p:cNvPr>
            <p:cNvSpPr/>
            <p:nvPr/>
          </p:nvSpPr>
          <p:spPr>
            <a:xfrm>
              <a:off x="5221400" y="23771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4;p72">
              <a:extLst>
                <a:ext uri="{FF2B5EF4-FFF2-40B4-BE49-F238E27FC236}">
                  <a16:creationId xmlns:a16="http://schemas.microsoft.com/office/drawing/2014/main" id="{13CF1537-6BE1-4499-AC89-489B868A9086}"/>
                </a:ext>
              </a:extLst>
            </p:cNvPr>
            <p:cNvSpPr/>
            <p:nvPr/>
          </p:nvSpPr>
          <p:spPr>
            <a:xfrm>
              <a:off x="5193875" y="234295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5;p72">
              <a:extLst>
                <a:ext uri="{FF2B5EF4-FFF2-40B4-BE49-F238E27FC236}">
                  <a16:creationId xmlns:a16="http://schemas.microsoft.com/office/drawing/2014/main" id="{AD12DBC9-3513-E489-4957-92DE52883C4B}"/>
                </a:ext>
              </a:extLst>
            </p:cNvPr>
            <p:cNvSpPr/>
            <p:nvPr/>
          </p:nvSpPr>
          <p:spPr>
            <a:xfrm>
              <a:off x="5167200" y="2308750"/>
              <a:ext cx="216000" cy="166825"/>
            </a:xfrm>
            <a:custGeom>
              <a:avLst/>
              <a:gdLst/>
              <a:ahLst/>
              <a:cxnLst/>
              <a:rect l="l" t="t" r="r" b="b"/>
              <a:pathLst>
                <a:path w="8640" h="6673" fill="none" extrusionOk="0">
                  <a:moveTo>
                    <a:pt x="0" y="6672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6;p72">
              <a:extLst>
                <a:ext uri="{FF2B5EF4-FFF2-40B4-BE49-F238E27FC236}">
                  <a16:creationId xmlns:a16="http://schemas.microsoft.com/office/drawing/2014/main" id="{B18AE592-C9C7-24EA-DBC9-AB5F7D2774D1}"/>
                </a:ext>
              </a:extLst>
            </p:cNvPr>
            <p:cNvSpPr/>
            <p:nvPr/>
          </p:nvSpPr>
          <p:spPr>
            <a:xfrm>
              <a:off x="5139675" y="2272900"/>
              <a:ext cx="216000" cy="167650"/>
            </a:xfrm>
            <a:custGeom>
              <a:avLst/>
              <a:gdLst/>
              <a:ahLst/>
              <a:cxnLst/>
              <a:rect l="l" t="t" r="r" b="b"/>
              <a:pathLst>
                <a:path w="8640" h="6706" fill="none" extrusionOk="0">
                  <a:moveTo>
                    <a:pt x="0" y="6705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7;p72">
              <a:extLst>
                <a:ext uri="{FF2B5EF4-FFF2-40B4-BE49-F238E27FC236}">
                  <a16:creationId xmlns:a16="http://schemas.microsoft.com/office/drawing/2014/main" id="{E419F211-863C-6D29-FCBA-9BB3BB5E4C84}"/>
                </a:ext>
              </a:extLst>
            </p:cNvPr>
            <p:cNvSpPr/>
            <p:nvPr/>
          </p:nvSpPr>
          <p:spPr>
            <a:xfrm>
              <a:off x="5113825" y="2238700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0" y="6706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8;p72">
              <a:extLst>
                <a:ext uri="{FF2B5EF4-FFF2-40B4-BE49-F238E27FC236}">
                  <a16:creationId xmlns:a16="http://schemas.microsoft.com/office/drawing/2014/main" id="{BCEB7C46-6ECD-F728-EB28-9B58D18C771D}"/>
                </a:ext>
              </a:extLst>
            </p:cNvPr>
            <p:cNvSpPr/>
            <p:nvPr/>
          </p:nvSpPr>
          <p:spPr>
            <a:xfrm>
              <a:off x="5086300" y="2204525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1" y="6705"/>
                  </a:moveTo>
                  <a:lnTo>
                    <a:pt x="8607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9;p72">
              <a:extLst>
                <a:ext uri="{FF2B5EF4-FFF2-40B4-BE49-F238E27FC236}">
                  <a16:creationId xmlns:a16="http://schemas.microsoft.com/office/drawing/2014/main" id="{58B27F26-A969-149F-8D7F-9BADFDCEB988}"/>
                </a:ext>
              </a:extLst>
            </p:cNvPr>
            <p:cNvSpPr/>
            <p:nvPr/>
          </p:nvSpPr>
          <p:spPr>
            <a:xfrm>
              <a:off x="5059625" y="2169500"/>
              <a:ext cx="214325" cy="167650"/>
            </a:xfrm>
            <a:custGeom>
              <a:avLst/>
              <a:gdLst/>
              <a:ahLst/>
              <a:cxnLst/>
              <a:rect l="l" t="t" r="r" b="b"/>
              <a:pathLst>
                <a:path w="8573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00;p72">
              <a:extLst>
                <a:ext uri="{FF2B5EF4-FFF2-40B4-BE49-F238E27FC236}">
                  <a16:creationId xmlns:a16="http://schemas.microsoft.com/office/drawing/2014/main" id="{5A289787-49D7-3811-08A0-B9996A1D104D}"/>
                </a:ext>
              </a:extLst>
            </p:cNvPr>
            <p:cNvSpPr/>
            <p:nvPr/>
          </p:nvSpPr>
          <p:spPr>
            <a:xfrm>
              <a:off x="5032925" y="213530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01;p72">
              <a:extLst>
                <a:ext uri="{FF2B5EF4-FFF2-40B4-BE49-F238E27FC236}">
                  <a16:creationId xmlns:a16="http://schemas.microsoft.com/office/drawing/2014/main" id="{9CAED107-0C38-FC34-589D-412125327028}"/>
                </a:ext>
              </a:extLst>
            </p:cNvPr>
            <p:cNvSpPr/>
            <p:nvPr/>
          </p:nvSpPr>
          <p:spPr>
            <a:xfrm>
              <a:off x="5005400" y="2101125"/>
              <a:ext cx="216025" cy="166800"/>
            </a:xfrm>
            <a:custGeom>
              <a:avLst/>
              <a:gdLst/>
              <a:ahLst/>
              <a:cxnLst/>
              <a:rect l="l" t="t" r="r" b="b"/>
              <a:pathLst>
                <a:path w="8641" h="6672" fill="none" extrusionOk="0">
                  <a:moveTo>
                    <a:pt x="1" y="6671"/>
                  </a:moveTo>
                  <a:lnTo>
                    <a:pt x="8640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2;p72">
              <a:extLst>
                <a:ext uri="{FF2B5EF4-FFF2-40B4-BE49-F238E27FC236}">
                  <a16:creationId xmlns:a16="http://schemas.microsoft.com/office/drawing/2014/main" id="{86C17C4A-DCF7-2985-6FCF-9CD2217DD3CC}"/>
                </a:ext>
              </a:extLst>
            </p:cNvPr>
            <p:cNvSpPr/>
            <p:nvPr/>
          </p:nvSpPr>
          <p:spPr>
            <a:xfrm>
              <a:off x="4979550" y="20652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1" y="6705"/>
                  </a:moveTo>
                  <a:lnTo>
                    <a:pt x="8574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3;p72">
              <a:extLst>
                <a:ext uri="{FF2B5EF4-FFF2-40B4-BE49-F238E27FC236}">
                  <a16:creationId xmlns:a16="http://schemas.microsoft.com/office/drawing/2014/main" id="{6F5E7502-C032-AD51-ED50-8AF5E04E659C}"/>
                </a:ext>
              </a:extLst>
            </p:cNvPr>
            <p:cNvSpPr/>
            <p:nvPr/>
          </p:nvSpPr>
          <p:spPr>
            <a:xfrm>
              <a:off x="5158025" y="20440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1"/>
                  </a:moveTo>
                  <a:cubicBezTo>
                    <a:pt x="1138" y="1"/>
                    <a:pt x="1006" y="38"/>
                    <a:pt x="901" y="117"/>
                  </a:cubicBezTo>
                  <a:cubicBezTo>
                    <a:pt x="0" y="817"/>
                    <a:pt x="1668" y="4520"/>
                    <a:pt x="4670" y="8356"/>
                  </a:cubicBezTo>
                  <a:cubicBezTo>
                    <a:pt x="7337" y="11822"/>
                    <a:pt x="10135" y="14210"/>
                    <a:pt x="11358" y="14210"/>
                  </a:cubicBezTo>
                  <a:cubicBezTo>
                    <a:pt x="11512" y="14210"/>
                    <a:pt x="11641" y="14172"/>
                    <a:pt x="11742" y="14093"/>
                  </a:cubicBezTo>
                  <a:cubicBezTo>
                    <a:pt x="12676" y="13360"/>
                    <a:pt x="11008" y="9690"/>
                    <a:pt x="8006" y="5821"/>
                  </a:cubicBezTo>
                  <a:cubicBezTo>
                    <a:pt x="5340" y="2385"/>
                    <a:pt x="254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4;p72">
              <a:extLst>
                <a:ext uri="{FF2B5EF4-FFF2-40B4-BE49-F238E27FC236}">
                  <a16:creationId xmlns:a16="http://schemas.microsoft.com/office/drawing/2014/main" id="{2A3B1EBA-8A28-4508-D428-FE86C0A277DA}"/>
                </a:ext>
              </a:extLst>
            </p:cNvPr>
            <p:cNvSpPr/>
            <p:nvPr/>
          </p:nvSpPr>
          <p:spPr>
            <a:xfrm>
              <a:off x="5176375" y="2013550"/>
              <a:ext cx="327750" cy="362975"/>
            </a:xfrm>
            <a:custGeom>
              <a:avLst/>
              <a:gdLst/>
              <a:ahLst/>
              <a:cxnLst/>
              <a:rect l="l" t="t" r="r" b="b"/>
              <a:pathLst>
                <a:path w="13110" h="14519" extrusionOk="0">
                  <a:moveTo>
                    <a:pt x="3369" y="1"/>
                  </a:moveTo>
                  <a:lnTo>
                    <a:pt x="834" y="1969"/>
                  </a:lnTo>
                  <a:cubicBezTo>
                    <a:pt x="0" y="2569"/>
                    <a:pt x="1501" y="5905"/>
                    <a:pt x="4203" y="9341"/>
                  </a:cubicBezTo>
                  <a:cubicBezTo>
                    <a:pt x="6567" y="12414"/>
                    <a:pt x="9062" y="14518"/>
                    <a:pt x="10180" y="14518"/>
                  </a:cubicBezTo>
                  <a:cubicBezTo>
                    <a:pt x="10325" y="14518"/>
                    <a:pt x="10446" y="14483"/>
                    <a:pt x="10541" y="14411"/>
                  </a:cubicBezTo>
                  <a:lnTo>
                    <a:pt x="13110" y="12476"/>
                  </a:lnTo>
                  <a:lnTo>
                    <a:pt x="13110" y="12476"/>
                  </a:lnTo>
                  <a:cubicBezTo>
                    <a:pt x="13018" y="12542"/>
                    <a:pt x="12903" y="12573"/>
                    <a:pt x="12767" y="12573"/>
                  </a:cubicBezTo>
                  <a:cubicBezTo>
                    <a:pt x="11658" y="12573"/>
                    <a:pt x="9149" y="10463"/>
                    <a:pt x="6772" y="7372"/>
                  </a:cubicBezTo>
                  <a:cubicBezTo>
                    <a:pt x="4103" y="3903"/>
                    <a:pt x="2602" y="634"/>
                    <a:pt x="3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5;p72">
              <a:extLst>
                <a:ext uri="{FF2B5EF4-FFF2-40B4-BE49-F238E27FC236}">
                  <a16:creationId xmlns:a16="http://schemas.microsoft.com/office/drawing/2014/main" id="{5A07FFBC-16C3-8BF0-2C60-D2352759EE10}"/>
                </a:ext>
              </a:extLst>
            </p:cNvPr>
            <p:cNvSpPr/>
            <p:nvPr/>
          </p:nvSpPr>
          <p:spPr>
            <a:xfrm>
              <a:off x="5239750" y="2011725"/>
              <a:ext cx="283550" cy="317225"/>
            </a:xfrm>
            <a:custGeom>
              <a:avLst/>
              <a:gdLst/>
              <a:ahLst/>
              <a:cxnLst/>
              <a:rect l="l" t="t" r="r" b="b"/>
              <a:pathLst>
                <a:path w="11342" h="12689" extrusionOk="0">
                  <a:moveTo>
                    <a:pt x="1190" y="1"/>
                  </a:moveTo>
                  <a:cubicBezTo>
                    <a:pt x="1048" y="1"/>
                    <a:pt x="928" y="35"/>
                    <a:pt x="834" y="107"/>
                  </a:cubicBezTo>
                  <a:cubicBezTo>
                    <a:pt x="0" y="741"/>
                    <a:pt x="1568" y="4043"/>
                    <a:pt x="4237" y="7479"/>
                  </a:cubicBezTo>
                  <a:cubicBezTo>
                    <a:pt x="6604" y="10556"/>
                    <a:pt x="9102" y="12689"/>
                    <a:pt x="10219" y="12689"/>
                  </a:cubicBezTo>
                  <a:cubicBezTo>
                    <a:pt x="10361" y="12689"/>
                    <a:pt x="10480" y="12654"/>
                    <a:pt x="10575" y="12582"/>
                  </a:cubicBezTo>
                  <a:cubicBezTo>
                    <a:pt x="11342" y="11949"/>
                    <a:pt x="9841" y="8646"/>
                    <a:pt x="7172" y="5211"/>
                  </a:cubicBezTo>
                  <a:cubicBezTo>
                    <a:pt x="4805" y="2133"/>
                    <a:pt x="2306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6;p72">
              <a:extLst>
                <a:ext uri="{FF2B5EF4-FFF2-40B4-BE49-F238E27FC236}">
                  <a16:creationId xmlns:a16="http://schemas.microsoft.com/office/drawing/2014/main" id="{97F19915-48D6-971A-0145-3C70ED55FDED}"/>
                </a:ext>
              </a:extLst>
            </p:cNvPr>
            <p:cNvSpPr/>
            <p:nvPr/>
          </p:nvSpPr>
          <p:spPr>
            <a:xfrm>
              <a:off x="3978850" y="2509050"/>
              <a:ext cx="896500" cy="797150"/>
            </a:xfrm>
            <a:custGeom>
              <a:avLst/>
              <a:gdLst/>
              <a:ahLst/>
              <a:cxnLst/>
              <a:rect l="l" t="t" r="r" b="b"/>
              <a:pathLst>
                <a:path w="35860" h="31886" extrusionOk="0">
                  <a:moveTo>
                    <a:pt x="26815" y="1"/>
                  </a:moveTo>
                  <a:cubicBezTo>
                    <a:pt x="26719" y="1"/>
                    <a:pt x="26616" y="31"/>
                    <a:pt x="26519" y="95"/>
                  </a:cubicBezTo>
                  <a:lnTo>
                    <a:pt x="734" y="20109"/>
                  </a:lnTo>
                  <a:cubicBezTo>
                    <a:pt x="0" y="20710"/>
                    <a:pt x="1368" y="23812"/>
                    <a:pt x="3903" y="27047"/>
                  </a:cubicBezTo>
                  <a:cubicBezTo>
                    <a:pt x="6120" y="29886"/>
                    <a:pt x="8469" y="31885"/>
                    <a:pt x="9508" y="31885"/>
                  </a:cubicBezTo>
                  <a:cubicBezTo>
                    <a:pt x="9642" y="31885"/>
                    <a:pt x="9753" y="31852"/>
                    <a:pt x="9841" y="31784"/>
                  </a:cubicBezTo>
                  <a:lnTo>
                    <a:pt x="35592" y="11770"/>
                  </a:lnTo>
                  <a:cubicBezTo>
                    <a:pt x="35859" y="11570"/>
                    <a:pt x="35826" y="11169"/>
                    <a:pt x="35526" y="11036"/>
                  </a:cubicBezTo>
                  <a:cubicBezTo>
                    <a:pt x="34325" y="10469"/>
                    <a:pt x="32390" y="8701"/>
                    <a:pt x="30555" y="6299"/>
                  </a:cubicBezTo>
                  <a:cubicBezTo>
                    <a:pt x="28721" y="3931"/>
                    <a:pt x="27487" y="1663"/>
                    <a:pt x="27220" y="362"/>
                  </a:cubicBezTo>
                  <a:cubicBezTo>
                    <a:pt x="27197" y="135"/>
                    <a:pt x="27020" y="1"/>
                    <a:pt x="26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7;p72">
              <a:extLst>
                <a:ext uri="{FF2B5EF4-FFF2-40B4-BE49-F238E27FC236}">
                  <a16:creationId xmlns:a16="http://schemas.microsoft.com/office/drawing/2014/main" id="{4E5C9916-AA37-7C04-171E-F99848BB3C4C}"/>
                </a:ext>
              </a:extLst>
            </p:cNvPr>
            <p:cNvSpPr/>
            <p:nvPr/>
          </p:nvSpPr>
          <p:spPr>
            <a:xfrm>
              <a:off x="4783575" y="2337950"/>
              <a:ext cx="293575" cy="366950"/>
            </a:xfrm>
            <a:custGeom>
              <a:avLst/>
              <a:gdLst/>
              <a:ahLst/>
              <a:cxnLst/>
              <a:rect l="l" t="t" r="r" b="b"/>
              <a:pathLst>
                <a:path w="11743" h="14678" fill="none" extrusionOk="0">
                  <a:moveTo>
                    <a:pt x="902" y="0"/>
                  </a:moveTo>
                  <a:cubicBezTo>
                    <a:pt x="1" y="701"/>
                    <a:pt x="1669" y="4404"/>
                    <a:pt x="4671" y="8240"/>
                  </a:cubicBezTo>
                  <a:cubicBezTo>
                    <a:pt x="7673" y="12109"/>
                    <a:pt x="10842" y="14678"/>
                    <a:pt x="11743" y="13944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08;p72">
              <a:extLst>
                <a:ext uri="{FF2B5EF4-FFF2-40B4-BE49-F238E27FC236}">
                  <a16:creationId xmlns:a16="http://schemas.microsoft.com/office/drawing/2014/main" id="{B178A8B5-4F92-6958-300E-980DF73B47B8}"/>
                </a:ext>
              </a:extLst>
            </p:cNvPr>
            <p:cNvSpPr/>
            <p:nvPr/>
          </p:nvSpPr>
          <p:spPr>
            <a:xfrm>
              <a:off x="3780375" y="3116000"/>
              <a:ext cx="294400" cy="366950"/>
            </a:xfrm>
            <a:custGeom>
              <a:avLst/>
              <a:gdLst/>
              <a:ahLst/>
              <a:cxnLst/>
              <a:rect l="l" t="t" r="r" b="b"/>
              <a:pathLst>
                <a:path w="11776" h="14678" fill="none" extrusionOk="0">
                  <a:moveTo>
                    <a:pt x="934" y="1"/>
                  </a:moveTo>
                  <a:cubicBezTo>
                    <a:pt x="0" y="735"/>
                    <a:pt x="1668" y="4437"/>
                    <a:pt x="4670" y="8273"/>
                  </a:cubicBezTo>
                  <a:cubicBezTo>
                    <a:pt x="7672" y="12143"/>
                    <a:pt x="10841" y="14678"/>
                    <a:pt x="11775" y="13977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09;p72">
              <a:extLst>
                <a:ext uri="{FF2B5EF4-FFF2-40B4-BE49-F238E27FC236}">
                  <a16:creationId xmlns:a16="http://schemas.microsoft.com/office/drawing/2014/main" id="{FE6D43AA-429E-D3CA-2EAA-865E9BD2067D}"/>
                </a:ext>
              </a:extLst>
            </p:cNvPr>
            <p:cNvSpPr/>
            <p:nvPr/>
          </p:nvSpPr>
          <p:spPr>
            <a:xfrm>
              <a:off x="2949775" y="3530475"/>
              <a:ext cx="657175" cy="549575"/>
            </a:xfrm>
            <a:custGeom>
              <a:avLst/>
              <a:gdLst/>
              <a:ahLst/>
              <a:cxnLst/>
              <a:rect l="l" t="t" r="r" b="b"/>
              <a:pathLst>
                <a:path w="26287" h="21983" extrusionOk="0">
                  <a:moveTo>
                    <a:pt x="23251" y="0"/>
                  </a:moveTo>
                  <a:lnTo>
                    <a:pt x="1" y="18047"/>
                  </a:lnTo>
                  <a:lnTo>
                    <a:pt x="3069" y="21983"/>
                  </a:lnTo>
                  <a:lnTo>
                    <a:pt x="26286" y="3903"/>
                  </a:lnTo>
                  <a:lnTo>
                    <a:pt x="23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10;p72">
              <a:extLst>
                <a:ext uri="{FF2B5EF4-FFF2-40B4-BE49-F238E27FC236}">
                  <a16:creationId xmlns:a16="http://schemas.microsoft.com/office/drawing/2014/main" id="{E9D04A57-D4C7-993E-2C89-2D0EC7B16380}"/>
                </a:ext>
              </a:extLst>
            </p:cNvPr>
            <p:cNvSpPr/>
            <p:nvPr/>
          </p:nvSpPr>
          <p:spPr>
            <a:xfrm>
              <a:off x="3206625" y="3530475"/>
              <a:ext cx="400325" cy="350275"/>
            </a:xfrm>
            <a:custGeom>
              <a:avLst/>
              <a:gdLst/>
              <a:ahLst/>
              <a:cxnLst/>
              <a:rect l="l" t="t" r="r" b="b"/>
              <a:pathLst>
                <a:path w="16013" h="14011" extrusionOk="0">
                  <a:moveTo>
                    <a:pt x="12943" y="0"/>
                  </a:moveTo>
                  <a:lnTo>
                    <a:pt x="1" y="10074"/>
                  </a:lnTo>
                  <a:cubicBezTo>
                    <a:pt x="22" y="10059"/>
                    <a:pt x="49" y="10051"/>
                    <a:pt x="81" y="10051"/>
                  </a:cubicBezTo>
                  <a:cubicBezTo>
                    <a:pt x="394" y="10051"/>
                    <a:pt x="1178" y="10770"/>
                    <a:pt x="1935" y="11709"/>
                  </a:cubicBezTo>
                  <a:cubicBezTo>
                    <a:pt x="2769" y="12743"/>
                    <a:pt x="3236" y="13777"/>
                    <a:pt x="3036" y="14010"/>
                  </a:cubicBezTo>
                  <a:lnTo>
                    <a:pt x="16012" y="3903"/>
                  </a:lnTo>
                  <a:lnTo>
                    <a:pt x="12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11;p72">
              <a:extLst>
                <a:ext uri="{FF2B5EF4-FFF2-40B4-BE49-F238E27FC236}">
                  <a16:creationId xmlns:a16="http://schemas.microsoft.com/office/drawing/2014/main" id="{CA48F44B-7EFE-CB85-DBB5-E797DEEA780F}"/>
                </a:ext>
              </a:extLst>
            </p:cNvPr>
            <p:cNvSpPr/>
            <p:nvPr/>
          </p:nvSpPr>
          <p:spPr>
            <a:xfrm>
              <a:off x="3199950" y="3781700"/>
              <a:ext cx="87600" cy="99450"/>
            </a:xfrm>
            <a:custGeom>
              <a:avLst/>
              <a:gdLst/>
              <a:ahLst/>
              <a:cxnLst/>
              <a:rect l="l" t="t" r="r" b="b"/>
              <a:pathLst>
                <a:path w="3504" h="3978" extrusionOk="0">
                  <a:moveTo>
                    <a:pt x="364" y="1"/>
                  </a:moveTo>
                  <a:cubicBezTo>
                    <a:pt x="327" y="1"/>
                    <a:pt x="294" y="9"/>
                    <a:pt x="268" y="25"/>
                  </a:cubicBezTo>
                  <a:cubicBezTo>
                    <a:pt x="1" y="292"/>
                    <a:pt x="501" y="1293"/>
                    <a:pt x="1302" y="2327"/>
                  </a:cubicBezTo>
                  <a:cubicBezTo>
                    <a:pt x="2098" y="3307"/>
                    <a:pt x="2866" y="3978"/>
                    <a:pt x="3219" y="3978"/>
                  </a:cubicBezTo>
                  <a:cubicBezTo>
                    <a:pt x="3250" y="3978"/>
                    <a:pt x="3279" y="3972"/>
                    <a:pt x="3303" y="3961"/>
                  </a:cubicBezTo>
                  <a:cubicBezTo>
                    <a:pt x="3503" y="3728"/>
                    <a:pt x="3036" y="2727"/>
                    <a:pt x="2202" y="1660"/>
                  </a:cubicBezTo>
                  <a:cubicBezTo>
                    <a:pt x="1511" y="668"/>
                    <a:pt x="711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12;p72">
              <a:extLst>
                <a:ext uri="{FF2B5EF4-FFF2-40B4-BE49-F238E27FC236}">
                  <a16:creationId xmlns:a16="http://schemas.microsoft.com/office/drawing/2014/main" id="{3C90B9CC-FA92-1706-E0C1-B0F19144A149}"/>
                </a:ext>
              </a:extLst>
            </p:cNvPr>
            <p:cNvSpPr/>
            <p:nvPr/>
          </p:nvSpPr>
          <p:spPr>
            <a:xfrm>
              <a:off x="3049850" y="4022500"/>
              <a:ext cx="20050" cy="24200"/>
            </a:xfrm>
            <a:custGeom>
              <a:avLst/>
              <a:gdLst/>
              <a:ahLst/>
              <a:cxnLst/>
              <a:rect l="l" t="t" r="r" b="b"/>
              <a:pathLst>
                <a:path w="802" h="968" fill="none" extrusionOk="0">
                  <a:moveTo>
                    <a:pt x="801" y="967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13;p72">
              <a:extLst>
                <a:ext uri="{FF2B5EF4-FFF2-40B4-BE49-F238E27FC236}">
                  <a16:creationId xmlns:a16="http://schemas.microsoft.com/office/drawing/2014/main" id="{177A98CA-3239-F809-B617-06741C812FA8}"/>
                </a:ext>
              </a:extLst>
            </p:cNvPr>
            <p:cNvSpPr/>
            <p:nvPr/>
          </p:nvSpPr>
          <p:spPr>
            <a:xfrm>
              <a:off x="3174950" y="3924925"/>
              <a:ext cx="18350" cy="24200"/>
            </a:xfrm>
            <a:custGeom>
              <a:avLst/>
              <a:gdLst/>
              <a:ahLst/>
              <a:cxnLst/>
              <a:rect l="l" t="t" r="r" b="b"/>
              <a:pathLst>
                <a:path w="734" h="968" fill="none" extrusionOk="0">
                  <a:moveTo>
                    <a:pt x="734" y="968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14;p72">
              <a:extLst>
                <a:ext uri="{FF2B5EF4-FFF2-40B4-BE49-F238E27FC236}">
                  <a16:creationId xmlns:a16="http://schemas.microsoft.com/office/drawing/2014/main" id="{285B90FB-3CEC-77AE-2E5A-85778999DB48}"/>
                </a:ext>
              </a:extLst>
            </p:cNvPr>
            <p:cNvSpPr/>
            <p:nvPr/>
          </p:nvSpPr>
          <p:spPr>
            <a:xfrm>
              <a:off x="3300025" y="3828175"/>
              <a:ext cx="18375" cy="24225"/>
            </a:xfrm>
            <a:custGeom>
              <a:avLst/>
              <a:gdLst/>
              <a:ahLst/>
              <a:cxnLst/>
              <a:rect l="l" t="t" r="r" b="b"/>
              <a:pathLst>
                <a:path w="735" h="969" fill="none" extrusionOk="0">
                  <a:moveTo>
                    <a:pt x="734" y="968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15;p72">
              <a:extLst>
                <a:ext uri="{FF2B5EF4-FFF2-40B4-BE49-F238E27FC236}">
                  <a16:creationId xmlns:a16="http://schemas.microsoft.com/office/drawing/2014/main" id="{BE9A6AA4-B83E-AB75-FCFA-4EEBFFEED2E6}"/>
                </a:ext>
              </a:extLst>
            </p:cNvPr>
            <p:cNvSpPr/>
            <p:nvPr/>
          </p:nvSpPr>
          <p:spPr>
            <a:xfrm>
              <a:off x="3424275" y="3731450"/>
              <a:ext cx="19225" cy="23375"/>
            </a:xfrm>
            <a:custGeom>
              <a:avLst/>
              <a:gdLst/>
              <a:ahLst/>
              <a:cxnLst/>
              <a:rect l="l" t="t" r="r" b="b"/>
              <a:pathLst>
                <a:path w="769" h="935" fill="none" extrusionOk="0">
                  <a:moveTo>
                    <a:pt x="768" y="934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16;p72">
              <a:extLst>
                <a:ext uri="{FF2B5EF4-FFF2-40B4-BE49-F238E27FC236}">
                  <a16:creationId xmlns:a16="http://schemas.microsoft.com/office/drawing/2014/main" id="{A0C935DB-E755-C106-0930-12ED930C990E}"/>
                </a:ext>
              </a:extLst>
            </p:cNvPr>
            <p:cNvSpPr/>
            <p:nvPr/>
          </p:nvSpPr>
          <p:spPr>
            <a:xfrm>
              <a:off x="3549375" y="3633875"/>
              <a:ext cx="19200" cy="24200"/>
            </a:xfrm>
            <a:custGeom>
              <a:avLst/>
              <a:gdLst/>
              <a:ahLst/>
              <a:cxnLst/>
              <a:rect l="l" t="t" r="r" b="b"/>
              <a:pathLst>
                <a:path w="768" h="968" fill="none" extrusionOk="0">
                  <a:moveTo>
                    <a:pt x="768" y="968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7;p72">
              <a:extLst>
                <a:ext uri="{FF2B5EF4-FFF2-40B4-BE49-F238E27FC236}">
                  <a16:creationId xmlns:a16="http://schemas.microsoft.com/office/drawing/2014/main" id="{A04B858C-4199-E86F-A652-3051CAB9ADA0}"/>
                </a:ext>
              </a:extLst>
            </p:cNvPr>
            <p:cNvSpPr/>
            <p:nvPr/>
          </p:nvSpPr>
          <p:spPr>
            <a:xfrm>
              <a:off x="2992300" y="3948275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8;p72">
              <a:extLst>
                <a:ext uri="{FF2B5EF4-FFF2-40B4-BE49-F238E27FC236}">
                  <a16:creationId xmlns:a16="http://schemas.microsoft.com/office/drawing/2014/main" id="{6B7D7A8F-4F27-8173-7CA1-9FD03C421413}"/>
                </a:ext>
              </a:extLst>
            </p:cNvPr>
            <p:cNvSpPr/>
            <p:nvPr/>
          </p:nvSpPr>
          <p:spPr>
            <a:xfrm>
              <a:off x="3117400" y="3851525"/>
              <a:ext cx="20025" cy="25050"/>
            </a:xfrm>
            <a:custGeom>
              <a:avLst/>
              <a:gdLst/>
              <a:ahLst/>
              <a:cxnLst/>
              <a:rect l="l" t="t" r="r" b="b"/>
              <a:pathLst>
                <a:path w="801" h="1002" fill="none" extrusionOk="0">
                  <a:moveTo>
                    <a:pt x="801" y="1002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19;p72">
              <a:extLst>
                <a:ext uri="{FF2B5EF4-FFF2-40B4-BE49-F238E27FC236}">
                  <a16:creationId xmlns:a16="http://schemas.microsoft.com/office/drawing/2014/main" id="{3B651E2C-6E66-1084-2C7B-2B936BDE7C41}"/>
                </a:ext>
              </a:extLst>
            </p:cNvPr>
            <p:cNvSpPr/>
            <p:nvPr/>
          </p:nvSpPr>
          <p:spPr>
            <a:xfrm>
              <a:off x="3242475" y="3753975"/>
              <a:ext cx="19225" cy="25025"/>
            </a:xfrm>
            <a:custGeom>
              <a:avLst/>
              <a:gdLst/>
              <a:ahLst/>
              <a:cxnLst/>
              <a:rect l="l" t="t" r="r" b="b"/>
              <a:pathLst>
                <a:path w="769" h="1001" fill="none" extrusionOk="0">
                  <a:moveTo>
                    <a:pt x="768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20;p72">
              <a:extLst>
                <a:ext uri="{FF2B5EF4-FFF2-40B4-BE49-F238E27FC236}">
                  <a16:creationId xmlns:a16="http://schemas.microsoft.com/office/drawing/2014/main" id="{27976DD1-AEDD-6B66-BDCF-D334B6B80EE9}"/>
                </a:ext>
              </a:extLst>
            </p:cNvPr>
            <p:cNvSpPr/>
            <p:nvPr/>
          </p:nvSpPr>
          <p:spPr>
            <a:xfrm>
              <a:off x="3367575" y="3657225"/>
              <a:ext cx="19200" cy="25050"/>
            </a:xfrm>
            <a:custGeom>
              <a:avLst/>
              <a:gdLst/>
              <a:ahLst/>
              <a:cxnLst/>
              <a:rect l="l" t="t" r="r" b="b"/>
              <a:pathLst>
                <a:path w="768" h="1002" fill="none" extrusionOk="0">
                  <a:moveTo>
                    <a:pt x="768" y="1001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21;p72">
              <a:extLst>
                <a:ext uri="{FF2B5EF4-FFF2-40B4-BE49-F238E27FC236}">
                  <a16:creationId xmlns:a16="http://schemas.microsoft.com/office/drawing/2014/main" id="{56857846-24C1-6920-7F26-A51E94C3B2B0}"/>
                </a:ext>
              </a:extLst>
            </p:cNvPr>
            <p:cNvSpPr/>
            <p:nvPr/>
          </p:nvSpPr>
          <p:spPr>
            <a:xfrm>
              <a:off x="3491825" y="3560500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22;p72">
              <a:extLst>
                <a:ext uri="{FF2B5EF4-FFF2-40B4-BE49-F238E27FC236}">
                  <a16:creationId xmlns:a16="http://schemas.microsoft.com/office/drawing/2014/main" id="{D964CC78-AF06-83E7-25DC-8C0E36A5E829}"/>
                </a:ext>
              </a:extLst>
            </p:cNvPr>
            <p:cNvSpPr/>
            <p:nvPr/>
          </p:nvSpPr>
          <p:spPr>
            <a:xfrm>
              <a:off x="4213175" y="3017600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8" y="1"/>
                  </a:moveTo>
                  <a:lnTo>
                    <a:pt x="1" y="267"/>
                  </a:lnTo>
                  <a:lnTo>
                    <a:pt x="2336" y="3270"/>
                  </a:lnTo>
                  <a:lnTo>
                    <a:pt x="2703" y="300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23;p72">
              <a:extLst>
                <a:ext uri="{FF2B5EF4-FFF2-40B4-BE49-F238E27FC236}">
                  <a16:creationId xmlns:a16="http://schemas.microsoft.com/office/drawing/2014/main" id="{1A6AEB21-75CA-A933-D753-A6AE03D76386}"/>
                </a:ext>
              </a:extLst>
            </p:cNvPr>
            <p:cNvSpPr/>
            <p:nvPr/>
          </p:nvSpPr>
          <p:spPr>
            <a:xfrm>
              <a:off x="4239025" y="2959225"/>
              <a:ext cx="115125" cy="119275"/>
            </a:xfrm>
            <a:custGeom>
              <a:avLst/>
              <a:gdLst/>
              <a:ahLst/>
              <a:cxnLst/>
              <a:rect l="l" t="t" r="r" b="b"/>
              <a:pathLst>
                <a:path w="4605" h="4771" extrusionOk="0">
                  <a:moveTo>
                    <a:pt x="2269" y="1"/>
                  </a:moveTo>
                  <a:lnTo>
                    <a:pt x="1902" y="267"/>
                  </a:lnTo>
                  <a:lnTo>
                    <a:pt x="2836" y="1535"/>
                  </a:lnTo>
                  <a:cubicBezTo>
                    <a:pt x="3236" y="2002"/>
                    <a:pt x="3503" y="2369"/>
                    <a:pt x="3837" y="2736"/>
                  </a:cubicBezTo>
                  <a:cubicBezTo>
                    <a:pt x="3470" y="2569"/>
                    <a:pt x="3070" y="2369"/>
                    <a:pt x="2569" y="2202"/>
                  </a:cubicBezTo>
                  <a:lnTo>
                    <a:pt x="434" y="1435"/>
                  </a:lnTo>
                  <a:lnTo>
                    <a:pt x="1" y="1769"/>
                  </a:lnTo>
                  <a:lnTo>
                    <a:pt x="2336" y="4771"/>
                  </a:lnTo>
                  <a:lnTo>
                    <a:pt x="2769" y="4404"/>
                  </a:lnTo>
                  <a:lnTo>
                    <a:pt x="1769" y="3103"/>
                  </a:lnTo>
                  <a:cubicBezTo>
                    <a:pt x="1402" y="2602"/>
                    <a:pt x="1102" y="2269"/>
                    <a:pt x="768" y="1902"/>
                  </a:cubicBezTo>
                  <a:lnTo>
                    <a:pt x="768" y="1902"/>
                  </a:lnTo>
                  <a:cubicBezTo>
                    <a:pt x="1168" y="2102"/>
                    <a:pt x="1635" y="2336"/>
                    <a:pt x="2102" y="2502"/>
                  </a:cubicBezTo>
                  <a:lnTo>
                    <a:pt x="4237" y="3270"/>
                  </a:lnTo>
                  <a:lnTo>
                    <a:pt x="4604" y="30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24;p72">
              <a:extLst>
                <a:ext uri="{FF2B5EF4-FFF2-40B4-BE49-F238E27FC236}">
                  <a16:creationId xmlns:a16="http://schemas.microsoft.com/office/drawing/2014/main" id="{7597445C-84D1-88E6-9568-88402663BA64}"/>
                </a:ext>
              </a:extLst>
            </p:cNvPr>
            <p:cNvSpPr/>
            <p:nvPr/>
          </p:nvSpPr>
          <p:spPr>
            <a:xfrm>
              <a:off x="4314075" y="2919200"/>
              <a:ext cx="90925" cy="102600"/>
            </a:xfrm>
            <a:custGeom>
              <a:avLst/>
              <a:gdLst/>
              <a:ahLst/>
              <a:cxnLst/>
              <a:rect l="l" t="t" r="r" b="b"/>
              <a:pathLst>
                <a:path w="3637" h="4104" extrusionOk="0">
                  <a:moveTo>
                    <a:pt x="1502" y="0"/>
                  </a:moveTo>
                  <a:cubicBezTo>
                    <a:pt x="1302" y="34"/>
                    <a:pt x="1002" y="134"/>
                    <a:pt x="735" y="367"/>
                  </a:cubicBezTo>
                  <a:cubicBezTo>
                    <a:pt x="134" y="834"/>
                    <a:pt x="1" y="1502"/>
                    <a:pt x="401" y="1969"/>
                  </a:cubicBezTo>
                  <a:cubicBezTo>
                    <a:pt x="597" y="2242"/>
                    <a:pt x="849" y="2355"/>
                    <a:pt x="1146" y="2355"/>
                  </a:cubicBezTo>
                  <a:cubicBezTo>
                    <a:pt x="1355" y="2355"/>
                    <a:pt x="1587" y="2299"/>
                    <a:pt x="1836" y="2202"/>
                  </a:cubicBezTo>
                  <a:cubicBezTo>
                    <a:pt x="2044" y="2141"/>
                    <a:pt x="2211" y="2111"/>
                    <a:pt x="2351" y="2111"/>
                  </a:cubicBezTo>
                  <a:cubicBezTo>
                    <a:pt x="2594" y="2111"/>
                    <a:pt x="2755" y="2200"/>
                    <a:pt x="2903" y="2369"/>
                  </a:cubicBezTo>
                  <a:cubicBezTo>
                    <a:pt x="3136" y="2669"/>
                    <a:pt x="3070" y="3103"/>
                    <a:pt x="2669" y="3370"/>
                  </a:cubicBezTo>
                  <a:cubicBezTo>
                    <a:pt x="2436" y="3603"/>
                    <a:pt x="2102" y="3670"/>
                    <a:pt x="1836" y="3703"/>
                  </a:cubicBezTo>
                  <a:lnTo>
                    <a:pt x="1969" y="4103"/>
                  </a:lnTo>
                  <a:cubicBezTo>
                    <a:pt x="2236" y="4037"/>
                    <a:pt x="2603" y="3870"/>
                    <a:pt x="2903" y="3670"/>
                  </a:cubicBezTo>
                  <a:cubicBezTo>
                    <a:pt x="3603" y="3136"/>
                    <a:pt x="3637" y="2469"/>
                    <a:pt x="3270" y="2002"/>
                  </a:cubicBezTo>
                  <a:cubicBezTo>
                    <a:pt x="3060" y="1708"/>
                    <a:pt x="2797" y="1586"/>
                    <a:pt x="2464" y="1586"/>
                  </a:cubicBezTo>
                  <a:cubicBezTo>
                    <a:pt x="2268" y="1586"/>
                    <a:pt x="2049" y="1628"/>
                    <a:pt x="1802" y="1702"/>
                  </a:cubicBezTo>
                  <a:cubicBezTo>
                    <a:pt x="1567" y="1775"/>
                    <a:pt x="1376" y="1816"/>
                    <a:pt x="1220" y="1816"/>
                  </a:cubicBezTo>
                  <a:cubicBezTo>
                    <a:pt x="1023" y="1816"/>
                    <a:pt x="880" y="1751"/>
                    <a:pt x="768" y="1602"/>
                  </a:cubicBezTo>
                  <a:cubicBezTo>
                    <a:pt x="601" y="1368"/>
                    <a:pt x="568" y="1035"/>
                    <a:pt x="968" y="701"/>
                  </a:cubicBezTo>
                  <a:cubicBezTo>
                    <a:pt x="1235" y="501"/>
                    <a:pt x="1502" y="467"/>
                    <a:pt x="1635" y="434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625;p72">
              <a:extLst>
                <a:ext uri="{FF2B5EF4-FFF2-40B4-BE49-F238E27FC236}">
                  <a16:creationId xmlns:a16="http://schemas.microsoft.com/office/drawing/2014/main" id="{EFE2F435-8F8D-46B0-D955-63BDD4F3FBA2}"/>
                </a:ext>
              </a:extLst>
            </p:cNvPr>
            <p:cNvSpPr/>
            <p:nvPr/>
          </p:nvSpPr>
          <p:spPr>
            <a:xfrm>
              <a:off x="4367450" y="2861650"/>
              <a:ext cx="107600" cy="106350"/>
            </a:xfrm>
            <a:custGeom>
              <a:avLst/>
              <a:gdLst/>
              <a:ahLst/>
              <a:cxnLst/>
              <a:rect l="l" t="t" r="r" b="b"/>
              <a:pathLst>
                <a:path w="4304" h="4254" extrusionOk="0">
                  <a:moveTo>
                    <a:pt x="2202" y="1"/>
                  </a:moveTo>
                  <a:lnTo>
                    <a:pt x="1835" y="301"/>
                  </a:lnTo>
                  <a:lnTo>
                    <a:pt x="3203" y="2102"/>
                  </a:lnTo>
                  <a:cubicBezTo>
                    <a:pt x="3703" y="2769"/>
                    <a:pt x="3670" y="3303"/>
                    <a:pt x="3203" y="3637"/>
                  </a:cubicBezTo>
                  <a:cubicBezTo>
                    <a:pt x="3052" y="3750"/>
                    <a:pt x="2886" y="3816"/>
                    <a:pt x="2709" y="3816"/>
                  </a:cubicBezTo>
                  <a:cubicBezTo>
                    <a:pt x="2419" y="3816"/>
                    <a:pt x="2100" y="3639"/>
                    <a:pt x="1769" y="3203"/>
                  </a:cubicBezTo>
                  <a:lnTo>
                    <a:pt x="368" y="1435"/>
                  </a:lnTo>
                  <a:lnTo>
                    <a:pt x="1" y="1702"/>
                  </a:lnTo>
                  <a:lnTo>
                    <a:pt x="1368" y="3470"/>
                  </a:lnTo>
                  <a:cubicBezTo>
                    <a:pt x="1812" y="4029"/>
                    <a:pt x="2233" y="4254"/>
                    <a:pt x="2632" y="4254"/>
                  </a:cubicBezTo>
                  <a:cubicBezTo>
                    <a:pt x="2923" y="4254"/>
                    <a:pt x="3202" y="4134"/>
                    <a:pt x="3470" y="3937"/>
                  </a:cubicBezTo>
                  <a:cubicBezTo>
                    <a:pt x="4137" y="3437"/>
                    <a:pt x="4304" y="2669"/>
                    <a:pt x="3570" y="1769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626;p72">
              <a:extLst>
                <a:ext uri="{FF2B5EF4-FFF2-40B4-BE49-F238E27FC236}">
                  <a16:creationId xmlns:a16="http://schemas.microsoft.com/office/drawing/2014/main" id="{CE0A5107-EE39-2BCE-36B1-D2F401C011A7}"/>
                </a:ext>
              </a:extLst>
            </p:cNvPr>
            <p:cNvSpPr/>
            <p:nvPr/>
          </p:nvSpPr>
          <p:spPr>
            <a:xfrm>
              <a:off x="4439175" y="2842475"/>
              <a:ext cx="100100" cy="81750"/>
            </a:xfrm>
            <a:custGeom>
              <a:avLst/>
              <a:gdLst/>
              <a:ahLst/>
              <a:cxnLst/>
              <a:rect l="l" t="t" r="r" b="b"/>
              <a:pathLst>
                <a:path w="4004" h="3270" extrusionOk="0">
                  <a:moveTo>
                    <a:pt x="367" y="1"/>
                  </a:moveTo>
                  <a:lnTo>
                    <a:pt x="0" y="267"/>
                  </a:lnTo>
                  <a:lnTo>
                    <a:pt x="2335" y="3270"/>
                  </a:lnTo>
                  <a:lnTo>
                    <a:pt x="4003" y="2002"/>
                  </a:lnTo>
                  <a:lnTo>
                    <a:pt x="3770" y="1668"/>
                  </a:lnTo>
                  <a:lnTo>
                    <a:pt x="2469" y="266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627;p72">
              <a:extLst>
                <a:ext uri="{FF2B5EF4-FFF2-40B4-BE49-F238E27FC236}">
                  <a16:creationId xmlns:a16="http://schemas.microsoft.com/office/drawing/2014/main" id="{60707740-9D62-DDB8-376D-76548ED7A969}"/>
                </a:ext>
              </a:extLst>
            </p:cNvPr>
            <p:cNvSpPr/>
            <p:nvPr/>
          </p:nvSpPr>
          <p:spPr>
            <a:xfrm>
              <a:off x="4492550" y="2800775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7" y="1"/>
                  </a:moveTo>
                  <a:lnTo>
                    <a:pt x="0" y="268"/>
                  </a:lnTo>
                  <a:lnTo>
                    <a:pt x="2335" y="3270"/>
                  </a:lnTo>
                  <a:lnTo>
                    <a:pt x="2702" y="300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628;p72">
              <a:extLst>
                <a:ext uri="{FF2B5EF4-FFF2-40B4-BE49-F238E27FC236}">
                  <a16:creationId xmlns:a16="http://schemas.microsoft.com/office/drawing/2014/main" id="{C85EE046-F160-C149-D311-3A99225A8D4B}"/>
                </a:ext>
              </a:extLst>
            </p:cNvPr>
            <p:cNvSpPr/>
            <p:nvPr/>
          </p:nvSpPr>
          <p:spPr>
            <a:xfrm>
              <a:off x="4518400" y="2743250"/>
              <a:ext cx="115100" cy="120100"/>
            </a:xfrm>
            <a:custGeom>
              <a:avLst/>
              <a:gdLst/>
              <a:ahLst/>
              <a:cxnLst/>
              <a:rect l="l" t="t" r="r" b="b"/>
              <a:pathLst>
                <a:path w="4604" h="4804" extrusionOk="0">
                  <a:moveTo>
                    <a:pt x="2269" y="0"/>
                  </a:moveTo>
                  <a:lnTo>
                    <a:pt x="1902" y="300"/>
                  </a:lnTo>
                  <a:lnTo>
                    <a:pt x="2836" y="1534"/>
                  </a:lnTo>
                  <a:cubicBezTo>
                    <a:pt x="3236" y="2001"/>
                    <a:pt x="3503" y="2368"/>
                    <a:pt x="3836" y="2735"/>
                  </a:cubicBezTo>
                  <a:cubicBezTo>
                    <a:pt x="3470" y="2569"/>
                    <a:pt x="3036" y="2368"/>
                    <a:pt x="2536" y="2202"/>
                  </a:cubicBezTo>
                  <a:lnTo>
                    <a:pt x="434" y="1468"/>
                  </a:lnTo>
                  <a:lnTo>
                    <a:pt x="0" y="1801"/>
                  </a:lnTo>
                  <a:lnTo>
                    <a:pt x="2335" y="4804"/>
                  </a:lnTo>
                  <a:lnTo>
                    <a:pt x="2769" y="4403"/>
                  </a:lnTo>
                  <a:lnTo>
                    <a:pt x="1768" y="3136"/>
                  </a:lnTo>
                  <a:cubicBezTo>
                    <a:pt x="1401" y="2635"/>
                    <a:pt x="1101" y="2302"/>
                    <a:pt x="768" y="1901"/>
                  </a:cubicBezTo>
                  <a:lnTo>
                    <a:pt x="768" y="1901"/>
                  </a:lnTo>
                  <a:cubicBezTo>
                    <a:pt x="1168" y="2135"/>
                    <a:pt x="1635" y="2335"/>
                    <a:pt x="2102" y="2502"/>
                  </a:cubicBezTo>
                  <a:lnTo>
                    <a:pt x="4237" y="3302"/>
                  </a:lnTo>
                  <a:lnTo>
                    <a:pt x="4604" y="3002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629;p72">
              <a:extLst>
                <a:ext uri="{FF2B5EF4-FFF2-40B4-BE49-F238E27FC236}">
                  <a16:creationId xmlns:a16="http://schemas.microsoft.com/office/drawing/2014/main" id="{1EB80573-23DE-3C7F-3546-CA3C02D8372E}"/>
                </a:ext>
              </a:extLst>
            </p:cNvPr>
            <p:cNvSpPr/>
            <p:nvPr/>
          </p:nvSpPr>
          <p:spPr>
            <a:xfrm>
              <a:off x="3617750" y="3528575"/>
              <a:ext cx="1079125" cy="940100"/>
            </a:xfrm>
            <a:custGeom>
              <a:avLst/>
              <a:gdLst/>
              <a:ahLst/>
              <a:cxnLst/>
              <a:rect l="l" t="t" r="r" b="b"/>
              <a:pathLst>
                <a:path w="43165" h="37604" extrusionOk="0">
                  <a:moveTo>
                    <a:pt x="5161" y="0"/>
                  </a:moveTo>
                  <a:cubicBezTo>
                    <a:pt x="3369" y="0"/>
                    <a:pt x="1653" y="1192"/>
                    <a:pt x="1235" y="3145"/>
                  </a:cubicBezTo>
                  <a:cubicBezTo>
                    <a:pt x="1" y="8249"/>
                    <a:pt x="1669" y="13519"/>
                    <a:pt x="5571" y="17022"/>
                  </a:cubicBezTo>
                  <a:lnTo>
                    <a:pt x="28354" y="37603"/>
                  </a:lnTo>
                  <a:lnTo>
                    <a:pt x="43165" y="25261"/>
                  </a:lnTo>
                  <a:lnTo>
                    <a:pt x="7439" y="710"/>
                  </a:lnTo>
                  <a:cubicBezTo>
                    <a:pt x="6732" y="225"/>
                    <a:pt x="5939" y="0"/>
                    <a:pt x="5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630;p72">
              <a:extLst>
                <a:ext uri="{FF2B5EF4-FFF2-40B4-BE49-F238E27FC236}">
                  <a16:creationId xmlns:a16="http://schemas.microsoft.com/office/drawing/2014/main" id="{9D2672AE-E76D-7C0D-DB55-845A8B8CB64A}"/>
                </a:ext>
              </a:extLst>
            </p:cNvPr>
            <p:cNvSpPr/>
            <p:nvPr/>
          </p:nvSpPr>
          <p:spPr>
            <a:xfrm>
              <a:off x="3617750" y="3506275"/>
              <a:ext cx="1079125" cy="962400"/>
            </a:xfrm>
            <a:custGeom>
              <a:avLst/>
              <a:gdLst/>
              <a:ahLst/>
              <a:cxnLst/>
              <a:rect l="l" t="t" r="r" b="b"/>
              <a:pathLst>
                <a:path w="43165" h="38496" fill="none" extrusionOk="0">
                  <a:moveTo>
                    <a:pt x="43165" y="26153"/>
                  </a:moveTo>
                  <a:lnTo>
                    <a:pt x="7439" y="1602"/>
                  </a:lnTo>
                  <a:cubicBezTo>
                    <a:pt x="5104" y="1"/>
                    <a:pt x="1835" y="1235"/>
                    <a:pt x="1235" y="4037"/>
                  </a:cubicBezTo>
                  <a:lnTo>
                    <a:pt x="1235" y="4037"/>
                  </a:lnTo>
                  <a:cubicBezTo>
                    <a:pt x="1" y="9141"/>
                    <a:pt x="1669" y="14411"/>
                    <a:pt x="5571" y="17914"/>
                  </a:cubicBezTo>
                  <a:lnTo>
                    <a:pt x="28354" y="38495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631;p72">
              <a:extLst>
                <a:ext uri="{FF2B5EF4-FFF2-40B4-BE49-F238E27FC236}">
                  <a16:creationId xmlns:a16="http://schemas.microsoft.com/office/drawing/2014/main" id="{9A5CE00C-C433-0275-7D2E-7718C385EE8D}"/>
                </a:ext>
              </a:extLst>
            </p:cNvPr>
            <p:cNvSpPr/>
            <p:nvPr/>
          </p:nvSpPr>
          <p:spPr>
            <a:xfrm>
              <a:off x="3696150" y="3562975"/>
              <a:ext cx="204325" cy="220425"/>
            </a:xfrm>
            <a:custGeom>
              <a:avLst/>
              <a:gdLst/>
              <a:ahLst/>
              <a:cxnLst/>
              <a:rect l="l" t="t" r="r" b="b"/>
              <a:pathLst>
                <a:path w="8173" h="8817" extrusionOk="0">
                  <a:moveTo>
                    <a:pt x="2702" y="0"/>
                  </a:moveTo>
                  <a:cubicBezTo>
                    <a:pt x="2516" y="0"/>
                    <a:pt x="2328" y="75"/>
                    <a:pt x="2168" y="235"/>
                  </a:cubicBezTo>
                  <a:cubicBezTo>
                    <a:pt x="1701" y="702"/>
                    <a:pt x="1101" y="1469"/>
                    <a:pt x="634" y="2570"/>
                  </a:cubicBezTo>
                  <a:cubicBezTo>
                    <a:pt x="234" y="3504"/>
                    <a:pt x="67" y="4438"/>
                    <a:pt x="34" y="5038"/>
                  </a:cubicBezTo>
                  <a:cubicBezTo>
                    <a:pt x="0" y="5405"/>
                    <a:pt x="134" y="5772"/>
                    <a:pt x="401" y="6039"/>
                  </a:cubicBezTo>
                  <a:lnTo>
                    <a:pt x="2535" y="7974"/>
                  </a:lnTo>
                  <a:cubicBezTo>
                    <a:pt x="3162" y="8547"/>
                    <a:pt x="3927" y="8816"/>
                    <a:pt x="4681" y="8816"/>
                  </a:cubicBezTo>
                  <a:cubicBezTo>
                    <a:pt x="5815" y="8816"/>
                    <a:pt x="6925" y="8208"/>
                    <a:pt x="7506" y="7106"/>
                  </a:cubicBezTo>
                  <a:cubicBezTo>
                    <a:pt x="8173" y="5805"/>
                    <a:pt x="7873" y="4238"/>
                    <a:pt x="6805" y="3270"/>
                  </a:cubicBezTo>
                  <a:lnTo>
                    <a:pt x="3169" y="168"/>
                  </a:lnTo>
                  <a:cubicBezTo>
                    <a:pt x="3028" y="59"/>
                    <a:pt x="2866" y="0"/>
                    <a:pt x="2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632;p72">
              <a:extLst>
                <a:ext uri="{FF2B5EF4-FFF2-40B4-BE49-F238E27FC236}">
                  <a16:creationId xmlns:a16="http://schemas.microsoft.com/office/drawing/2014/main" id="{163E4861-5E87-34A1-640F-0EC3E2AC2719}"/>
                </a:ext>
              </a:extLst>
            </p:cNvPr>
            <p:cNvSpPr/>
            <p:nvPr/>
          </p:nvSpPr>
          <p:spPr>
            <a:xfrm>
              <a:off x="4339100" y="2743925"/>
              <a:ext cx="1053275" cy="884975"/>
            </a:xfrm>
            <a:custGeom>
              <a:avLst/>
              <a:gdLst/>
              <a:ahLst/>
              <a:cxnLst/>
              <a:rect l="l" t="t" r="r" b="b"/>
              <a:pathLst>
                <a:path w="42131" h="35399" extrusionOk="0">
                  <a:moveTo>
                    <a:pt x="8294" y="1"/>
                  </a:moveTo>
                  <a:cubicBezTo>
                    <a:pt x="4638" y="1"/>
                    <a:pt x="1422" y="2596"/>
                    <a:pt x="768" y="6211"/>
                  </a:cubicBezTo>
                  <a:cubicBezTo>
                    <a:pt x="1" y="10280"/>
                    <a:pt x="2636" y="14150"/>
                    <a:pt x="6639" y="15017"/>
                  </a:cubicBezTo>
                  <a:lnTo>
                    <a:pt x="18581" y="17552"/>
                  </a:lnTo>
                  <a:lnTo>
                    <a:pt x="12476" y="27092"/>
                  </a:lnTo>
                  <a:lnTo>
                    <a:pt x="25519" y="35398"/>
                  </a:lnTo>
                  <a:lnTo>
                    <a:pt x="39495" y="22523"/>
                  </a:lnTo>
                  <a:cubicBezTo>
                    <a:pt x="41163" y="20988"/>
                    <a:pt x="42131" y="18820"/>
                    <a:pt x="42097" y="16518"/>
                  </a:cubicBezTo>
                  <a:cubicBezTo>
                    <a:pt x="42031" y="13683"/>
                    <a:pt x="40530" y="11114"/>
                    <a:pt x="38094" y="9713"/>
                  </a:cubicBezTo>
                  <a:lnTo>
                    <a:pt x="29789" y="5010"/>
                  </a:lnTo>
                  <a:cubicBezTo>
                    <a:pt x="25852" y="2775"/>
                    <a:pt x="21516" y="1341"/>
                    <a:pt x="17013" y="874"/>
                  </a:cubicBezTo>
                  <a:lnTo>
                    <a:pt x="9074" y="40"/>
                  </a:lnTo>
                  <a:cubicBezTo>
                    <a:pt x="8812" y="13"/>
                    <a:pt x="8552" y="1"/>
                    <a:pt x="8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633;p72">
              <a:extLst>
                <a:ext uri="{FF2B5EF4-FFF2-40B4-BE49-F238E27FC236}">
                  <a16:creationId xmlns:a16="http://schemas.microsoft.com/office/drawing/2014/main" id="{E3128700-62CC-599D-8453-C173B32BC524}"/>
                </a:ext>
              </a:extLst>
            </p:cNvPr>
            <p:cNvSpPr/>
            <p:nvPr/>
          </p:nvSpPr>
          <p:spPr>
            <a:xfrm>
              <a:off x="4339100" y="2733225"/>
              <a:ext cx="1053275" cy="894850"/>
            </a:xfrm>
            <a:custGeom>
              <a:avLst/>
              <a:gdLst/>
              <a:ahLst/>
              <a:cxnLst/>
              <a:rect l="l" t="t" r="r" b="b"/>
              <a:pathLst>
                <a:path w="42131" h="35794" fill="none" extrusionOk="0">
                  <a:moveTo>
                    <a:pt x="12476" y="27520"/>
                  </a:moveTo>
                  <a:lnTo>
                    <a:pt x="18581" y="17980"/>
                  </a:lnTo>
                  <a:lnTo>
                    <a:pt x="6639" y="15445"/>
                  </a:lnTo>
                  <a:cubicBezTo>
                    <a:pt x="2636" y="14578"/>
                    <a:pt x="1" y="10708"/>
                    <a:pt x="768" y="6639"/>
                  </a:cubicBezTo>
                  <a:lnTo>
                    <a:pt x="768" y="6639"/>
                  </a:lnTo>
                  <a:cubicBezTo>
                    <a:pt x="1468" y="2736"/>
                    <a:pt x="5104" y="1"/>
                    <a:pt x="9040" y="434"/>
                  </a:cubicBezTo>
                  <a:lnTo>
                    <a:pt x="17013" y="1268"/>
                  </a:lnTo>
                  <a:cubicBezTo>
                    <a:pt x="21516" y="1735"/>
                    <a:pt x="25852" y="3136"/>
                    <a:pt x="29789" y="5405"/>
                  </a:cubicBezTo>
                  <a:lnTo>
                    <a:pt x="38094" y="10108"/>
                  </a:lnTo>
                  <a:cubicBezTo>
                    <a:pt x="40530" y="11476"/>
                    <a:pt x="42031" y="14078"/>
                    <a:pt x="42097" y="16913"/>
                  </a:cubicBezTo>
                  <a:lnTo>
                    <a:pt x="42097" y="16913"/>
                  </a:lnTo>
                  <a:cubicBezTo>
                    <a:pt x="42131" y="19181"/>
                    <a:pt x="41163" y="21349"/>
                    <a:pt x="39495" y="22917"/>
                  </a:cubicBezTo>
                  <a:lnTo>
                    <a:pt x="25519" y="35793"/>
                  </a:ln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634;p72">
              <a:extLst>
                <a:ext uri="{FF2B5EF4-FFF2-40B4-BE49-F238E27FC236}">
                  <a16:creationId xmlns:a16="http://schemas.microsoft.com/office/drawing/2014/main" id="{B68F1BC8-6D64-6C63-4E24-F876A6FCF8F1}"/>
                </a:ext>
              </a:extLst>
            </p:cNvPr>
            <p:cNvSpPr/>
            <p:nvPr/>
          </p:nvSpPr>
          <p:spPr>
            <a:xfrm>
              <a:off x="4418325" y="2798825"/>
              <a:ext cx="349450" cy="250225"/>
            </a:xfrm>
            <a:custGeom>
              <a:avLst/>
              <a:gdLst/>
              <a:ahLst/>
              <a:cxnLst/>
              <a:rect l="l" t="t" r="r" b="b"/>
              <a:pathLst>
                <a:path w="13978" h="10009" extrusionOk="0">
                  <a:moveTo>
                    <a:pt x="2356" y="1"/>
                  </a:moveTo>
                  <a:cubicBezTo>
                    <a:pt x="1511" y="1"/>
                    <a:pt x="788" y="543"/>
                    <a:pt x="634" y="1313"/>
                  </a:cubicBezTo>
                  <a:cubicBezTo>
                    <a:pt x="468" y="2013"/>
                    <a:pt x="301" y="2947"/>
                    <a:pt x="167" y="4015"/>
                  </a:cubicBezTo>
                  <a:cubicBezTo>
                    <a:pt x="1" y="5516"/>
                    <a:pt x="134" y="6650"/>
                    <a:pt x="267" y="7451"/>
                  </a:cubicBezTo>
                  <a:cubicBezTo>
                    <a:pt x="401" y="8185"/>
                    <a:pt x="968" y="8718"/>
                    <a:pt x="1668" y="8852"/>
                  </a:cubicBezTo>
                  <a:lnTo>
                    <a:pt x="8673" y="9952"/>
                  </a:lnTo>
                  <a:cubicBezTo>
                    <a:pt x="8911" y="9991"/>
                    <a:pt x="9148" y="10009"/>
                    <a:pt x="9381" y="10009"/>
                  </a:cubicBezTo>
                  <a:cubicBezTo>
                    <a:pt x="11601" y="10009"/>
                    <a:pt x="13536" y="8340"/>
                    <a:pt x="13777" y="6016"/>
                  </a:cubicBezTo>
                  <a:cubicBezTo>
                    <a:pt x="13977" y="3681"/>
                    <a:pt x="12409" y="1613"/>
                    <a:pt x="10108" y="1246"/>
                  </a:cubicBezTo>
                  <a:lnTo>
                    <a:pt x="2569" y="12"/>
                  </a:lnTo>
                  <a:cubicBezTo>
                    <a:pt x="2497" y="4"/>
                    <a:pt x="242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635;p72">
              <a:extLst>
                <a:ext uri="{FF2B5EF4-FFF2-40B4-BE49-F238E27FC236}">
                  <a16:creationId xmlns:a16="http://schemas.microsoft.com/office/drawing/2014/main" id="{5475E537-0662-3B89-552E-9F6DCABEBFFD}"/>
                </a:ext>
              </a:extLst>
            </p:cNvPr>
            <p:cNvSpPr/>
            <p:nvPr/>
          </p:nvSpPr>
          <p:spPr>
            <a:xfrm>
              <a:off x="4803600" y="3184400"/>
              <a:ext cx="211000" cy="49225"/>
            </a:xfrm>
            <a:custGeom>
              <a:avLst/>
              <a:gdLst/>
              <a:ahLst/>
              <a:cxnLst/>
              <a:rect l="l" t="t" r="r" b="b"/>
              <a:pathLst>
                <a:path w="8440" h="1969" fill="none" extrusionOk="0">
                  <a:moveTo>
                    <a:pt x="1" y="0"/>
                  </a:moveTo>
                  <a:lnTo>
                    <a:pt x="8440" y="1968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636;p72">
              <a:extLst>
                <a:ext uri="{FF2B5EF4-FFF2-40B4-BE49-F238E27FC236}">
                  <a16:creationId xmlns:a16="http://schemas.microsoft.com/office/drawing/2014/main" id="{8E987BBB-77A2-43F4-2FAA-917FDE1F9B00}"/>
                </a:ext>
              </a:extLst>
            </p:cNvPr>
            <p:cNvSpPr/>
            <p:nvPr/>
          </p:nvSpPr>
          <p:spPr>
            <a:xfrm>
              <a:off x="3833750" y="3046825"/>
              <a:ext cx="1249250" cy="1113275"/>
            </a:xfrm>
            <a:custGeom>
              <a:avLst/>
              <a:gdLst/>
              <a:ahLst/>
              <a:cxnLst/>
              <a:rect l="l" t="t" r="r" b="b"/>
              <a:pathLst>
                <a:path w="49970" h="44531" extrusionOk="0">
                  <a:moveTo>
                    <a:pt x="9551" y="1"/>
                  </a:moveTo>
                  <a:cubicBezTo>
                    <a:pt x="5957" y="1"/>
                    <a:pt x="2619" y="2261"/>
                    <a:pt x="1435" y="5870"/>
                  </a:cubicBezTo>
                  <a:cubicBezTo>
                    <a:pt x="0" y="10073"/>
                    <a:pt x="2035" y="14710"/>
                    <a:pt x="6138" y="16511"/>
                  </a:cubicBezTo>
                  <a:lnTo>
                    <a:pt x="22283" y="21581"/>
                  </a:lnTo>
                  <a:lnTo>
                    <a:pt x="31656" y="27552"/>
                  </a:lnTo>
                  <a:lnTo>
                    <a:pt x="34525" y="44531"/>
                  </a:lnTo>
                  <a:cubicBezTo>
                    <a:pt x="34525" y="44531"/>
                    <a:pt x="49969" y="30955"/>
                    <a:pt x="48702" y="20380"/>
                  </a:cubicBezTo>
                  <a:cubicBezTo>
                    <a:pt x="47801" y="12675"/>
                    <a:pt x="24785" y="4402"/>
                    <a:pt x="12142" y="399"/>
                  </a:cubicBezTo>
                  <a:cubicBezTo>
                    <a:pt x="11281" y="129"/>
                    <a:pt x="10409" y="1"/>
                    <a:pt x="9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637;p72">
              <a:extLst>
                <a:ext uri="{FF2B5EF4-FFF2-40B4-BE49-F238E27FC236}">
                  <a16:creationId xmlns:a16="http://schemas.microsoft.com/office/drawing/2014/main" id="{01BCCC28-25B3-DC9E-131A-B709FC935456}"/>
                </a:ext>
              </a:extLst>
            </p:cNvPr>
            <p:cNvSpPr/>
            <p:nvPr/>
          </p:nvSpPr>
          <p:spPr>
            <a:xfrm>
              <a:off x="3954650" y="3096450"/>
              <a:ext cx="346125" cy="260050"/>
            </a:xfrm>
            <a:custGeom>
              <a:avLst/>
              <a:gdLst/>
              <a:ahLst/>
              <a:cxnLst/>
              <a:rect l="l" t="t" r="r" b="b"/>
              <a:pathLst>
                <a:path w="13845" h="10402" extrusionOk="0">
                  <a:moveTo>
                    <a:pt x="2562" y="1"/>
                  </a:moveTo>
                  <a:cubicBezTo>
                    <a:pt x="1869" y="1"/>
                    <a:pt x="1220" y="418"/>
                    <a:pt x="968" y="1116"/>
                  </a:cubicBezTo>
                  <a:cubicBezTo>
                    <a:pt x="768" y="1783"/>
                    <a:pt x="501" y="2617"/>
                    <a:pt x="301" y="3685"/>
                  </a:cubicBezTo>
                  <a:cubicBezTo>
                    <a:pt x="1" y="5086"/>
                    <a:pt x="1" y="6187"/>
                    <a:pt x="34" y="6920"/>
                  </a:cubicBezTo>
                  <a:cubicBezTo>
                    <a:pt x="101" y="7621"/>
                    <a:pt x="601" y="8221"/>
                    <a:pt x="1269" y="8388"/>
                  </a:cubicBezTo>
                  <a:lnTo>
                    <a:pt x="8207" y="10256"/>
                  </a:lnTo>
                  <a:cubicBezTo>
                    <a:pt x="8570" y="10355"/>
                    <a:pt x="8936" y="10402"/>
                    <a:pt x="9296" y="10402"/>
                  </a:cubicBezTo>
                  <a:cubicBezTo>
                    <a:pt x="11252" y="10402"/>
                    <a:pt x="13050" y="9020"/>
                    <a:pt x="13444" y="7021"/>
                  </a:cubicBezTo>
                  <a:cubicBezTo>
                    <a:pt x="13844" y="4852"/>
                    <a:pt x="12510" y="2717"/>
                    <a:pt x="10375" y="2117"/>
                  </a:cubicBezTo>
                  <a:lnTo>
                    <a:pt x="2970" y="49"/>
                  </a:lnTo>
                  <a:cubicBezTo>
                    <a:pt x="2834" y="16"/>
                    <a:pt x="2697" y="1"/>
                    <a:pt x="2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638;p72">
              <a:extLst>
                <a:ext uri="{FF2B5EF4-FFF2-40B4-BE49-F238E27FC236}">
                  <a16:creationId xmlns:a16="http://schemas.microsoft.com/office/drawing/2014/main" id="{18540003-529D-F3D5-EEE4-75DA46F948FB}"/>
                </a:ext>
              </a:extLst>
            </p:cNvPr>
            <p:cNvSpPr/>
            <p:nvPr/>
          </p:nvSpPr>
          <p:spPr>
            <a:xfrm>
              <a:off x="3833750" y="3021775"/>
              <a:ext cx="1249250" cy="1138325"/>
            </a:xfrm>
            <a:custGeom>
              <a:avLst/>
              <a:gdLst/>
              <a:ahLst/>
              <a:cxnLst/>
              <a:rect l="l" t="t" r="r" b="b"/>
              <a:pathLst>
                <a:path w="49970" h="45533" fill="none" extrusionOk="0">
                  <a:moveTo>
                    <a:pt x="34525" y="45533"/>
                  </a:moveTo>
                  <a:cubicBezTo>
                    <a:pt x="34525" y="45533"/>
                    <a:pt x="49969" y="31957"/>
                    <a:pt x="48702" y="21382"/>
                  </a:cubicBezTo>
                  <a:cubicBezTo>
                    <a:pt x="47801" y="13677"/>
                    <a:pt x="24785" y="5404"/>
                    <a:pt x="12142" y="1401"/>
                  </a:cubicBezTo>
                  <a:cubicBezTo>
                    <a:pt x="7672" y="0"/>
                    <a:pt x="2902" y="2402"/>
                    <a:pt x="1435" y="6872"/>
                  </a:cubicBezTo>
                  <a:lnTo>
                    <a:pt x="1435" y="6872"/>
                  </a:lnTo>
                  <a:cubicBezTo>
                    <a:pt x="0" y="11075"/>
                    <a:pt x="2035" y="15712"/>
                    <a:pt x="6138" y="17513"/>
                  </a:cubicBezTo>
                  <a:lnTo>
                    <a:pt x="22483" y="22583"/>
                  </a:lnTo>
                  <a:cubicBezTo>
                    <a:pt x="22483" y="22583"/>
                    <a:pt x="30555" y="29021"/>
                    <a:pt x="35392" y="3022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639;p72">
              <a:extLst>
                <a:ext uri="{FF2B5EF4-FFF2-40B4-BE49-F238E27FC236}">
                  <a16:creationId xmlns:a16="http://schemas.microsoft.com/office/drawing/2014/main" id="{AE440772-F299-5AE9-CC21-7DABFF0C57F3}"/>
                </a:ext>
              </a:extLst>
            </p:cNvPr>
            <p:cNvSpPr/>
            <p:nvPr/>
          </p:nvSpPr>
          <p:spPr>
            <a:xfrm>
              <a:off x="2400225" y="4428600"/>
              <a:ext cx="60900" cy="53850"/>
            </a:xfrm>
            <a:custGeom>
              <a:avLst/>
              <a:gdLst/>
              <a:ahLst/>
              <a:cxnLst/>
              <a:rect l="l" t="t" r="r" b="b"/>
              <a:pathLst>
                <a:path w="2436" h="2154" extrusionOk="0">
                  <a:moveTo>
                    <a:pt x="601" y="1"/>
                  </a:moveTo>
                  <a:cubicBezTo>
                    <a:pt x="601" y="1"/>
                    <a:pt x="0" y="868"/>
                    <a:pt x="667" y="1669"/>
                  </a:cubicBezTo>
                  <a:cubicBezTo>
                    <a:pt x="972" y="2053"/>
                    <a:pt x="1391" y="2153"/>
                    <a:pt x="1745" y="2153"/>
                  </a:cubicBezTo>
                  <a:cubicBezTo>
                    <a:pt x="2129" y="2153"/>
                    <a:pt x="2435" y="2036"/>
                    <a:pt x="2435" y="2036"/>
                  </a:cubicBezTo>
                  <a:cubicBezTo>
                    <a:pt x="2435" y="1535"/>
                    <a:pt x="2269" y="1035"/>
                    <a:pt x="1935" y="668"/>
                  </a:cubicBezTo>
                  <a:cubicBezTo>
                    <a:pt x="1601" y="301"/>
                    <a:pt x="1101" y="34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2651;p86">
            <a:extLst>
              <a:ext uri="{FF2B5EF4-FFF2-40B4-BE49-F238E27FC236}">
                <a16:creationId xmlns:a16="http://schemas.microsoft.com/office/drawing/2014/main" id="{3BECB68E-79BB-7EA4-F463-BCF3E18C5DB5}"/>
              </a:ext>
            </a:extLst>
          </p:cNvPr>
          <p:cNvSpPr txBox="1"/>
          <p:nvPr/>
        </p:nvSpPr>
        <p:spPr>
          <a:xfrm>
            <a:off x="8645077" y="4752757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iro"/>
                <a:ea typeface="Cairo"/>
                <a:cs typeface="Cairo"/>
                <a:sym typeface="Cairo"/>
              </a:rPr>
              <a:t>14</a:t>
            </a:r>
            <a:endParaRPr dirty="0"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848" name="Google Shape;2282;p80">
            <a:extLst>
              <a:ext uri="{FF2B5EF4-FFF2-40B4-BE49-F238E27FC236}">
                <a16:creationId xmlns:a16="http://schemas.microsoft.com/office/drawing/2014/main" id="{65B10D82-DAED-8EF0-5D54-EB21FDA86DFF}"/>
              </a:ext>
            </a:extLst>
          </p:cNvPr>
          <p:cNvGrpSpPr>
            <a:grpSpLocks noChangeAspect="1"/>
          </p:cNvGrpSpPr>
          <p:nvPr/>
        </p:nvGrpSpPr>
        <p:grpSpPr>
          <a:xfrm>
            <a:off x="1016631" y="3843273"/>
            <a:ext cx="952412" cy="909484"/>
            <a:chOff x="1079269" y="1318757"/>
            <a:chExt cx="2964134" cy="2830533"/>
          </a:xfrm>
        </p:grpSpPr>
        <p:sp>
          <p:nvSpPr>
            <p:cNvPr id="850" name="Google Shape;2283;p80">
              <a:extLst>
                <a:ext uri="{FF2B5EF4-FFF2-40B4-BE49-F238E27FC236}">
                  <a16:creationId xmlns:a16="http://schemas.microsoft.com/office/drawing/2014/main" id="{D1E86784-84A7-4A0D-EC22-E8E1665B6C49}"/>
                </a:ext>
              </a:extLst>
            </p:cNvPr>
            <p:cNvSpPr/>
            <p:nvPr/>
          </p:nvSpPr>
          <p:spPr>
            <a:xfrm>
              <a:off x="1121915" y="4079658"/>
              <a:ext cx="2921488" cy="69632"/>
            </a:xfrm>
            <a:custGeom>
              <a:avLst/>
              <a:gdLst/>
              <a:ahLst/>
              <a:cxnLst/>
              <a:rect l="l" t="t" r="r" b="b"/>
              <a:pathLst>
                <a:path w="97003" h="2312" extrusionOk="0">
                  <a:moveTo>
                    <a:pt x="48502" y="0"/>
                  </a:moveTo>
                  <a:cubicBezTo>
                    <a:pt x="21698" y="0"/>
                    <a:pt x="1" y="522"/>
                    <a:pt x="1" y="1156"/>
                  </a:cubicBezTo>
                  <a:cubicBezTo>
                    <a:pt x="1" y="1790"/>
                    <a:pt x="21698" y="2312"/>
                    <a:pt x="48502" y="2312"/>
                  </a:cubicBezTo>
                  <a:cubicBezTo>
                    <a:pt x="75269" y="2312"/>
                    <a:pt x="97003" y="1790"/>
                    <a:pt x="97003" y="1156"/>
                  </a:cubicBezTo>
                  <a:cubicBezTo>
                    <a:pt x="97003" y="522"/>
                    <a:pt x="75269" y="0"/>
                    <a:pt x="48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284;p80">
              <a:extLst>
                <a:ext uri="{FF2B5EF4-FFF2-40B4-BE49-F238E27FC236}">
                  <a16:creationId xmlns:a16="http://schemas.microsoft.com/office/drawing/2014/main" id="{4DA1657E-DF18-5F6C-ED01-1916DE72F35E}"/>
                </a:ext>
              </a:extLst>
            </p:cNvPr>
            <p:cNvSpPr/>
            <p:nvPr/>
          </p:nvSpPr>
          <p:spPr>
            <a:xfrm>
              <a:off x="1091617" y="1318757"/>
              <a:ext cx="2795747" cy="2795717"/>
            </a:xfrm>
            <a:custGeom>
              <a:avLst/>
              <a:gdLst/>
              <a:ahLst/>
              <a:cxnLst/>
              <a:rect l="l" t="t" r="r" b="b"/>
              <a:pathLst>
                <a:path w="92828" h="92827" extrusionOk="0">
                  <a:moveTo>
                    <a:pt x="46414" y="0"/>
                  </a:moveTo>
                  <a:cubicBezTo>
                    <a:pt x="20765" y="0"/>
                    <a:pt x="0" y="20765"/>
                    <a:pt x="0" y="46413"/>
                  </a:cubicBezTo>
                  <a:cubicBezTo>
                    <a:pt x="0" y="72025"/>
                    <a:pt x="20765" y="92827"/>
                    <a:pt x="46414" y="92827"/>
                  </a:cubicBezTo>
                  <a:cubicBezTo>
                    <a:pt x="72025" y="92827"/>
                    <a:pt x="92827" y="72025"/>
                    <a:pt x="92827" y="46413"/>
                  </a:cubicBezTo>
                  <a:cubicBezTo>
                    <a:pt x="92827" y="20765"/>
                    <a:pt x="72025" y="0"/>
                    <a:pt x="46414" y="0"/>
                  </a:cubicBezTo>
                  <a:close/>
                </a:path>
              </a:pathLst>
            </a:custGeom>
            <a:solidFill>
              <a:schemeClr val="lt2"/>
            </a:solidFill>
            <a:ln w="23300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285;p80">
              <a:extLst>
                <a:ext uri="{FF2B5EF4-FFF2-40B4-BE49-F238E27FC236}">
                  <a16:creationId xmlns:a16="http://schemas.microsoft.com/office/drawing/2014/main" id="{ADA7ECF8-7F6C-0F27-F393-33CED91D199C}"/>
                </a:ext>
              </a:extLst>
            </p:cNvPr>
            <p:cNvSpPr/>
            <p:nvPr/>
          </p:nvSpPr>
          <p:spPr>
            <a:xfrm>
              <a:off x="1196035" y="1693750"/>
              <a:ext cx="457003" cy="457003"/>
            </a:xfrm>
            <a:custGeom>
              <a:avLst/>
              <a:gdLst/>
              <a:ahLst/>
              <a:cxnLst/>
              <a:rect l="l" t="t" r="r" b="b"/>
              <a:pathLst>
                <a:path w="15174" h="15174" extrusionOk="0">
                  <a:moveTo>
                    <a:pt x="10662" y="1"/>
                  </a:moveTo>
                  <a:cubicBezTo>
                    <a:pt x="10476" y="187"/>
                    <a:pt x="10290" y="373"/>
                    <a:pt x="10103" y="560"/>
                  </a:cubicBezTo>
                  <a:cubicBezTo>
                    <a:pt x="9917" y="746"/>
                    <a:pt x="9730" y="933"/>
                    <a:pt x="9544" y="1119"/>
                  </a:cubicBezTo>
                  <a:cubicBezTo>
                    <a:pt x="9208" y="1454"/>
                    <a:pt x="8873" y="1790"/>
                    <a:pt x="8537" y="2163"/>
                  </a:cubicBezTo>
                  <a:cubicBezTo>
                    <a:pt x="8202" y="2536"/>
                    <a:pt x="7866" y="2871"/>
                    <a:pt x="7568" y="3244"/>
                  </a:cubicBezTo>
                  <a:cubicBezTo>
                    <a:pt x="7270" y="3617"/>
                    <a:pt x="6934" y="3989"/>
                    <a:pt x="6636" y="4362"/>
                  </a:cubicBezTo>
                  <a:cubicBezTo>
                    <a:pt x="6338" y="4735"/>
                    <a:pt x="6040" y="5108"/>
                    <a:pt x="5741" y="5518"/>
                  </a:cubicBezTo>
                  <a:cubicBezTo>
                    <a:pt x="5443" y="5891"/>
                    <a:pt x="5145" y="6301"/>
                    <a:pt x="4847" y="6674"/>
                  </a:cubicBezTo>
                  <a:cubicBezTo>
                    <a:pt x="4586" y="7084"/>
                    <a:pt x="4287" y="7494"/>
                    <a:pt x="4027" y="7867"/>
                  </a:cubicBezTo>
                  <a:cubicBezTo>
                    <a:pt x="3766" y="8277"/>
                    <a:pt x="3505" y="8687"/>
                    <a:pt x="3244" y="9097"/>
                  </a:cubicBezTo>
                  <a:cubicBezTo>
                    <a:pt x="3057" y="9358"/>
                    <a:pt x="2945" y="9619"/>
                    <a:pt x="2759" y="9880"/>
                  </a:cubicBezTo>
                  <a:cubicBezTo>
                    <a:pt x="2573" y="10103"/>
                    <a:pt x="2461" y="10364"/>
                    <a:pt x="2312" y="10625"/>
                  </a:cubicBezTo>
                  <a:lnTo>
                    <a:pt x="2200" y="10812"/>
                  </a:lnTo>
                  <a:lnTo>
                    <a:pt x="1976" y="11184"/>
                  </a:lnTo>
                  <a:lnTo>
                    <a:pt x="1790" y="11557"/>
                  </a:lnTo>
                  <a:lnTo>
                    <a:pt x="1752" y="11632"/>
                  </a:lnTo>
                  <a:cubicBezTo>
                    <a:pt x="1566" y="11967"/>
                    <a:pt x="1380" y="12303"/>
                    <a:pt x="1231" y="12638"/>
                  </a:cubicBezTo>
                  <a:cubicBezTo>
                    <a:pt x="783" y="13459"/>
                    <a:pt x="373" y="14316"/>
                    <a:pt x="0" y="15173"/>
                  </a:cubicBezTo>
                  <a:cubicBezTo>
                    <a:pt x="112" y="15136"/>
                    <a:pt x="224" y="15099"/>
                    <a:pt x="336" y="15024"/>
                  </a:cubicBezTo>
                  <a:cubicBezTo>
                    <a:pt x="634" y="14912"/>
                    <a:pt x="1044" y="14950"/>
                    <a:pt x="1193" y="14652"/>
                  </a:cubicBezTo>
                  <a:cubicBezTo>
                    <a:pt x="1380" y="14316"/>
                    <a:pt x="1231" y="13831"/>
                    <a:pt x="1380" y="13496"/>
                  </a:cubicBezTo>
                  <a:cubicBezTo>
                    <a:pt x="1417" y="13347"/>
                    <a:pt x="1566" y="13235"/>
                    <a:pt x="1715" y="13235"/>
                  </a:cubicBezTo>
                  <a:cubicBezTo>
                    <a:pt x="1902" y="13198"/>
                    <a:pt x="2051" y="13123"/>
                    <a:pt x="2163" y="13011"/>
                  </a:cubicBezTo>
                  <a:cubicBezTo>
                    <a:pt x="2461" y="12862"/>
                    <a:pt x="2684" y="12638"/>
                    <a:pt x="2871" y="12340"/>
                  </a:cubicBezTo>
                  <a:cubicBezTo>
                    <a:pt x="2983" y="12154"/>
                    <a:pt x="2945" y="12042"/>
                    <a:pt x="3132" y="11893"/>
                  </a:cubicBezTo>
                  <a:cubicBezTo>
                    <a:pt x="3281" y="11781"/>
                    <a:pt x="3430" y="11706"/>
                    <a:pt x="3616" y="11669"/>
                  </a:cubicBezTo>
                  <a:cubicBezTo>
                    <a:pt x="3803" y="11632"/>
                    <a:pt x="3952" y="11595"/>
                    <a:pt x="4138" y="11557"/>
                  </a:cubicBezTo>
                  <a:cubicBezTo>
                    <a:pt x="4250" y="11520"/>
                    <a:pt x="4325" y="11483"/>
                    <a:pt x="4437" y="11483"/>
                  </a:cubicBezTo>
                  <a:cubicBezTo>
                    <a:pt x="4511" y="11483"/>
                    <a:pt x="4623" y="11520"/>
                    <a:pt x="4698" y="11520"/>
                  </a:cubicBezTo>
                  <a:cubicBezTo>
                    <a:pt x="4847" y="11445"/>
                    <a:pt x="4959" y="11296"/>
                    <a:pt x="4959" y="11110"/>
                  </a:cubicBezTo>
                  <a:cubicBezTo>
                    <a:pt x="4996" y="10924"/>
                    <a:pt x="4996" y="10849"/>
                    <a:pt x="5145" y="10700"/>
                  </a:cubicBezTo>
                  <a:cubicBezTo>
                    <a:pt x="5480" y="10402"/>
                    <a:pt x="5853" y="10215"/>
                    <a:pt x="6263" y="10103"/>
                  </a:cubicBezTo>
                  <a:cubicBezTo>
                    <a:pt x="6375" y="10066"/>
                    <a:pt x="6524" y="10066"/>
                    <a:pt x="6636" y="10029"/>
                  </a:cubicBezTo>
                  <a:cubicBezTo>
                    <a:pt x="6748" y="9992"/>
                    <a:pt x="6785" y="9917"/>
                    <a:pt x="6934" y="9880"/>
                  </a:cubicBezTo>
                  <a:cubicBezTo>
                    <a:pt x="7121" y="9880"/>
                    <a:pt x="7307" y="9917"/>
                    <a:pt x="7456" y="9917"/>
                  </a:cubicBezTo>
                  <a:lnTo>
                    <a:pt x="7717" y="9880"/>
                  </a:lnTo>
                  <a:cubicBezTo>
                    <a:pt x="7829" y="9842"/>
                    <a:pt x="7904" y="9842"/>
                    <a:pt x="8053" y="9805"/>
                  </a:cubicBezTo>
                  <a:cubicBezTo>
                    <a:pt x="8202" y="9805"/>
                    <a:pt x="8351" y="9693"/>
                    <a:pt x="8537" y="9656"/>
                  </a:cubicBezTo>
                  <a:cubicBezTo>
                    <a:pt x="8692" y="9641"/>
                    <a:pt x="8853" y="9632"/>
                    <a:pt x="9017" y="9632"/>
                  </a:cubicBezTo>
                  <a:cubicBezTo>
                    <a:pt x="9250" y="9632"/>
                    <a:pt x="9490" y="9650"/>
                    <a:pt x="9730" y="9693"/>
                  </a:cubicBezTo>
                  <a:cubicBezTo>
                    <a:pt x="9796" y="9706"/>
                    <a:pt x="9862" y="9720"/>
                    <a:pt x="9923" y="9720"/>
                  </a:cubicBezTo>
                  <a:cubicBezTo>
                    <a:pt x="10035" y="9720"/>
                    <a:pt x="10129" y="9676"/>
                    <a:pt x="10178" y="9507"/>
                  </a:cubicBezTo>
                  <a:cubicBezTo>
                    <a:pt x="10290" y="9283"/>
                    <a:pt x="10140" y="9209"/>
                    <a:pt x="10029" y="9060"/>
                  </a:cubicBezTo>
                  <a:cubicBezTo>
                    <a:pt x="9917" y="8910"/>
                    <a:pt x="9842" y="8799"/>
                    <a:pt x="9805" y="8649"/>
                  </a:cubicBezTo>
                  <a:cubicBezTo>
                    <a:pt x="9730" y="8426"/>
                    <a:pt x="9730" y="8314"/>
                    <a:pt x="9917" y="8202"/>
                  </a:cubicBezTo>
                  <a:cubicBezTo>
                    <a:pt x="10066" y="8090"/>
                    <a:pt x="10290" y="7904"/>
                    <a:pt x="10103" y="7717"/>
                  </a:cubicBezTo>
                  <a:cubicBezTo>
                    <a:pt x="10029" y="7606"/>
                    <a:pt x="9805" y="7606"/>
                    <a:pt x="9656" y="7606"/>
                  </a:cubicBezTo>
                  <a:cubicBezTo>
                    <a:pt x="9563" y="7587"/>
                    <a:pt x="9460" y="7578"/>
                    <a:pt x="9358" y="7578"/>
                  </a:cubicBezTo>
                  <a:cubicBezTo>
                    <a:pt x="9255" y="7578"/>
                    <a:pt x="9152" y="7587"/>
                    <a:pt x="9059" y="7606"/>
                  </a:cubicBezTo>
                  <a:cubicBezTo>
                    <a:pt x="8868" y="7630"/>
                    <a:pt x="8553" y="7730"/>
                    <a:pt x="8284" y="7730"/>
                  </a:cubicBezTo>
                  <a:cubicBezTo>
                    <a:pt x="8133" y="7730"/>
                    <a:pt x="7997" y="7699"/>
                    <a:pt x="7904" y="7606"/>
                  </a:cubicBezTo>
                  <a:cubicBezTo>
                    <a:pt x="8090" y="7457"/>
                    <a:pt x="8276" y="7345"/>
                    <a:pt x="8463" y="7270"/>
                  </a:cubicBezTo>
                  <a:cubicBezTo>
                    <a:pt x="8761" y="7158"/>
                    <a:pt x="9022" y="7046"/>
                    <a:pt x="9320" y="6935"/>
                  </a:cubicBezTo>
                  <a:cubicBezTo>
                    <a:pt x="9524" y="6867"/>
                    <a:pt x="9759" y="6706"/>
                    <a:pt x="9968" y="6706"/>
                  </a:cubicBezTo>
                  <a:cubicBezTo>
                    <a:pt x="9988" y="6706"/>
                    <a:pt x="10009" y="6708"/>
                    <a:pt x="10029" y="6711"/>
                  </a:cubicBezTo>
                  <a:cubicBezTo>
                    <a:pt x="10252" y="6711"/>
                    <a:pt x="10476" y="6748"/>
                    <a:pt x="10700" y="6748"/>
                  </a:cubicBezTo>
                  <a:lnTo>
                    <a:pt x="11893" y="6897"/>
                  </a:lnTo>
                  <a:cubicBezTo>
                    <a:pt x="12116" y="6897"/>
                    <a:pt x="12303" y="6935"/>
                    <a:pt x="12526" y="6935"/>
                  </a:cubicBezTo>
                  <a:cubicBezTo>
                    <a:pt x="12561" y="6940"/>
                    <a:pt x="12593" y="6942"/>
                    <a:pt x="12622" y="6942"/>
                  </a:cubicBezTo>
                  <a:cubicBezTo>
                    <a:pt x="12810" y="6942"/>
                    <a:pt x="12892" y="6845"/>
                    <a:pt x="13086" y="6748"/>
                  </a:cubicBezTo>
                  <a:cubicBezTo>
                    <a:pt x="13272" y="6674"/>
                    <a:pt x="13458" y="6599"/>
                    <a:pt x="13645" y="6562"/>
                  </a:cubicBezTo>
                  <a:cubicBezTo>
                    <a:pt x="13757" y="6525"/>
                    <a:pt x="13794" y="6450"/>
                    <a:pt x="13943" y="6413"/>
                  </a:cubicBezTo>
                  <a:lnTo>
                    <a:pt x="14278" y="6375"/>
                  </a:lnTo>
                  <a:cubicBezTo>
                    <a:pt x="14296" y="6372"/>
                    <a:pt x="14315" y="6370"/>
                    <a:pt x="14335" y="6370"/>
                  </a:cubicBezTo>
                  <a:cubicBezTo>
                    <a:pt x="14449" y="6370"/>
                    <a:pt x="14590" y="6422"/>
                    <a:pt x="14705" y="6422"/>
                  </a:cubicBezTo>
                  <a:cubicBezTo>
                    <a:pt x="14775" y="6422"/>
                    <a:pt x="14836" y="6403"/>
                    <a:pt x="14875" y="6338"/>
                  </a:cubicBezTo>
                  <a:cubicBezTo>
                    <a:pt x="14950" y="6189"/>
                    <a:pt x="14838" y="5928"/>
                    <a:pt x="14950" y="5742"/>
                  </a:cubicBezTo>
                  <a:cubicBezTo>
                    <a:pt x="15024" y="5667"/>
                    <a:pt x="15099" y="5630"/>
                    <a:pt x="15136" y="5481"/>
                  </a:cubicBezTo>
                  <a:cubicBezTo>
                    <a:pt x="15136" y="5406"/>
                    <a:pt x="15173" y="5294"/>
                    <a:pt x="15173" y="5220"/>
                  </a:cubicBezTo>
                  <a:cubicBezTo>
                    <a:pt x="15173" y="5071"/>
                    <a:pt x="15173" y="5071"/>
                    <a:pt x="15061" y="4959"/>
                  </a:cubicBezTo>
                  <a:cubicBezTo>
                    <a:pt x="14987" y="4921"/>
                    <a:pt x="14875" y="4884"/>
                    <a:pt x="14800" y="4847"/>
                  </a:cubicBezTo>
                  <a:cubicBezTo>
                    <a:pt x="14502" y="4735"/>
                    <a:pt x="13794" y="4586"/>
                    <a:pt x="13943" y="4176"/>
                  </a:cubicBezTo>
                  <a:cubicBezTo>
                    <a:pt x="14018" y="3915"/>
                    <a:pt x="14167" y="3803"/>
                    <a:pt x="13943" y="3542"/>
                  </a:cubicBezTo>
                  <a:cubicBezTo>
                    <a:pt x="13794" y="3393"/>
                    <a:pt x="13719" y="3207"/>
                    <a:pt x="13682" y="2983"/>
                  </a:cubicBezTo>
                  <a:cubicBezTo>
                    <a:pt x="13570" y="2610"/>
                    <a:pt x="13496" y="2200"/>
                    <a:pt x="13533" y="1790"/>
                  </a:cubicBezTo>
                  <a:cubicBezTo>
                    <a:pt x="13384" y="1753"/>
                    <a:pt x="13421" y="1566"/>
                    <a:pt x="13272" y="1529"/>
                  </a:cubicBezTo>
                  <a:cubicBezTo>
                    <a:pt x="13226" y="1514"/>
                    <a:pt x="13173" y="1505"/>
                    <a:pt x="13119" y="1505"/>
                  </a:cubicBezTo>
                  <a:cubicBezTo>
                    <a:pt x="13043" y="1505"/>
                    <a:pt x="12965" y="1523"/>
                    <a:pt x="12899" y="1566"/>
                  </a:cubicBezTo>
                  <a:cubicBezTo>
                    <a:pt x="12675" y="1641"/>
                    <a:pt x="12414" y="1678"/>
                    <a:pt x="12191" y="1790"/>
                  </a:cubicBezTo>
                  <a:cubicBezTo>
                    <a:pt x="11893" y="1939"/>
                    <a:pt x="11706" y="2275"/>
                    <a:pt x="11408" y="2424"/>
                  </a:cubicBezTo>
                  <a:cubicBezTo>
                    <a:pt x="11341" y="2474"/>
                    <a:pt x="11319" y="2494"/>
                    <a:pt x="11302" y="2494"/>
                  </a:cubicBezTo>
                  <a:cubicBezTo>
                    <a:pt x="11281" y="2494"/>
                    <a:pt x="11266" y="2465"/>
                    <a:pt x="11184" y="2424"/>
                  </a:cubicBezTo>
                  <a:cubicBezTo>
                    <a:pt x="11072" y="2386"/>
                    <a:pt x="10923" y="2349"/>
                    <a:pt x="10849" y="2275"/>
                  </a:cubicBezTo>
                  <a:cubicBezTo>
                    <a:pt x="10662" y="2051"/>
                    <a:pt x="10849" y="1827"/>
                    <a:pt x="10998" y="1641"/>
                  </a:cubicBezTo>
                  <a:cubicBezTo>
                    <a:pt x="11296" y="1380"/>
                    <a:pt x="11520" y="1007"/>
                    <a:pt x="11594" y="597"/>
                  </a:cubicBezTo>
                  <a:cubicBezTo>
                    <a:pt x="11594" y="336"/>
                    <a:pt x="11408" y="112"/>
                    <a:pt x="11147" y="112"/>
                  </a:cubicBezTo>
                  <a:cubicBezTo>
                    <a:pt x="10998" y="75"/>
                    <a:pt x="10811" y="38"/>
                    <a:pt x="10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286;p80">
              <a:extLst>
                <a:ext uri="{FF2B5EF4-FFF2-40B4-BE49-F238E27FC236}">
                  <a16:creationId xmlns:a16="http://schemas.microsoft.com/office/drawing/2014/main" id="{EAA3A9FE-CAE8-E18A-79ED-ACC353F33401}"/>
                </a:ext>
              </a:extLst>
            </p:cNvPr>
            <p:cNvSpPr/>
            <p:nvPr/>
          </p:nvSpPr>
          <p:spPr>
            <a:xfrm>
              <a:off x="1121915" y="2344950"/>
              <a:ext cx="64030" cy="42586"/>
            </a:xfrm>
            <a:custGeom>
              <a:avLst/>
              <a:gdLst/>
              <a:ahLst/>
              <a:cxnLst/>
              <a:rect l="l" t="t" r="r" b="b"/>
              <a:pathLst>
                <a:path w="2126" h="1414" extrusionOk="0">
                  <a:moveTo>
                    <a:pt x="150" y="1"/>
                  </a:moveTo>
                  <a:cubicBezTo>
                    <a:pt x="150" y="75"/>
                    <a:pt x="113" y="150"/>
                    <a:pt x="113" y="225"/>
                  </a:cubicBezTo>
                  <a:lnTo>
                    <a:pt x="1" y="560"/>
                  </a:lnTo>
                  <a:cubicBezTo>
                    <a:pt x="113" y="635"/>
                    <a:pt x="187" y="709"/>
                    <a:pt x="225" y="821"/>
                  </a:cubicBezTo>
                  <a:cubicBezTo>
                    <a:pt x="336" y="1082"/>
                    <a:pt x="374" y="1231"/>
                    <a:pt x="635" y="1306"/>
                  </a:cubicBezTo>
                  <a:cubicBezTo>
                    <a:pt x="821" y="1343"/>
                    <a:pt x="1045" y="1343"/>
                    <a:pt x="1268" y="1380"/>
                  </a:cubicBezTo>
                  <a:cubicBezTo>
                    <a:pt x="1393" y="1380"/>
                    <a:pt x="1567" y="1413"/>
                    <a:pt x="1713" y="1413"/>
                  </a:cubicBezTo>
                  <a:cubicBezTo>
                    <a:pt x="1786" y="1413"/>
                    <a:pt x="1852" y="1405"/>
                    <a:pt x="1902" y="1380"/>
                  </a:cubicBezTo>
                  <a:cubicBezTo>
                    <a:pt x="2126" y="1231"/>
                    <a:pt x="1902" y="1082"/>
                    <a:pt x="1753" y="970"/>
                  </a:cubicBezTo>
                  <a:cubicBezTo>
                    <a:pt x="1604" y="821"/>
                    <a:pt x="1417" y="709"/>
                    <a:pt x="1231" y="635"/>
                  </a:cubicBezTo>
                  <a:cubicBezTo>
                    <a:pt x="1007" y="560"/>
                    <a:pt x="784" y="448"/>
                    <a:pt x="597" y="299"/>
                  </a:cubicBezTo>
                  <a:cubicBezTo>
                    <a:pt x="485" y="187"/>
                    <a:pt x="336" y="75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287;p80">
              <a:extLst>
                <a:ext uri="{FF2B5EF4-FFF2-40B4-BE49-F238E27FC236}">
                  <a16:creationId xmlns:a16="http://schemas.microsoft.com/office/drawing/2014/main" id="{3F19ED88-3598-C0B7-50CF-A593D1193FF9}"/>
                </a:ext>
              </a:extLst>
            </p:cNvPr>
            <p:cNvSpPr/>
            <p:nvPr/>
          </p:nvSpPr>
          <p:spPr>
            <a:xfrm>
              <a:off x="1188174" y="2398861"/>
              <a:ext cx="83124" cy="38400"/>
            </a:xfrm>
            <a:custGeom>
              <a:avLst/>
              <a:gdLst/>
              <a:ahLst/>
              <a:cxnLst/>
              <a:rect l="l" t="t" r="r" b="b"/>
              <a:pathLst>
                <a:path w="2760" h="1275" extrusionOk="0">
                  <a:moveTo>
                    <a:pt x="0" y="597"/>
                  </a:moveTo>
                  <a:cubicBezTo>
                    <a:pt x="60" y="597"/>
                    <a:pt x="121" y="609"/>
                    <a:pt x="181" y="616"/>
                  </a:cubicBezTo>
                  <a:lnTo>
                    <a:pt x="181" y="616"/>
                  </a:lnTo>
                  <a:cubicBezTo>
                    <a:pt x="183" y="610"/>
                    <a:pt x="185" y="603"/>
                    <a:pt x="187" y="597"/>
                  </a:cubicBezTo>
                  <a:close/>
                  <a:moveTo>
                    <a:pt x="634" y="0"/>
                  </a:moveTo>
                  <a:cubicBezTo>
                    <a:pt x="560" y="149"/>
                    <a:pt x="597" y="448"/>
                    <a:pt x="448" y="559"/>
                  </a:cubicBezTo>
                  <a:cubicBezTo>
                    <a:pt x="384" y="607"/>
                    <a:pt x="320" y="621"/>
                    <a:pt x="256" y="621"/>
                  </a:cubicBezTo>
                  <a:cubicBezTo>
                    <a:pt x="231" y="621"/>
                    <a:pt x="206" y="619"/>
                    <a:pt x="181" y="616"/>
                  </a:cubicBezTo>
                  <a:lnTo>
                    <a:pt x="181" y="616"/>
                  </a:lnTo>
                  <a:cubicBezTo>
                    <a:pt x="80" y="959"/>
                    <a:pt x="348" y="1275"/>
                    <a:pt x="663" y="1275"/>
                  </a:cubicBezTo>
                  <a:cubicBezTo>
                    <a:pt x="751" y="1275"/>
                    <a:pt x="844" y="1250"/>
                    <a:pt x="932" y="1193"/>
                  </a:cubicBezTo>
                  <a:cubicBezTo>
                    <a:pt x="1081" y="1119"/>
                    <a:pt x="1193" y="932"/>
                    <a:pt x="1342" y="895"/>
                  </a:cubicBezTo>
                  <a:cubicBezTo>
                    <a:pt x="1366" y="892"/>
                    <a:pt x="1389" y="890"/>
                    <a:pt x="1413" y="890"/>
                  </a:cubicBezTo>
                  <a:cubicBezTo>
                    <a:pt x="1650" y="890"/>
                    <a:pt x="1884" y="1047"/>
                    <a:pt x="2088" y="1081"/>
                  </a:cubicBezTo>
                  <a:cubicBezTo>
                    <a:pt x="2177" y="1081"/>
                    <a:pt x="2303" y="1099"/>
                    <a:pt x="2421" y="1099"/>
                  </a:cubicBezTo>
                  <a:cubicBezTo>
                    <a:pt x="2598" y="1099"/>
                    <a:pt x="2759" y="1059"/>
                    <a:pt x="2759" y="858"/>
                  </a:cubicBezTo>
                  <a:cubicBezTo>
                    <a:pt x="2759" y="634"/>
                    <a:pt x="2312" y="373"/>
                    <a:pt x="2163" y="336"/>
                  </a:cubicBezTo>
                  <a:cubicBezTo>
                    <a:pt x="1976" y="299"/>
                    <a:pt x="1790" y="261"/>
                    <a:pt x="1641" y="224"/>
                  </a:cubicBezTo>
                  <a:cubicBezTo>
                    <a:pt x="1529" y="187"/>
                    <a:pt x="1454" y="112"/>
                    <a:pt x="1342" y="75"/>
                  </a:cubicBezTo>
                  <a:cubicBezTo>
                    <a:pt x="1119" y="0"/>
                    <a:pt x="858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288;p80">
              <a:extLst>
                <a:ext uri="{FF2B5EF4-FFF2-40B4-BE49-F238E27FC236}">
                  <a16:creationId xmlns:a16="http://schemas.microsoft.com/office/drawing/2014/main" id="{24DCD5B7-B340-1DB3-A81E-27A9A164E24D}"/>
                </a:ext>
              </a:extLst>
            </p:cNvPr>
            <p:cNvSpPr/>
            <p:nvPr/>
          </p:nvSpPr>
          <p:spPr>
            <a:xfrm>
              <a:off x="1297079" y="2426930"/>
              <a:ext cx="40448" cy="21895"/>
            </a:xfrm>
            <a:custGeom>
              <a:avLst/>
              <a:gdLst/>
              <a:ahLst/>
              <a:cxnLst/>
              <a:rect l="l" t="t" r="r" b="b"/>
              <a:pathLst>
                <a:path w="1343" h="727" extrusionOk="0">
                  <a:moveTo>
                    <a:pt x="858" y="0"/>
                  </a:moveTo>
                  <a:cubicBezTo>
                    <a:pt x="577" y="0"/>
                    <a:pt x="329" y="66"/>
                    <a:pt x="84" y="167"/>
                  </a:cubicBezTo>
                  <a:lnTo>
                    <a:pt x="84" y="167"/>
                  </a:lnTo>
                  <a:lnTo>
                    <a:pt x="0" y="112"/>
                  </a:lnTo>
                  <a:lnTo>
                    <a:pt x="0" y="112"/>
                  </a:lnTo>
                  <a:cubicBezTo>
                    <a:pt x="75" y="299"/>
                    <a:pt x="150" y="485"/>
                    <a:pt x="261" y="634"/>
                  </a:cubicBezTo>
                  <a:cubicBezTo>
                    <a:pt x="336" y="709"/>
                    <a:pt x="411" y="709"/>
                    <a:pt x="560" y="709"/>
                  </a:cubicBezTo>
                  <a:cubicBezTo>
                    <a:pt x="611" y="719"/>
                    <a:pt x="682" y="726"/>
                    <a:pt x="759" y="726"/>
                  </a:cubicBezTo>
                  <a:cubicBezTo>
                    <a:pt x="963" y="726"/>
                    <a:pt x="1214" y="674"/>
                    <a:pt x="1268" y="485"/>
                  </a:cubicBezTo>
                  <a:cubicBezTo>
                    <a:pt x="1343" y="187"/>
                    <a:pt x="1082" y="0"/>
                    <a:pt x="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289;p80">
              <a:extLst>
                <a:ext uri="{FF2B5EF4-FFF2-40B4-BE49-F238E27FC236}">
                  <a16:creationId xmlns:a16="http://schemas.microsoft.com/office/drawing/2014/main" id="{927631A3-51DB-EB78-C8DA-7F4F2F8D4BE5}"/>
                </a:ext>
              </a:extLst>
            </p:cNvPr>
            <p:cNvSpPr/>
            <p:nvPr/>
          </p:nvSpPr>
          <p:spPr>
            <a:xfrm>
              <a:off x="1105080" y="2408950"/>
              <a:ext cx="34846" cy="22498"/>
            </a:xfrm>
            <a:custGeom>
              <a:avLst/>
              <a:gdLst/>
              <a:ahLst/>
              <a:cxnLst/>
              <a:rect l="l" t="t" r="r" b="b"/>
              <a:pathLst>
                <a:path w="1157" h="747" extrusionOk="0">
                  <a:moveTo>
                    <a:pt x="187" y="1"/>
                  </a:moveTo>
                  <a:cubicBezTo>
                    <a:pt x="1" y="75"/>
                    <a:pt x="38" y="262"/>
                    <a:pt x="112" y="411"/>
                  </a:cubicBezTo>
                  <a:cubicBezTo>
                    <a:pt x="150" y="485"/>
                    <a:pt x="187" y="523"/>
                    <a:pt x="224" y="560"/>
                  </a:cubicBezTo>
                  <a:cubicBezTo>
                    <a:pt x="448" y="672"/>
                    <a:pt x="709" y="709"/>
                    <a:pt x="933" y="746"/>
                  </a:cubicBezTo>
                  <a:cubicBezTo>
                    <a:pt x="1119" y="709"/>
                    <a:pt x="1119" y="746"/>
                    <a:pt x="1156" y="560"/>
                  </a:cubicBezTo>
                  <a:cubicBezTo>
                    <a:pt x="1156" y="374"/>
                    <a:pt x="1119" y="374"/>
                    <a:pt x="970" y="262"/>
                  </a:cubicBezTo>
                  <a:lnTo>
                    <a:pt x="1082" y="262"/>
                  </a:lnTo>
                  <a:cubicBezTo>
                    <a:pt x="1104" y="273"/>
                    <a:pt x="1119" y="277"/>
                    <a:pt x="1129" y="277"/>
                  </a:cubicBezTo>
                  <a:cubicBezTo>
                    <a:pt x="1153" y="277"/>
                    <a:pt x="1145" y="251"/>
                    <a:pt x="1119" y="224"/>
                  </a:cubicBezTo>
                  <a:cubicBezTo>
                    <a:pt x="970" y="150"/>
                    <a:pt x="821" y="113"/>
                    <a:pt x="634" y="75"/>
                  </a:cubicBezTo>
                  <a:cubicBezTo>
                    <a:pt x="485" y="38"/>
                    <a:pt x="336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290;p80">
              <a:extLst>
                <a:ext uri="{FF2B5EF4-FFF2-40B4-BE49-F238E27FC236}">
                  <a16:creationId xmlns:a16="http://schemas.microsoft.com/office/drawing/2014/main" id="{FF6B795E-373D-1B66-311D-44DBDD5EF75E}"/>
                </a:ext>
              </a:extLst>
            </p:cNvPr>
            <p:cNvSpPr/>
            <p:nvPr/>
          </p:nvSpPr>
          <p:spPr>
            <a:xfrm>
              <a:off x="1561902" y="1903187"/>
              <a:ext cx="79902" cy="56771"/>
            </a:xfrm>
            <a:custGeom>
              <a:avLst/>
              <a:gdLst/>
              <a:ahLst/>
              <a:cxnLst/>
              <a:rect l="l" t="t" r="r" b="b"/>
              <a:pathLst>
                <a:path w="2653" h="1885" extrusionOk="0">
                  <a:moveTo>
                    <a:pt x="1756" y="0"/>
                  </a:moveTo>
                  <a:cubicBezTo>
                    <a:pt x="1588" y="0"/>
                    <a:pt x="1425" y="30"/>
                    <a:pt x="1348" y="92"/>
                  </a:cubicBezTo>
                  <a:cubicBezTo>
                    <a:pt x="1161" y="242"/>
                    <a:pt x="1310" y="353"/>
                    <a:pt x="1198" y="540"/>
                  </a:cubicBezTo>
                  <a:cubicBezTo>
                    <a:pt x="1136" y="665"/>
                    <a:pt x="980" y="685"/>
                    <a:pt x="829" y="685"/>
                  </a:cubicBezTo>
                  <a:cubicBezTo>
                    <a:pt x="757" y="685"/>
                    <a:pt x="686" y="680"/>
                    <a:pt x="626" y="680"/>
                  </a:cubicBezTo>
                  <a:cubicBezTo>
                    <a:pt x="587" y="680"/>
                    <a:pt x="553" y="682"/>
                    <a:pt x="527" y="689"/>
                  </a:cubicBezTo>
                  <a:cubicBezTo>
                    <a:pt x="341" y="726"/>
                    <a:pt x="117" y="763"/>
                    <a:pt x="43" y="950"/>
                  </a:cubicBezTo>
                  <a:cubicBezTo>
                    <a:pt x="1" y="1062"/>
                    <a:pt x="11" y="1127"/>
                    <a:pt x="51" y="1166"/>
                  </a:cubicBezTo>
                  <a:lnTo>
                    <a:pt x="51" y="1166"/>
                  </a:lnTo>
                  <a:cubicBezTo>
                    <a:pt x="46" y="1205"/>
                    <a:pt x="43" y="1245"/>
                    <a:pt x="43" y="1285"/>
                  </a:cubicBezTo>
                  <a:cubicBezTo>
                    <a:pt x="80" y="1323"/>
                    <a:pt x="117" y="1360"/>
                    <a:pt x="117" y="1397"/>
                  </a:cubicBezTo>
                  <a:cubicBezTo>
                    <a:pt x="117" y="1435"/>
                    <a:pt x="80" y="1509"/>
                    <a:pt x="117" y="1584"/>
                  </a:cubicBezTo>
                  <a:cubicBezTo>
                    <a:pt x="149" y="1679"/>
                    <a:pt x="195" y="1707"/>
                    <a:pt x="248" y="1707"/>
                  </a:cubicBezTo>
                  <a:cubicBezTo>
                    <a:pt x="320" y="1707"/>
                    <a:pt x="405" y="1658"/>
                    <a:pt x="490" y="1658"/>
                  </a:cubicBezTo>
                  <a:cubicBezTo>
                    <a:pt x="550" y="1652"/>
                    <a:pt x="609" y="1648"/>
                    <a:pt x="668" y="1648"/>
                  </a:cubicBezTo>
                  <a:cubicBezTo>
                    <a:pt x="945" y="1648"/>
                    <a:pt x="1221" y="1715"/>
                    <a:pt x="1497" y="1807"/>
                  </a:cubicBezTo>
                  <a:cubicBezTo>
                    <a:pt x="1616" y="1860"/>
                    <a:pt x="1739" y="1885"/>
                    <a:pt x="1862" y="1885"/>
                  </a:cubicBezTo>
                  <a:cubicBezTo>
                    <a:pt x="2087" y="1885"/>
                    <a:pt x="2311" y="1803"/>
                    <a:pt x="2503" y="1658"/>
                  </a:cubicBezTo>
                  <a:cubicBezTo>
                    <a:pt x="2652" y="1509"/>
                    <a:pt x="2652" y="1248"/>
                    <a:pt x="2429" y="1099"/>
                  </a:cubicBezTo>
                  <a:cubicBezTo>
                    <a:pt x="2280" y="950"/>
                    <a:pt x="2130" y="1024"/>
                    <a:pt x="1944" y="950"/>
                  </a:cubicBezTo>
                  <a:cubicBezTo>
                    <a:pt x="1571" y="838"/>
                    <a:pt x="2391" y="465"/>
                    <a:pt x="2280" y="167"/>
                  </a:cubicBezTo>
                  <a:cubicBezTo>
                    <a:pt x="2236" y="58"/>
                    <a:pt x="1990" y="0"/>
                    <a:pt x="1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291;p80">
              <a:extLst>
                <a:ext uri="{FF2B5EF4-FFF2-40B4-BE49-F238E27FC236}">
                  <a16:creationId xmlns:a16="http://schemas.microsoft.com/office/drawing/2014/main" id="{931C555B-B6C5-3294-E59F-BC71030BCB01}"/>
                </a:ext>
              </a:extLst>
            </p:cNvPr>
            <p:cNvSpPr/>
            <p:nvPr/>
          </p:nvSpPr>
          <p:spPr>
            <a:xfrm>
              <a:off x="1749564" y="1451244"/>
              <a:ext cx="591719" cy="311716"/>
            </a:xfrm>
            <a:custGeom>
              <a:avLst/>
              <a:gdLst/>
              <a:ahLst/>
              <a:cxnLst/>
              <a:rect l="l" t="t" r="r" b="b"/>
              <a:pathLst>
                <a:path w="19647" h="10350" extrusionOk="0">
                  <a:moveTo>
                    <a:pt x="14204" y="0"/>
                  </a:moveTo>
                  <a:cubicBezTo>
                    <a:pt x="13980" y="37"/>
                    <a:pt x="13719" y="75"/>
                    <a:pt x="13458" y="112"/>
                  </a:cubicBezTo>
                  <a:cubicBezTo>
                    <a:pt x="13160" y="149"/>
                    <a:pt x="12899" y="186"/>
                    <a:pt x="12564" y="224"/>
                  </a:cubicBezTo>
                  <a:cubicBezTo>
                    <a:pt x="12153" y="224"/>
                    <a:pt x="11743" y="298"/>
                    <a:pt x="11333" y="336"/>
                  </a:cubicBezTo>
                  <a:cubicBezTo>
                    <a:pt x="11147" y="336"/>
                    <a:pt x="10961" y="410"/>
                    <a:pt x="10774" y="410"/>
                  </a:cubicBezTo>
                  <a:cubicBezTo>
                    <a:pt x="10513" y="410"/>
                    <a:pt x="10252" y="373"/>
                    <a:pt x="9991" y="336"/>
                  </a:cubicBezTo>
                  <a:cubicBezTo>
                    <a:pt x="9246" y="261"/>
                    <a:pt x="8500" y="186"/>
                    <a:pt x="7754" y="112"/>
                  </a:cubicBezTo>
                  <a:cubicBezTo>
                    <a:pt x="7570" y="86"/>
                    <a:pt x="7385" y="73"/>
                    <a:pt x="7200" y="73"/>
                  </a:cubicBezTo>
                  <a:cubicBezTo>
                    <a:pt x="6863" y="73"/>
                    <a:pt x="6526" y="114"/>
                    <a:pt x="6189" y="186"/>
                  </a:cubicBezTo>
                  <a:cubicBezTo>
                    <a:pt x="5779" y="336"/>
                    <a:pt x="5369" y="485"/>
                    <a:pt x="4958" y="597"/>
                  </a:cubicBezTo>
                  <a:cubicBezTo>
                    <a:pt x="4847" y="597"/>
                    <a:pt x="4698" y="634"/>
                    <a:pt x="4586" y="634"/>
                  </a:cubicBezTo>
                  <a:cubicBezTo>
                    <a:pt x="4474" y="634"/>
                    <a:pt x="4399" y="708"/>
                    <a:pt x="4287" y="708"/>
                  </a:cubicBezTo>
                  <a:cubicBezTo>
                    <a:pt x="4213" y="708"/>
                    <a:pt x="4101" y="671"/>
                    <a:pt x="3989" y="671"/>
                  </a:cubicBezTo>
                  <a:cubicBezTo>
                    <a:pt x="3840" y="708"/>
                    <a:pt x="3691" y="708"/>
                    <a:pt x="3579" y="708"/>
                  </a:cubicBezTo>
                  <a:cubicBezTo>
                    <a:pt x="3244" y="708"/>
                    <a:pt x="2945" y="746"/>
                    <a:pt x="2647" y="783"/>
                  </a:cubicBezTo>
                  <a:cubicBezTo>
                    <a:pt x="2498" y="820"/>
                    <a:pt x="2386" y="858"/>
                    <a:pt x="2274" y="895"/>
                  </a:cubicBezTo>
                  <a:cubicBezTo>
                    <a:pt x="2200" y="895"/>
                    <a:pt x="2162" y="969"/>
                    <a:pt x="2125" y="969"/>
                  </a:cubicBezTo>
                  <a:cubicBezTo>
                    <a:pt x="2013" y="1007"/>
                    <a:pt x="1902" y="1007"/>
                    <a:pt x="1790" y="1007"/>
                  </a:cubicBezTo>
                  <a:lnTo>
                    <a:pt x="1529" y="1156"/>
                  </a:lnTo>
                  <a:cubicBezTo>
                    <a:pt x="1193" y="1305"/>
                    <a:pt x="895" y="1491"/>
                    <a:pt x="597" y="1678"/>
                  </a:cubicBezTo>
                  <a:cubicBezTo>
                    <a:pt x="485" y="1752"/>
                    <a:pt x="336" y="1827"/>
                    <a:pt x="261" y="1864"/>
                  </a:cubicBezTo>
                  <a:cubicBezTo>
                    <a:pt x="187" y="1939"/>
                    <a:pt x="112" y="1976"/>
                    <a:pt x="0" y="2013"/>
                  </a:cubicBezTo>
                  <a:cubicBezTo>
                    <a:pt x="373" y="2050"/>
                    <a:pt x="783" y="2050"/>
                    <a:pt x="1156" y="2125"/>
                  </a:cubicBezTo>
                  <a:cubicBezTo>
                    <a:pt x="1417" y="2162"/>
                    <a:pt x="1678" y="2274"/>
                    <a:pt x="1902" y="2423"/>
                  </a:cubicBezTo>
                  <a:cubicBezTo>
                    <a:pt x="2013" y="2498"/>
                    <a:pt x="2088" y="2610"/>
                    <a:pt x="2200" y="2684"/>
                  </a:cubicBezTo>
                  <a:cubicBezTo>
                    <a:pt x="2349" y="2759"/>
                    <a:pt x="2461" y="2796"/>
                    <a:pt x="2610" y="2833"/>
                  </a:cubicBezTo>
                  <a:cubicBezTo>
                    <a:pt x="2796" y="2982"/>
                    <a:pt x="3020" y="3169"/>
                    <a:pt x="3206" y="3355"/>
                  </a:cubicBezTo>
                  <a:cubicBezTo>
                    <a:pt x="3430" y="3579"/>
                    <a:pt x="3393" y="3728"/>
                    <a:pt x="3206" y="3952"/>
                  </a:cubicBezTo>
                  <a:cubicBezTo>
                    <a:pt x="2908" y="4250"/>
                    <a:pt x="2759" y="4660"/>
                    <a:pt x="2759" y="5070"/>
                  </a:cubicBezTo>
                  <a:cubicBezTo>
                    <a:pt x="2722" y="5257"/>
                    <a:pt x="2722" y="5480"/>
                    <a:pt x="2722" y="5667"/>
                  </a:cubicBezTo>
                  <a:cubicBezTo>
                    <a:pt x="2722" y="5778"/>
                    <a:pt x="2759" y="5778"/>
                    <a:pt x="2759" y="5890"/>
                  </a:cubicBezTo>
                  <a:cubicBezTo>
                    <a:pt x="2759" y="6077"/>
                    <a:pt x="2684" y="6263"/>
                    <a:pt x="2610" y="6450"/>
                  </a:cubicBezTo>
                  <a:cubicBezTo>
                    <a:pt x="2498" y="6710"/>
                    <a:pt x="2423" y="7009"/>
                    <a:pt x="2312" y="7307"/>
                  </a:cubicBezTo>
                  <a:cubicBezTo>
                    <a:pt x="2274" y="7456"/>
                    <a:pt x="2162" y="7605"/>
                    <a:pt x="2125" y="7754"/>
                  </a:cubicBezTo>
                  <a:cubicBezTo>
                    <a:pt x="2013" y="8164"/>
                    <a:pt x="2162" y="8612"/>
                    <a:pt x="2461" y="8910"/>
                  </a:cubicBezTo>
                  <a:cubicBezTo>
                    <a:pt x="2647" y="9096"/>
                    <a:pt x="2834" y="9283"/>
                    <a:pt x="2983" y="9506"/>
                  </a:cubicBezTo>
                  <a:cubicBezTo>
                    <a:pt x="3206" y="9842"/>
                    <a:pt x="3318" y="10252"/>
                    <a:pt x="3766" y="10327"/>
                  </a:cubicBezTo>
                  <a:cubicBezTo>
                    <a:pt x="3828" y="10342"/>
                    <a:pt x="3890" y="10350"/>
                    <a:pt x="3951" y="10350"/>
                  </a:cubicBezTo>
                  <a:cubicBezTo>
                    <a:pt x="4180" y="10350"/>
                    <a:pt x="4385" y="10243"/>
                    <a:pt x="4474" y="10066"/>
                  </a:cubicBezTo>
                  <a:cubicBezTo>
                    <a:pt x="4809" y="9656"/>
                    <a:pt x="4958" y="9245"/>
                    <a:pt x="5443" y="9022"/>
                  </a:cubicBezTo>
                  <a:cubicBezTo>
                    <a:pt x="5630" y="8910"/>
                    <a:pt x="5816" y="8873"/>
                    <a:pt x="6002" y="8798"/>
                  </a:cubicBezTo>
                  <a:cubicBezTo>
                    <a:pt x="6189" y="8724"/>
                    <a:pt x="6338" y="8574"/>
                    <a:pt x="6487" y="8500"/>
                  </a:cubicBezTo>
                  <a:cubicBezTo>
                    <a:pt x="6711" y="8351"/>
                    <a:pt x="6972" y="8239"/>
                    <a:pt x="7233" y="8164"/>
                  </a:cubicBezTo>
                  <a:cubicBezTo>
                    <a:pt x="7326" y="8146"/>
                    <a:pt x="7428" y="8136"/>
                    <a:pt x="7531" y="8136"/>
                  </a:cubicBezTo>
                  <a:cubicBezTo>
                    <a:pt x="7633" y="8136"/>
                    <a:pt x="7736" y="8146"/>
                    <a:pt x="7829" y="8164"/>
                  </a:cubicBezTo>
                  <a:cubicBezTo>
                    <a:pt x="8127" y="8127"/>
                    <a:pt x="8463" y="8127"/>
                    <a:pt x="8761" y="8053"/>
                  </a:cubicBezTo>
                  <a:cubicBezTo>
                    <a:pt x="8947" y="8053"/>
                    <a:pt x="9134" y="8090"/>
                    <a:pt x="9320" y="8090"/>
                  </a:cubicBezTo>
                  <a:cubicBezTo>
                    <a:pt x="9581" y="8090"/>
                    <a:pt x="9842" y="8015"/>
                    <a:pt x="10066" y="7903"/>
                  </a:cubicBezTo>
                  <a:cubicBezTo>
                    <a:pt x="10178" y="7903"/>
                    <a:pt x="10327" y="7829"/>
                    <a:pt x="10439" y="7792"/>
                  </a:cubicBezTo>
                  <a:cubicBezTo>
                    <a:pt x="10588" y="7717"/>
                    <a:pt x="10700" y="7568"/>
                    <a:pt x="10849" y="7493"/>
                  </a:cubicBezTo>
                  <a:cubicBezTo>
                    <a:pt x="11221" y="7307"/>
                    <a:pt x="11632" y="7195"/>
                    <a:pt x="12004" y="7009"/>
                  </a:cubicBezTo>
                  <a:cubicBezTo>
                    <a:pt x="12340" y="6897"/>
                    <a:pt x="12713" y="6822"/>
                    <a:pt x="13048" y="6785"/>
                  </a:cubicBezTo>
                  <a:cubicBezTo>
                    <a:pt x="13496" y="6710"/>
                    <a:pt x="13906" y="6599"/>
                    <a:pt x="14278" y="6450"/>
                  </a:cubicBezTo>
                  <a:cubicBezTo>
                    <a:pt x="14465" y="6375"/>
                    <a:pt x="14800" y="6263"/>
                    <a:pt x="14875" y="6077"/>
                  </a:cubicBezTo>
                  <a:cubicBezTo>
                    <a:pt x="14949" y="5853"/>
                    <a:pt x="14875" y="5816"/>
                    <a:pt x="15024" y="5629"/>
                  </a:cubicBezTo>
                  <a:cubicBezTo>
                    <a:pt x="15136" y="5555"/>
                    <a:pt x="15210" y="5480"/>
                    <a:pt x="15322" y="5368"/>
                  </a:cubicBezTo>
                  <a:cubicBezTo>
                    <a:pt x="15360" y="5294"/>
                    <a:pt x="15397" y="5257"/>
                    <a:pt x="15434" y="5182"/>
                  </a:cubicBezTo>
                  <a:cubicBezTo>
                    <a:pt x="15509" y="5107"/>
                    <a:pt x="15583" y="5070"/>
                    <a:pt x="15695" y="5033"/>
                  </a:cubicBezTo>
                  <a:cubicBezTo>
                    <a:pt x="15881" y="4884"/>
                    <a:pt x="16068" y="4772"/>
                    <a:pt x="16217" y="4623"/>
                  </a:cubicBezTo>
                  <a:cubicBezTo>
                    <a:pt x="16366" y="4511"/>
                    <a:pt x="16515" y="4399"/>
                    <a:pt x="16627" y="4213"/>
                  </a:cubicBezTo>
                  <a:cubicBezTo>
                    <a:pt x="16739" y="4026"/>
                    <a:pt x="16739" y="3803"/>
                    <a:pt x="16851" y="3579"/>
                  </a:cubicBezTo>
                  <a:cubicBezTo>
                    <a:pt x="16963" y="3318"/>
                    <a:pt x="17112" y="3057"/>
                    <a:pt x="17298" y="2871"/>
                  </a:cubicBezTo>
                  <a:cubicBezTo>
                    <a:pt x="17671" y="2498"/>
                    <a:pt x="18044" y="2200"/>
                    <a:pt x="18491" y="1901"/>
                  </a:cubicBezTo>
                  <a:cubicBezTo>
                    <a:pt x="18603" y="1827"/>
                    <a:pt x="18752" y="1752"/>
                    <a:pt x="18901" y="1678"/>
                  </a:cubicBezTo>
                  <a:cubicBezTo>
                    <a:pt x="19013" y="1640"/>
                    <a:pt x="19125" y="1640"/>
                    <a:pt x="19274" y="1603"/>
                  </a:cubicBezTo>
                  <a:cubicBezTo>
                    <a:pt x="19386" y="1603"/>
                    <a:pt x="19609" y="1529"/>
                    <a:pt x="19647" y="1417"/>
                  </a:cubicBezTo>
                  <a:cubicBezTo>
                    <a:pt x="19423" y="1193"/>
                    <a:pt x="19125" y="1044"/>
                    <a:pt x="18789" y="1007"/>
                  </a:cubicBezTo>
                  <a:cubicBezTo>
                    <a:pt x="18669" y="996"/>
                    <a:pt x="18549" y="991"/>
                    <a:pt x="18429" y="991"/>
                  </a:cubicBezTo>
                  <a:cubicBezTo>
                    <a:pt x="18139" y="991"/>
                    <a:pt x="17849" y="1018"/>
                    <a:pt x="17559" y="1044"/>
                  </a:cubicBezTo>
                  <a:cubicBezTo>
                    <a:pt x="17112" y="1044"/>
                    <a:pt x="16702" y="1007"/>
                    <a:pt x="16292" y="858"/>
                  </a:cubicBezTo>
                  <a:cubicBezTo>
                    <a:pt x="16068" y="820"/>
                    <a:pt x="15881" y="708"/>
                    <a:pt x="15695" y="597"/>
                  </a:cubicBezTo>
                  <a:cubicBezTo>
                    <a:pt x="15583" y="522"/>
                    <a:pt x="15471" y="373"/>
                    <a:pt x="15285" y="298"/>
                  </a:cubicBezTo>
                  <a:cubicBezTo>
                    <a:pt x="15173" y="224"/>
                    <a:pt x="14987" y="186"/>
                    <a:pt x="14838" y="149"/>
                  </a:cubicBezTo>
                  <a:cubicBezTo>
                    <a:pt x="14651" y="75"/>
                    <a:pt x="14428" y="37"/>
                    <a:pt x="14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292;p80">
              <a:extLst>
                <a:ext uri="{FF2B5EF4-FFF2-40B4-BE49-F238E27FC236}">
                  <a16:creationId xmlns:a16="http://schemas.microsoft.com/office/drawing/2014/main" id="{C3ACD02A-58CC-B158-A131-F6B10BEBD68F}"/>
                </a:ext>
              </a:extLst>
            </p:cNvPr>
            <p:cNvSpPr/>
            <p:nvPr/>
          </p:nvSpPr>
          <p:spPr>
            <a:xfrm>
              <a:off x="1551963" y="1576984"/>
              <a:ext cx="177422" cy="135529"/>
            </a:xfrm>
            <a:custGeom>
              <a:avLst/>
              <a:gdLst/>
              <a:ahLst/>
              <a:cxnLst/>
              <a:rect l="l" t="t" r="r" b="b"/>
              <a:pathLst>
                <a:path w="5891" h="4500" extrusionOk="0">
                  <a:moveTo>
                    <a:pt x="3355" y="0"/>
                  </a:moveTo>
                  <a:lnTo>
                    <a:pt x="3094" y="187"/>
                  </a:lnTo>
                  <a:cubicBezTo>
                    <a:pt x="2759" y="485"/>
                    <a:pt x="2386" y="746"/>
                    <a:pt x="2050" y="1007"/>
                  </a:cubicBezTo>
                  <a:cubicBezTo>
                    <a:pt x="1864" y="1156"/>
                    <a:pt x="1715" y="1305"/>
                    <a:pt x="1528" y="1417"/>
                  </a:cubicBezTo>
                  <a:cubicBezTo>
                    <a:pt x="1603" y="1566"/>
                    <a:pt x="1603" y="1715"/>
                    <a:pt x="1566" y="1864"/>
                  </a:cubicBezTo>
                  <a:cubicBezTo>
                    <a:pt x="1491" y="1976"/>
                    <a:pt x="1230" y="2014"/>
                    <a:pt x="1081" y="2051"/>
                  </a:cubicBezTo>
                  <a:cubicBezTo>
                    <a:pt x="932" y="2125"/>
                    <a:pt x="783" y="2163"/>
                    <a:pt x="634" y="2163"/>
                  </a:cubicBezTo>
                  <a:cubicBezTo>
                    <a:pt x="410" y="2349"/>
                    <a:pt x="186" y="2535"/>
                    <a:pt x="0" y="2722"/>
                  </a:cubicBezTo>
                  <a:cubicBezTo>
                    <a:pt x="75" y="2796"/>
                    <a:pt x="149" y="2871"/>
                    <a:pt x="186" y="2983"/>
                  </a:cubicBezTo>
                  <a:cubicBezTo>
                    <a:pt x="261" y="3095"/>
                    <a:pt x="261" y="3207"/>
                    <a:pt x="298" y="3318"/>
                  </a:cubicBezTo>
                  <a:cubicBezTo>
                    <a:pt x="298" y="3393"/>
                    <a:pt x="186" y="3505"/>
                    <a:pt x="261" y="3617"/>
                  </a:cubicBezTo>
                  <a:cubicBezTo>
                    <a:pt x="336" y="3691"/>
                    <a:pt x="634" y="3691"/>
                    <a:pt x="783" y="3803"/>
                  </a:cubicBezTo>
                  <a:cubicBezTo>
                    <a:pt x="969" y="3878"/>
                    <a:pt x="1118" y="3878"/>
                    <a:pt x="1305" y="3952"/>
                  </a:cubicBezTo>
                  <a:cubicBezTo>
                    <a:pt x="1535" y="4051"/>
                    <a:pt x="1766" y="4499"/>
                    <a:pt x="2048" y="4499"/>
                  </a:cubicBezTo>
                  <a:cubicBezTo>
                    <a:pt x="2085" y="4499"/>
                    <a:pt x="2123" y="4491"/>
                    <a:pt x="2162" y="4474"/>
                  </a:cubicBezTo>
                  <a:cubicBezTo>
                    <a:pt x="2460" y="4362"/>
                    <a:pt x="2610" y="4027"/>
                    <a:pt x="2796" y="3803"/>
                  </a:cubicBezTo>
                  <a:cubicBezTo>
                    <a:pt x="2982" y="3617"/>
                    <a:pt x="3094" y="3691"/>
                    <a:pt x="3281" y="3654"/>
                  </a:cubicBezTo>
                  <a:cubicBezTo>
                    <a:pt x="3430" y="3617"/>
                    <a:pt x="3504" y="3356"/>
                    <a:pt x="3430" y="3207"/>
                  </a:cubicBezTo>
                  <a:cubicBezTo>
                    <a:pt x="3318" y="2871"/>
                    <a:pt x="2684" y="2834"/>
                    <a:pt x="2610" y="2461"/>
                  </a:cubicBezTo>
                  <a:cubicBezTo>
                    <a:pt x="2572" y="2312"/>
                    <a:pt x="2721" y="2088"/>
                    <a:pt x="2833" y="2014"/>
                  </a:cubicBezTo>
                  <a:cubicBezTo>
                    <a:pt x="2919" y="1957"/>
                    <a:pt x="2993" y="1932"/>
                    <a:pt x="3061" y="1932"/>
                  </a:cubicBezTo>
                  <a:cubicBezTo>
                    <a:pt x="3171" y="1932"/>
                    <a:pt x="3263" y="1996"/>
                    <a:pt x="3355" y="2088"/>
                  </a:cubicBezTo>
                  <a:cubicBezTo>
                    <a:pt x="3616" y="2349"/>
                    <a:pt x="3914" y="2573"/>
                    <a:pt x="4213" y="2722"/>
                  </a:cubicBezTo>
                  <a:cubicBezTo>
                    <a:pt x="4352" y="2806"/>
                    <a:pt x="4513" y="2848"/>
                    <a:pt x="4679" y="2848"/>
                  </a:cubicBezTo>
                  <a:cubicBezTo>
                    <a:pt x="4735" y="2848"/>
                    <a:pt x="4790" y="2843"/>
                    <a:pt x="4846" y="2834"/>
                  </a:cubicBezTo>
                  <a:cubicBezTo>
                    <a:pt x="5033" y="2796"/>
                    <a:pt x="5368" y="2834"/>
                    <a:pt x="5555" y="2722"/>
                  </a:cubicBezTo>
                  <a:cubicBezTo>
                    <a:pt x="5890" y="2461"/>
                    <a:pt x="5219" y="2014"/>
                    <a:pt x="5033" y="1790"/>
                  </a:cubicBezTo>
                  <a:cubicBezTo>
                    <a:pt x="4846" y="1678"/>
                    <a:pt x="4735" y="1492"/>
                    <a:pt x="4660" y="1268"/>
                  </a:cubicBezTo>
                  <a:cubicBezTo>
                    <a:pt x="4660" y="1119"/>
                    <a:pt x="4623" y="970"/>
                    <a:pt x="4585" y="858"/>
                  </a:cubicBezTo>
                  <a:cubicBezTo>
                    <a:pt x="4362" y="522"/>
                    <a:pt x="3914" y="597"/>
                    <a:pt x="3691" y="299"/>
                  </a:cubicBezTo>
                  <a:cubicBezTo>
                    <a:pt x="3579" y="187"/>
                    <a:pt x="3467" y="75"/>
                    <a:pt x="3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293;p80">
              <a:extLst>
                <a:ext uri="{FF2B5EF4-FFF2-40B4-BE49-F238E27FC236}">
                  <a16:creationId xmlns:a16="http://schemas.microsoft.com/office/drawing/2014/main" id="{25A9DF43-3279-9E20-57D0-962E19D7CF0E}"/>
                </a:ext>
              </a:extLst>
            </p:cNvPr>
            <p:cNvSpPr/>
            <p:nvPr/>
          </p:nvSpPr>
          <p:spPr>
            <a:xfrm>
              <a:off x="1079269" y="2531227"/>
              <a:ext cx="641111" cy="957375"/>
            </a:xfrm>
            <a:custGeom>
              <a:avLst/>
              <a:gdLst/>
              <a:ahLst/>
              <a:cxnLst/>
              <a:rect l="l" t="t" r="r" b="b"/>
              <a:pathLst>
                <a:path w="21287" h="31788" extrusionOk="0">
                  <a:moveTo>
                    <a:pt x="3164" y="1"/>
                  </a:moveTo>
                  <a:cubicBezTo>
                    <a:pt x="2894" y="1"/>
                    <a:pt x="2635" y="219"/>
                    <a:pt x="2423" y="340"/>
                  </a:cubicBezTo>
                  <a:cubicBezTo>
                    <a:pt x="2051" y="564"/>
                    <a:pt x="1678" y="824"/>
                    <a:pt x="1305" y="1085"/>
                  </a:cubicBezTo>
                  <a:cubicBezTo>
                    <a:pt x="1193" y="1160"/>
                    <a:pt x="1044" y="1272"/>
                    <a:pt x="932" y="1346"/>
                  </a:cubicBezTo>
                  <a:cubicBezTo>
                    <a:pt x="783" y="1495"/>
                    <a:pt x="820" y="1495"/>
                    <a:pt x="858" y="1719"/>
                  </a:cubicBezTo>
                  <a:cubicBezTo>
                    <a:pt x="895" y="1906"/>
                    <a:pt x="858" y="2092"/>
                    <a:pt x="709" y="2241"/>
                  </a:cubicBezTo>
                  <a:lnTo>
                    <a:pt x="597" y="2390"/>
                  </a:lnTo>
                  <a:cubicBezTo>
                    <a:pt x="568" y="2348"/>
                    <a:pt x="524" y="2321"/>
                    <a:pt x="474" y="2321"/>
                  </a:cubicBezTo>
                  <a:cubicBezTo>
                    <a:pt x="391" y="2321"/>
                    <a:pt x="293" y="2392"/>
                    <a:pt x="224" y="2577"/>
                  </a:cubicBezTo>
                  <a:cubicBezTo>
                    <a:pt x="187" y="2763"/>
                    <a:pt x="187" y="2949"/>
                    <a:pt x="187" y="3136"/>
                  </a:cubicBezTo>
                  <a:cubicBezTo>
                    <a:pt x="224" y="3248"/>
                    <a:pt x="261" y="3397"/>
                    <a:pt x="298" y="3509"/>
                  </a:cubicBezTo>
                  <a:cubicBezTo>
                    <a:pt x="448" y="3993"/>
                    <a:pt x="187" y="4702"/>
                    <a:pt x="187" y="5223"/>
                  </a:cubicBezTo>
                  <a:cubicBezTo>
                    <a:pt x="149" y="5447"/>
                    <a:pt x="336" y="5708"/>
                    <a:pt x="112" y="5857"/>
                  </a:cubicBezTo>
                  <a:cubicBezTo>
                    <a:pt x="75" y="5895"/>
                    <a:pt x="37" y="5932"/>
                    <a:pt x="0" y="5969"/>
                  </a:cubicBezTo>
                  <a:lnTo>
                    <a:pt x="0" y="6155"/>
                  </a:lnTo>
                  <a:lnTo>
                    <a:pt x="0" y="7274"/>
                  </a:lnTo>
                  <a:lnTo>
                    <a:pt x="0" y="7870"/>
                  </a:lnTo>
                  <a:cubicBezTo>
                    <a:pt x="0" y="8206"/>
                    <a:pt x="37" y="8653"/>
                    <a:pt x="37" y="8914"/>
                  </a:cubicBezTo>
                  <a:cubicBezTo>
                    <a:pt x="75" y="9212"/>
                    <a:pt x="112" y="9473"/>
                    <a:pt x="112" y="9772"/>
                  </a:cubicBezTo>
                  <a:cubicBezTo>
                    <a:pt x="112" y="10107"/>
                    <a:pt x="149" y="10443"/>
                    <a:pt x="187" y="10815"/>
                  </a:cubicBezTo>
                  <a:lnTo>
                    <a:pt x="187" y="11002"/>
                  </a:lnTo>
                  <a:cubicBezTo>
                    <a:pt x="224" y="11375"/>
                    <a:pt x="261" y="11747"/>
                    <a:pt x="298" y="12120"/>
                  </a:cubicBezTo>
                  <a:lnTo>
                    <a:pt x="298" y="12195"/>
                  </a:lnTo>
                  <a:cubicBezTo>
                    <a:pt x="336" y="12530"/>
                    <a:pt x="373" y="12829"/>
                    <a:pt x="448" y="13164"/>
                  </a:cubicBezTo>
                  <a:cubicBezTo>
                    <a:pt x="485" y="13537"/>
                    <a:pt x="559" y="13910"/>
                    <a:pt x="634" y="14282"/>
                  </a:cubicBezTo>
                  <a:lnTo>
                    <a:pt x="746" y="14879"/>
                  </a:lnTo>
                  <a:cubicBezTo>
                    <a:pt x="746" y="14916"/>
                    <a:pt x="746" y="14991"/>
                    <a:pt x="746" y="15028"/>
                  </a:cubicBezTo>
                  <a:lnTo>
                    <a:pt x="895" y="15699"/>
                  </a:lnTo>
                  <a:cubicBezTo>
                    <a:pt x="932" y="15960"/>
                    <a:pt x="1007" y="16184"/>
                    <a:pt x="1044" y="16445"/>
                  </a:cubicBezTo>
                  <a:cubicBezTo>
                    <a:pt x="1380" y="16780"/>
                    <a:pt x="1715" y="17116"/>
                    <a:pt x="2051" y="17489"/>
                  </a:cubicBezTo>
                  <a:cubicBezTo>
                    <a:pt x="2200" y="17638"/>
                    <a:pt x="2312" y="17638"/>
                    <a:pt x="2386" y="17899"/>
                  </a:cubicBezTo>
                  <a:cubicBezTo>
                    <a:pt x="2423" y="18048"/>
                    <a:pt x="2423" y="18197"/>
                    <a:pt x="2498" y="18346"/>
                  </a:cubicBezTo>
                  <a:cubicBezTo>
                    <a:pt x="2573" y="18532"/>
                    <a:pt x="2684" y="18682"/>
                    <a:pt x="2759" y="18868"/>
                  </a:cubicBezTo>
                  <a:cubicBezTo>
                    <a:pt x="2833" y="19203"/>
                    <a:pt x="2945" y="19502"/>
                    <a:pt x="3020" y="19800"/>
                  </a:cubicBezTo>
                  <a:cubicBezTo>
                    <a:pt x="3281" y="21067"/>
                    <a:pt x="3393" y="22335"/>
                    <a:pt x="3281" y="23602"/>
                  </a:cubicBezTo>
                  <a:cubicBezTo>
                    <a:pt x="3430" y="23975"/>
                    <a:pt x="3579" y="24348"/>
                    <a:pt x="3728" y="24684"/>
                  </a:cubicBezTo>
                  <a:cubicBezTo>
                    <a:pt x="3803" y="24870"/>
                    <a:pt x="3915" y="25094"/>
                    <a:pt x="3989" y="25280"/>
                  </a:cubicBezTo>
                  <a:cubicBezTo>
                    <a:pt x="4064" y="25429"/>
                    <a:pt x="4138" y="25616"/>
                    <a:pt x="4213" y="25802"/>
                  </a:cubicBezTo>
                  <a:cubicBezTo>
                    <a:pt x="4250" y="25877"/>
                    <a:pt x="4287" y="25988"/>
                    <a:pt x="4362" y="26100"/>
                  </a:cubicBezTo>
                  <a:cubicBezTo>
                    <a:pt x="4436" y="26287"/>
                    <a:pt x="4548" y="26473"/>
                    <a:pt x="4623" y="26697"/>
                  </a:cubicBezTo>
                  <a:cubicBezTo>
                    <a:pt x="4921" y="27293"/>
                    <a:pt x="5219" y="27852"/>
                    <a:pt x="5555" y="28449"/>
                  </a:cubicBezTo>
                  <a:cubicBezTo>
                    <a:pt x="5629" y="28635"/>
                    <a:pt x="5741" y="28822"/>
                    <a:pt x="5853" y="29008"/>
                  </a:cubicBezTo>
                  <a:cubicBezTo>
                    <a:pt x="5965" y="29232"/>
                    <a:pt x="6114" y="29455"/>
                    <a:pt x="6226" y="29679"/>
                  </a:cubicBezTo>
                  <a:cubicBezTo>
                    <a:pt x="6338" y="29903"/>
                    <a:pt x="6487" y="30126"/>
                    <a:pt x="6599" y="30276"/>
                  </a:cubicBezTo>
                  <a:cubicBezTo>
                    <a:pt x="6711" y="30462"/>
                    <a:pt x="6822" y="30648"/>
                    <a:pt x="6934" y="30835"/>
                  </a:cubicBezTo>
                  <a:cubicBezTo>
                    <a:pt x="6934" y="30872"/>
                    <a:pt x="6972" y="30909"/>
                    <a:pt x="6972" y="30947"/>
                  </a:cubicBezTo>
                  <a:cubicBezTo>
                    <a:pt x="7121" y="31170"/>
                    <a:pt x="7270" y="31394"/>
                    <a:pt x="7419" y="31618"/>
                  </a:cubicBezTo>
                  <a:cubicBezTo>
                    <a:pt x="7493" y="31618"/>
                    <a:pt x="7605" y="31618"/>
                    <a:pt x="7680" y="31655"/>
                  </a:cubicBezTo>
                  <a:cubicBezTo>
                    <a:pt x="7770" y="31685"/>
                    <a:pt x="7908" y="31787"/>
                    <a:pt x="8017" y="31787"/>
                  </a:cubicBezTo>
                  <a:cubicBezTo>
                    <a:pt x="8043" y="31787"/>
                    <a:pt x="8068" y="31781"/>
                    <a:pt x="8090" y="31767"/>
                  </a:cubicBezTo>
                  <a:cubicBezTo>
                    <a:pt x="8202" y="31655"/>
                    <a:pt x="8239" y="31506"/>
                    <a:pt x="8276" y="31319"/>
                  </a:cubicBezTo>
                  <a:cubicBezTo>
                    <a:pt x="8314" y="31096"/>
                    <a:pt x="7978" y="30611"/>
                    <a:pt x="8276" y="30462"/>
                  </a:cubicBezTo>
                  <a:cubicBezTo>
                    <a:pt x="8301" y="30437"/>
                    <a:pt x="8334" y="30429"/>
                    <a:pt x="8373" y="30429"/>
                  </a:cubicBezTo>
                  <a:cubicBezTo>
                    <a:pt x="8450" y="30429"/>
                    <a:pt x="8550" y="30462"/>
                    <a:pt x="8649" y="30462"/>
                  </a:cubicBezTo>
                  <a:cubicBezTo>
                    <a:pt x="8798" y="30462"/>
                    <a:pt x="8947" y="30462"/>
                    <a:pt x="9096" y="30425"/>
                  </a:cubicBezTo>
                  <a:cubicBezTo>
                    <a:pt x="9469" y="30350"/>
                    <a:pt x="9805" y="30126"/>
                    <a:pt x="10028" y="29791"/>
                  </a:cubicBezTo>
                  <a:cubicBezTo>
                    <a:pt x="10215" y="29567"/>
                    <a:pt x="10327" y="29455"/>
                    <a:pt x="10140" y="29120"/>
                  </a:cubicBezTo>
                  <a:cubicBezTo>
                    <a:pt x="9954" y="28822"/>
                    <a:pt x="9768" y="28561"/>
                    <a:pt x="9917" y="28188"/>
                  </a:cubicBezTo>
                  <a:cubicBezTo>
                    <a:pt x="9954" y="28076"/>
                    <a:pt x="10066" y="27964"/>
                    <a:pt x="10178" y="27927"/>
                  </a:cubicBezTo>
                  <a:cubicBezTo>
                    <a:pt x="10201" y="27923"/>
                    <a:pt x="10224" y="27921"/>
                    <a:pt x="10244" y="27921"/>
                  </a:cubicBezTo>
                  <a:cubicBezTo>
                    <a:pt x="10418" y="27921"/>
                    <a:pt x="10492" y="28051"/>
                    <a:pt x="10625" y="28151"/>
                  </a:cubicBezTo>
                  <a:cubicBezTo>
                    <a:pt x="10774" y="28262"/>
                    <a:pt x="10960" y="28337"/>
                    <a:pt x="11184" y="28374"/>
                  </a:cubicBezTo>
                  <a:cubicBezTo>
                    <a:pt x="11268" y="28410"/>
                    <a:pt x="11355" y="28427"/>
                    <a:pt x="11442" y="28427"/>
                  </a:cubicBezTo>
                  <a:cubicBezTo>
                    <a:pt x="11625" y="28427"/>
                    <a:pt x="11803" y="28352"/>
                    <a:pt x="11930" y="28225"/>
                  </a:cubicBezTo>
                  <a:cubicBezTo>
                    <a:pt x="12191" y="28039"/>
                    <a:pt x="12377" y="27741"/>
                    <a:pt x="12452" y="27405"/>
                  </a:cubicBezTo>
                  <a:cubicBezTo>
                    <a:pt x="12452" y="27219"/>
                    <a:pt x="12489" y="27032"/>
                    <a:pt x="12564" y="26883"/>
                  </a:cubicBezTo>
                  <a:cubicBezTo>
                    <a:pt x="12713" y="26697"/>
                    <a:pt x="12899" y="26510"/>
                    <a:pt x="13085" y="26361"/>
                  </a:cubicBezTo>
                  <a:cubicBezTo>
                    <a:pt x="13421" y="25988"/>
                    <a:pt x="13794" y="25653"/>
                    <a:pt x="14092" y="25280"/>
                  </a:cubicBezTo>
                  <a:cubicBezTo>
                    <a:pt x="14278" y="25019"/>
                    <a:pt x="14390" y="24758"/>
                    <a:pt x="14390" y="24460"/>
                  </a:cubicBezTo>
                  <a:cubicBezTo>
                    <a:pt x="14427" y="24385"/>
                    <a:pt x="14427" y="24273"/>
                    <a:pt x="14427" y="24162"/>
                  </a:cubicBezTo>
                  <a:cubicBezTo>
                    <a:pt x="14427" y="23975"/>
                    <a:pt x="14390" y="23789"/>
                    <a:pt x="14390" y="23640"/>
                  </a:cubicBezTo>
                  <a:cubicBezTo>
                    <a:pt x="14427" y="23230"/>
                    <a:pt x="14949" y="23118"/>
                    <a:pt x="15285" y="23006"/>
                  </a:cubicBezTo>
                  <a:cubicBezTo>
                    <a:pt x="15509" y="23006"/>
                    <a:pt x="15732" y="22931"/>
                    <a:pt x="15956" y="22857"/>
                  </a:cubicBezTo>
                  <a:cubicBezTo>
                    <a:pt x="16217" y="22708"/>
                    <a:pt x="16441" y="22521"/>
                    <a:pt x="16664" y="22298"/>
                  </a:cubicBezTo>
                  <a:cubicBezTo>
                    <a:pt x="17149" y="21999"/>
                    <a:pt x="17559" y="21589"/>
                    <a:pt x="17857" y="21105"/>
                  </a:cubicBezTo>
                  <a:cubicBezTo>
                    <a:pt x="18267" y="20620"/>
                    <a:pt x="18528" y="20061"/>
                    <a:pt x="18677" y="19464"/>
                  </a:cubicBezTo>
                  <a:cubicBezTo>
                    <a:pt x="18827" y="18570"/>
                    <a:pt x="18827" y="17638"/>
                    <a:pt x="18938" y="16743"/>
                  </a:cubicBezTo>
                  <a:cubicBezTo>
                    <a:pt x="19050" y="16296"/>
                    <a:pt x="19311" y="15960"/>
                    <a:pt x="19684" y="15736"/>
                  </a:cubicBezTo>
                  <a:cubicBezTo>
                    <a:pt x="20019" y="15513"/>
                    <a:pt x="20206" y="15550"/>
                    <a:pt x="20280" y="15177"/>
                  </a:cubicBezTo>
                  <a:cubicBezTo>
                    <a:pt x="20392" y="14804"/>
                    <a:pt x="20541" y="14469"/>
                    <a:pt x="20765" y="14171"/>
                  </a:cubicBezTo>
                  <a:cubicBezTo>
                    <a:pt x="20914" y="13872"/>
                    <a:pt x="21287" y="13350"/>
                    <a:pt x="21175" y="13015"/>
                  </a:cubicBezTo>
                  <a:cubicBezTo>
                    <a:pt x="21138" y="12866"/>
                    <a:pt x="20951" y="12829"/>
                    <a:pt x="20840" y="12717"/>
                  </a:cubicBezTo>
                  <a:cubicBezTo>
                    <a:pt x="20653" y="12568"/>
                    <a:pt x="20467" y="12381"/>
                    <a:pt x="20318" y="12195"/>
                  </a:cubicBezTo>
                  <a:cubicBezTo>
                    <a:pt x="20169" y="11971"/>
                    <a:pt x="19982" y="11785"/>
                    <a:pt x="19759" y="11673"/>
                  </a:cubicBezTo>
                  <a:cubicBezTo>
                    <a:pt x="19535" y="11524"/>
                    <a:pt x="19348" y="11375"/>
                    <a:pt x="19162" y="11188"/>
                  </a:cubicBezTo>
                  <a:cubicBezTo>
                    <a:pt x="19087" y="11039"/>
                    <a:pt x="18976" y="10927"/>
                    <a:pt x="18901" y="10815"/>
                  </a:cubicBezTo>
                  <a:cubicBezTo>
                    <a:pt x="18752" y="10741"/>
                    <a:pt x="18640" y="10666"/>
                    <a:pt x="18528" y="10592"/>
                  </a:cubicBezTo>
                  <a:cubicBezTo>
                    <a:pt x="18193" y="10405"/>
                    <a:pt x="17857" y="10256"/>
                    <a:pt x="17484" y="10107"/>
                  </a:cubicBezTo>
                  <a:cubicBezTo>
                    <a:pt x="17223" y="9995"/>
                    <a:pt x="16776" y="9958"/>
                    <a:pt x="16590" y="9809"/>
                  </a:cubicBezTo>
                  <a:cubicBezTo>
                    <a:pt x="16403" y="9660"/>
                    <a:pt x="16254" y="9473"/>
                    <a:pt x="16105" y="9362"/>
                  </a:cubicBezTo>
                  <a:cubicBezTo>
                    <a:pt x="15993" y="9287"/>
                    <a:pt x="15881" y="9138"/>
                    <a:pt x="15770" y="9063"/>
                  </a:cubicBezTo>
                  <a:cubicBezTo>
                    <a:pt x="15658" y="9063"/>
                    <a:pt x="15509" y="9026"/>
                    <a:pt x="15397" y="9026"/>
                  </a:cubicBezTo>
                  <a:cubicBezTo>
                    <a:pt x="15136" y="8951"/>
                    <a:pt x="14875" y="8877"/>
                    <a:pt x="14651" y="8765"/>
                  </a:cubicBezTo>
                  <a:cubicBezTo>
                    <a:pt x="14204" y="8653"/>
                    <a:pt x="13943" y="8169"/>
                    <a:pt x="14129" y="7721"/>
                  </a:cubicBezTo>
                  <a:cubicBezTo>
                    <a:pt x="14167" y="7535"/>
                    <a:pt x="14316" y="7423"/>
                    <a:pt x="14278" y="7162"/>
                  </a:cubicBezTo>
                  <a:cubicBezTo>
                    <a:pt x="14241" y="6901"/>
                    <a:pt x="13868" y="6864"/>
                    <a:pt x="13794" y="6677"/>
                  </a:cubicBezTo>
                  <a:cubicBezTo>
                    <a:pt x="13682" y="6491"/>
                    <a:pt x="13682" y="6267"/>
                    <a:pt x="13570" y="6081"/>
                  </a:cubicBezTo>
                  <a:cubicBezTo>
                    <a:pt x="13421" y="5857"/>
                    <a:pt x="13309" y="5634"/>
                    <a:pt x="13235" y="5373"/>
                  </a:cubicBezTo>
                  <a:cubicBezTo>
                    <a:pt x="13160" y="5149"/>
                    <a:pt x="13048" y="4963"/>
                    <a:pt x="12899" y="4776"/>
                  </a:cubicBezTo>
                  <a:cubicBezTo>
                    <a:pt x="12713" y="4478"/>
                    <a:pt x="12526" y="4515"/>
                    <a:pt x="12228" y="4478"/>
                  </a:cubicBezTo>
                  <a:cubicBezTo>
                    <a:pt x="12042" y="4478"/>
                    <a:pt x="11818" y="4478"/>
                    <a:pt x="11594" y="4441"/>
                  </a:cubicBezTo>
                  <a:cubicBezTo>
                    <a:pt x="11408" y="4403"/>
                    <a:pt x="11259" y="4291"/>
                    <a:pt x="11035" y="4291"/>
                  </a:cubicBezTo>
                  <a:cubicBezTo>
                    <a:pt x="10849" y="4254"/>
                    <a:pt x="10700" y="4142"/>
                    <a:pt x="10550" y="4031"/>
                  </a:cubicBezTo>
                  <a:cubicBezTo>
                    <a:pt x="10327" y="3844"/>
                    <a:pt x="10252" y="3620"/>
                    <a:pt x="10028" y="3434"/>
                  </a:cubicBezTo>
                  <a:cubicBezTo>
                    <a:pt x="9842" y="3322"/>
                    <a:pt x="9693" y="3210"/>
                    <a:pt x="9544" y="3061"/>
                  </a:cubicBezTo>
                  <a:cubicBezTo>
                    <a:pt x="9432" y="2949"/>
                    <a:pt x="9320" y="2838"/>
                    <a:pt x="9171" y="2726"/>
                  </a:cubicBezTo>
                  <a:cubicBezTo>
                    <a:pt x="8985" y="2614"/>
                    <a:pt x="8724" y="2502"/>
                    <a:pt x="8537" y="2353"/>
                  </a:cubicBezTo>
                  <a:cubicBezTo>
                    <a:pt x="8202" y="2092"/>
                    <a:pt x="7978" y="1682"/>
                    <a:pt x="7605" y="1421"/>
                  </a:cubicBezTo>
                  <a:cubicBezTo>
                    <a:pt x="7470" y="1331"/>
                    <a:pt x="7324" y="1298"/>
                    <a:pt x="7175" y="1298"/>
                  </a:cubicBezTo>
                  <a:cubicBezTo>
                    <a:pt x="6830" y="1298"/>
                    <a:pt x="6463" y="1469"/>
                    <a:pt x="6151" y="1495"/>
                  </a:cubicBezTo>
                  <a:cubicBezTo>
                    <a:pt x="5704" y="1495"/>
                    <a:pt x="5257" y="1272"/>
                    <a:pt x="4996" y="936"/>
                  </a:cubicBezTo>
                  <a:cubicBezTo>
                    <a:pt x="4847" y="787"/>
                    <a:pt x="4697" y="601"/>
                    <a:pt x="4511" y="526"/>
                  </a:cubicBezTo>
                  <a:cubicBezTo>
                    <a:pt x="4362" y="489"/>
                    <a:pt x="4213" y="452"/>
                    <a:pt x="4064" y="452"/>
                  </a:cubicBezTo>
                  <a:cubicBezTo>
                    <a:pt x="4024" y="462"/>
                    <a:pt x="3984" y="466"/>
                    <a:pt x="3945" y="466"/>
                  </a:cubicBezTo>
                  <a:cubicBezTo>
                    <a:pt x="3837" y="466"/>
                    <a:pt x="3735" y="432"/>
                    <a:pt x="3654" y="377"/>
                  </a:cubicBezTo>
                  <a:cubicBezTo>
                    <a:pt x="3542" y="265"/>
                    <a:pt x="3505" y="116"/>
                    <a:pt x="3355" y="42"/>
                  </a:cubicBezTo>
                  <a:cubicBezTo>
                    <a:pt x="3291" y="13"/>
                    <a:pt x="3227" y="1"/>
                    <a:pt x="3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294;p80">
              <a:extLst>
                <a:ext uri="{FF2B5EF4-FFF2-40B4-BE49-F238E27FC236}">
                  <a16:creationId xmlns:a16="http://schemas.microsoft.com/office/drawing/2014/main" id="{8B1DB683-8D39-AAE1-E274-469546212ED7}"/>
                </a:ext>
              </a:extLst>
            </p:cNvPr>
            <p:cNvSpPr/>
            <p:nvPr/>
          </p:nvSpPr>
          <p:spPr>
            <a:xfrm>
              <a:off x="1832628" y="1767026"/>
              <a:ext cx="154985" cy="54754"/>
            </a:xfrm>
            <a:custGeom>
              <a:avLst/>
              <a:gdLst/>
              <a:ahLst/>
              <a:cxnLst/>
              <a:rect l="l" t="t" r="r" b="b"/>
              <a:pathLst>
                <a:path w="5146" h="1818" extrusionOk="0">
                  <a:moveTo>
                    <a:pt x="208" y="0"/>
                  </a:moveTo>
                  <a:cubicBezTo>
                    <a:pt x="186" y="0"/>
                    <a:pt x="161" y="42"/>
                    <a:pt x="125" y="156"/>
                  </a:cubicBezTo>
                  <a:lnTo>
                    <a:pt x="125" y="156"/>
                  </a:lnTo>
                  <a:cubicBezTo>
                    <a:pt x="170" y="132"/>
                    <a:pt x="222" y="118"/>
                    <a:pt x="280" y="113"/>
                  </a:cubicBezTo>
                  <a:lnTo>
                    <a:pt x="280" y="113"/>
                  </a:lnTo>
                  <a:cubicBezTo>
                    <a:pt x="252" y="53"/>
                    <a:pt x="232" y="0"/>
                    <a:pt x="208" y="0"/>
                  </a:cubicBezTo>
                  <a:close/>
                  <a:moveTo>
                    <a:pt x="125" y="156"/>
                  </a:moveTo>
                  <a:cubicBezTo>
                    <a:pt x="71" y="184"/>
                    <a:pt x="29" y="227"/>
                    <a:pt x="1" y="289"/>
                  </a:cubicBezTo>
                  <a:lnTo>
                    <a:pt x="76" y="326"/>
                  </a:lnTo>
                  <a:cubicBezTo>
                    <a:pt x="94" y="257"/>
                    <a:pt x="110" y="201"/>
                    <a:pt x="125" y="156"/>
                  </a:cubicBezTo>
                  <a:close/>
                  <a:moveTo>
                    <a:pt x="348" y="109"/>
                  </a:moveTo>
                  <a:cubicBezTo>
                    <a:pt x="324" y="109"/>
                    <a:pt x="302" y="110"/>
                    <a:pt x="280" y="113"/>
                  </a:cubicBezTo>
                  <a:lnTo>
                    <a:pt x="280" y="113"/>
                  </a:lnTo>
                  <a:cubicBezTo>
                    <a:pt x="295" y="147"/>
                    <a:pt x="314" y="184"/>
                    <a:pt x="336" y="214"/>
                  </a:cubicBezTo>
                  <a:cubicBezTo>
                    <a:pt x="448" y="401"/>
                    <a:pt x="635" y="401"/>
                    <a:pt x="784" y="513"/>
                  </a:cubicBezTo>
                  <a:cubicBezTo>
                    <a:pt x="1008" y="624"/>
                    <a:pt x="1119" y="848"/>
                    <a:pt x="1082" y="1072"/>
                  </a:cubicBezTo>
                  <a:cubicBezTo>
                    <a:pt x="1045" y="1221"/>
                    <a:pt x="1008" y="1407"/>
                    <a:pt x="1008" y="1556"/>
                  </a:cubicBezTo>
                  <a:cubicBezTo>
                    <a:pt x="1035" y="1724"/>
                    <a:pt x="1168" y="1745"/>
                    <a:pt x="1312" y="1745"/>
                  </a:cubicBezTo>
                  <a:cubicBezTo>
                    <a:pt x="1359" y="1745"/>
                    <a:pt x="1408" y="1743"/>
                    <a:pt x="1455" y="1743"/>
                  </a:cubicBezTo>
                  <a:cubicBezTo>
                    <a:pt x="1604" y="1780"/>
                    <a:pt x="1790" y="1817"/>
                    <a:pt x="1940" y="1817"/>
                  </a:cubicBezTo>
                  <a:cubicBezTo>
                    <a:pt x="2200" y="1817"/>
                    <a:pt x="2424" y="1817"/>
                    <a:pt x="2648" y="1780"/>
                  </a:cubicBezTo>
                  <a:cubicBezTo>
                    <a:pt x="3021" y="1780"/>
                    <a:pt x="3393" y="1706"/>
                    <a:pt x="3766" y="1556"/>
                  </a:cubicBezTo>
                  <a:cubicBezTo>
                    <a:pt x="4027" y="1407"/>
                    <a:pt x="5146" y="774"/>
                    <a:pt x="4400" y="475"/>
                  </a:cubicBezTo>
                  <a:cubicBezTo>
                    <a:pt x="4268" y="449"/>
                    <a:pt x="4118" y="423"/>
                    <a:pt x="3975" y="423"/>
                  </a:cubicBezTo>
                  <a:cubicBezTo>
                    <a:pt x="3916" y="423"/>
                    <a:pt x="3858" y="427"/>
                    <a:pt x="3804" y="438"/>
                  </a:cubicBezTo>
                  <a:lnTo>
                    <a:pt x="2909" y="438"/>
                  </a:lnTo>
                  <a:cubicBezTo>
                    <a:pt x="2797" y="438"/>
                    <a:pt x="2648" y="401"/>
                    <a:pt x="2536" y="401"/>
                  </a:cubicBezTo>
                  <a:cubicBezTo>
                    <a:pt x="2350" y="401"/>
                    <a:pt x="2200" y="438"/>
                    <a:pt x="2014" y="513"/>
                  </a:cubicBezTo>
                  <a:cubicBezTo>
                    <a:pt x="1679" y="513"/>
                    <a:pt x="1343" y="401"/>
                    <a:pt x="1008" y="252"/>
                  </a:cubicBezTo>
                  <a:cubicBezTo>
                    <a:pt x="852" y="207"/>
                    <a:pt x="576" y="109"/>
                    <a:pt x="348" y="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295;p80">
              <a:extLst>
                <a:ext uri="{FF2B5EF4-FFF2-40B4-BE49-F238E27FC236}">
                  <a16:creationId xmlns:a16="http://schemas.microsoft.com/office/drawing/2014/main" id="{B026EAE5-3387-5999-4C6C-0219D8CBE3A0}"/>
                </a:ext>
              </a:extLst>
            </p:cNvPr>
            <p:cNvSpPr/>
            <p:nvPr/>
          </p:nvSpPr>
          <p:spPr>
            <a:xfrm>
              <a:off x="2125671" y="3590128"/>
              <a:ext cx="9035" cy="7891"/>
            </a:xfrm>
            <a:custGeom>
              <a:avLst/>
              <a:gdLst/>
              <a:ahLst/>
              <a:cxnLst/>
              <a:rect l="l" t="t" r="r" b="b"/>
              <a:pathLst>
                <a:path w="300" h="262" extrusionOk="0">
                  <a:moveTo>
                    <a:pt x="262" y="0"/>
                  </a:moveTo>
                  <a:cubicBezTo>
                    <a:pt x="113" y="37"/>
                    <a:pt x="1" y="75"/>
                    <a:pt x="1" y="112"/>
                  </a:cubicBezTo>
                  <a:cubicBezTo>
                    <a:pt x="76" y="187"/>
                    <a:pt x="187" y="261"/>
                    <a:pt x="299" y="261"/>
                  </a:cubicBezTo>
                  <a:cubicBezTo>
                    <a:pt x="299" y="149"/>
                    <a:pt x="299" y="75"/>
                    <a:pt x="262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296;p80">
              <a:extLst>
                <a:ext uri="{FF2B5EF4-FFF2-40B4-BE49-F238E27FC236}">
                  <a16:creationId xmlns:a16="http://schemas.microsoft.com/office/drawing/2014/main" id="{E2023D09-544D-3FCD-CC12-1929836F5B0D}"/>
                </a:ext>
              </a:extLst>
            </p:cNvPr>
            <p:cNvSpPr/>
            <p:nvPr/>
          </p:nvSpPr>
          <p:spPr>
            <a:xfrm>
              <a:off x="1694539" y="1771784"/>
              <a:ext cx="2202914" cy="1817230"/>
            </a:xfrm>
            <a:custGeom>
              <a:avLst/>
              <a:gdLst/>
              <a:ahLst/>
              <a:cxnLst/>
              <a:rect l="l" t="t" r="r" b="b"/>
              <a:pathLst>
                <a:path w="73144" h="60338" extrusionOk="0">
                  <a:moveTo>
                    <a:pt x="35174" y="14456"/>
                  </a:moveTo>
                  <a:cubicBezTo>
                    <a:pt x="35258" y="14456"/>
                    <a:pt x="35342" y="14465"/>
                    <a:pt x="35416" y="14484"/>
                  </a:cubicBezTo>
                  <a:cubicBezTo>
                    <a:pt x="35677" y="14558"/>
                    <a:pt x="35640" y="14633"/>
                    <a:pt x="35752" y="14782"/>
                  </a:cubicBezTo>
                  <a:cubicBezTo>
                    <a:pt x="35864" y="14968"/>
                    <a:pt x="36237" y="15192"/>
                    <a:pt x="35976" y="15416"/>
                  </a:cubicBezTo>
                  <a:cubicBezTo>
                    <a:pt x="35864" y="15490"/>
                    <a:pt x="35752" y="15565"/>
                    <a:pt x="35603" y="15602"/>
                  </a:cubicBezTo>
                  <a:cubicBezTo>
                    <a:pt x="35454" y="15677"/>
                    <a:pt x="35491" y="15602"/>
                    <a:pt x="35416" y="15789"/>
                  </a:cubicBezTo>
                  <a:cubicBezTo>
                    <a:pt x="35379" y="15938"/>
                    <a:pt x="35379" y="16124"/>
                    <a:pt x="35416" y="16273"/>
                  </a:cubicBezTo>
                  <a:cubicBezTo>
                    <a:pt x="35491" y="16385"/>
                    <a:pt x="35677" y="16385"/>
                    <a:pt x="35752" y="16497"/>
                  </a:cubicBezTo>
                  <a:cubicBezTo>
                    <a:pt x="35864" y="16758"/>
                    <a:pt x="35938" y="16981"/>
                    <a:pt x="35976" y="17242"/>
                  </a:cubicBezTo>
                  <a:cubicBezTo>
                    <a:pt x="36087" y="17541"/>
                    <a:pt x="36087" y="17652"/>
                    <a:pt x="36423" y="17764"/>
                  </a:cubicBezTo>
                  <a:cubicBezTo>
                    <a:pt x="36572" y="17802"/>
                    <a:pt x="36721" y="17764"/>
                    <a:pt x="36796" y="17913"/>
                  </a:cubicBezTo>
                  <a:cubicBezTo>
                    <a:pt x="36796" y="18100"/>
                    <a:pt x="36796" y="18249"/>
                    <a:pt x="36758" y="18398"/>
                  </a:cubicBezTo>
                  <a:cubicBezTo>
                    <a:pt x="36647" y="18547"/>
                    <a:pt x="36460" y="18547"/>
                    <a:pt x="36348" y="18734"/>
                  </a:cubicBezTo>
                  <a:cubicBezTo>
                    <a:pt x="36311" y="18845"/>
                    <a:pt x="36274" y="18957"/>
                    <a:pt x="36311" y="19106"/>
                  </a:cubicBezTo>
                  <a:cubicBezTo>
                    <a:pt x="36311" y="19330"/>
                    <a:pt x="36609" y="19554"/>
                    <a:pt x="36684" y="19815"/>
                  </a:cubicBezTo>
                  <a:cubicBezTo>
                    <a:pt x="36833" y="20150"/>
                    <a:pt x="37206" y="20523"/>
                    <a:pt x="36796" y="20896"/>
                  </a:cubicBezTo>
                  <a:cubicBezTo>
                    <a:pt x="36609" y="21026"/>
                    <a:pt x="36386" y="21092"/>
                    <a:pt x="36157" y="21092"/>
                  </a:cubicBezTo>
                  <a:cubicBezTo>
                    <a:pt x="35929" y="21092"/>
                    <a:pt x="35696" y="21026"/>
                    <a:pt x="35491" y="20896"/>
                  </a:cubicBezTo>
                  <a:cubicBezTo>
                    <a:pt x="35342" y="20784"/>
                    <a:pt x="35006" y="20523"/>
                    <a:pt x="34932" y="20374"/>
                  </a:cubicBezTo>
                  <a:cubicBezTo>
                    <a:pt x="34894" y="20299"/>
                    <a:pt x="34932" y="20188"/>
                    <a:pt x="34932" y="20150"/>
                  </a:cubicBezTo>
                  <a:cubicBezTo>
                    <a:pt x="34894" y="20076"/>
                    <a:pt x="34820" y="19964"/>
                    <a:pt x="34783" y="19889"/>
                  </a:cubicBezTo>
                  <a:cubicBezTo>
                    <a:pt x="34708" y="19703"/>
                    <a:pt x="34559" y="19554"/>
                    <a:pt x="34373" y="19479"/>
                  </a:cubicBezTo>
                  <a:cubicBezTo>
                    <a:pt x="34000" y="19293"/>
                    <a:pt x="33664" y="19256"/>
                    <a:pt x="34074" y="18845"/>
                  </a:cubicBezTo>
                  <a:cubicBezTo>
                    <a:pt x="34223" y="18734"/>
                    <a:pt x="34373" y="18547"/>
                    <a:pt x="34484" y="18398"/>
                  </a:cubicBezTo>
                  <a:cubicBezTo>
                    <a:pt x="34522" y="18361"/>
                    <a:pt x="34522" y="18324"/>
                    <a:pt x="34559" y="18286"/>
                  </a:cubicBezTo>
                  <a:cubicBezTo>
                    <a:pt x="34373" y="18174"/>
                    <a:pt x="34484" y="17988"/>
                    <a:pt x="34484" y="17764"/>
                  </a:cubicBezTo>
                  <a:cubicBezTo>
                    <a:pt x="34484" y="17690"/>
                    <a:pt x="34373" y="17578"/>
                    <a:pt x="34335" y="17503"/>
                  </a:cubicBezTo>
                  <a:cubicBezTo>
                    <a:pt x="34335" y="17317"/>
                    <a:pt x="34410" y="17205"/>
                    <a:pt x="34373" y="17019"/>
                  </a:cubicBezTo>
                  <a:cubicBezTo>
                    <a:pt x="34335" y="16832"/>
                    <a:pt x="34261" y="16646"/>
                    <a:pt x="34149" y="16497"/>
                  </a:cubicBezTo>
                  <a:cubicBezTo>
                    <a:pt x="34037" y="16161"/>
                    <a:pt x="33813" y="15863"/>
                    <a:pt x="33515" y="15639"/>
                  </a:cubicBezTo>
                  <a:cubicBezTo>
                    <a:pt x="33329" y="15528"/>
                    <a:pt x="33254" y="15528"/>
                    <a:pt x="33329" y="15304"/>
                  </a:cubicBezTo>
                  <a:cubicBezTo>
                    <a:pt x="33403" y="15117"/>
                    <a:pt x="33515" y="15006"/>
                    <a:pt x="33701" y="14894"/>
                  </a:cubicBezTo>
                  <a:cubicBezTo>
                    <a:pt x="33851" y="14707"/>
                    <a:pt x="34074" y="14596"/>
                    <a:pt x="34298" y="14484"/>
                  </a:cubicBezTo>
                  <a:lnTo>
                    <a:pt x="34932" y="14484"/>
                  </a:lnTo>
                  <a:cubicBezTo>
                    <a:pt x="35006" y="14465"/>
                    <a:pt x="35090" y="14456"/>
                    <a:pt x="35174" y="14456"/>
                  </a:cubicBezTo>
                  <a:close/>
                  <a:moveTo>
                    <a:pt x="26022" y="23766"/>
                  </a:moveTo>
                  <a:cubicBezTo>
                    <a:pt x="26022" y="24102"/>
                    <a:pt x="26506" y="24139"/>
                    <a:pt x="26730" y="24288"/>
                  </a:cubicBezTo>
                  <a:cubicBezTo>
                    <a:pt x="26954" y="24512"/>
                    <a:pt x="27140" y="24773"/>
                    <a:pt x="27327" y="25034"/>
                  </a:cubicBezTo>
                  <a:cubicBezTo>
                    <a:pt x="27662" y="25630"/>
                    <a:pt x="27960" y="26301"/>
                    <a:pt x="28184" y="26935"/>
                  </a:cubicBezTo>
                  <a:cubicBezTo>
                    <a:pt x="28333" y="27271"/>
                    <a:pt x="28445" y="27606"/>
                    <a:pt x="28520" y="27942"/>
                  </a:cubicBezTo>
                  <a:cubicBezTo>
                    <a:pt x="28631" y="28240"/>
                    <a:pt x="28781" y="28538"/>
                    <a:pt x="28967" y="28799"/>
                  </a:cubicBezTo>
                  <a:cubicBezTo>
                    <a:pt x="29265" y="29284"/>
                    <a:pt x="29489" y="29843"/>
                    <a:pt x="29601" y="30402"/>
                  </a:cubicBezTo>
                  <a:cubicBezTo>
                    <a:pt x="29750" y="30850"/>
                    <a:pt x="29824" y="31371"/>
                    <a:pt x="29936" y="31856"/>
                  </a:cubicBezTo>
                  <a:cubicBezTo>
                    <a:pt x="30011" y="32303"/>
                    <a:pt x="30048" y="32751"/>
                    <a:pt x="30011" y="33198"/>
                  </a:cubicBezTo>
                  <a:cubicBezTo>
                    <a:pt x="30011" y="33347"/>
                    <a:pt x="30048" y="33534"/>
                    <a:pt x="30048" y="33720"/>
                  </a:cubicBezTo>
                  <a:cubicBezTo>
                    <a:pt x="29899" y="33496"/>
                    <a:pt x="29750" y="33235"/>
                    <a:pt x="29563" y="33012"/>
                  </a:cubicBezTo>
                  <a:cubicBezTo>
                    <a:pt x="29340" y="32564"/>
                    <a:pt x="29042" y="32154"/>
                    <a:pt x="28743" y="31744"/>
                  </a:cubicBezTo>
                  <a:cubicBezTo>
                    <a:pt x="28520" y="31483"/>
                    <a:pt x="28408" y="31148"/>
                    <a:pt x="28445" y="30812"/>
                  </a:cubicBezTo>
                  <a:cubicBezTo>
                    <a:pt x="28445" y="30216"/>
                    <a:pt x="28370" y="29657"/>
                    <a:pt x="28221" y="29097"/>
                  </a:cubicBezTo>
                  <a:cubicBezTo>
                    <a:pt x="28110" y="28911"/>
                    <a:pt x="28035" y="28725"/>
                    <a:pt x="27923" y="28575"/>
                  </a:cubicBezTo>
                  <a:cubicBezTo>
                    <a:pt x="27774" y="28352"/>
                    <a:pt x="27699" y="28091"/>
                    <a:pt x="27588" y="27904"/>
                  </a:cubicBezTo>
                  <a:cubicBezTo>
                    <a:pt x="27401" y="27569"/>
                    <a:pt x="27215" y="27271"/>
                    <a:pt x="27028" y="26972"/>
                  </a:cubicBezTo>
                  <a:cubicBezTo>
                    <a:pt x="26805" y="26674"/>
                    <a:pt x="26544" y="26562"/>
                    <a:pt x="26469" y="26152"/>
                  </a:cubicBezTo>
                  <a:cubicBezTo>
                    <a:pt x="26432" y="25929"/>
                    <a:pt x="26469" y="25668"/>
                    <a:pt x="26432" y="25444"/>
                  </a:cubicBezTo>
                  <a:cubicBezTo>
                    <a:pt x="26357" y="25220"/>
                    <a:pt x="26283" y="25034"/>
                    <a:pt x="26171" y="24848"/>
                  </a:cubicBezTo>
                  <a:cubicBezTo>
                    <a:pt x="26059" y="24512"/>
                    <a:pt x="25985" y="24139"/>
                    <a:pt x="26022" y="23766"/>
                  </a:cubicBezTo>
                  <a:close/>
                  <a:moveTo>
                    <a:pt x="23046" y="1"/>
                  </a:moveTo>
                  <a:cubicBezTo>
                    <a:pt x="22835" y="1"/>
                    <a:pt x="22621" y="18"/>
                    <a:pt x="22406" y="56"/>
                  </a:cubicBezTo>
                  <a:cubicBezTo>
                    <a:pt x="21735" y="131"/>
                    <a:pt x="21064" y="243"/>
                    <a:pt x="20430" y="466"/>
                  </a:cubicBezTo>
                  <a:cubicBezTo>
                    <a:pt x="20132" y="616"/>
                    <a:pt x="19833" y="839"/>
                    <a:pt x="19535" y="1100"/>
                  </a:cubicBezTo>
                  <a:cubicBezTo>
                    <a:pt x="19311" y="1249"/>
                    <a:pt x="19088" y="1436"/>
                    <a:pt x="18901" y="1659"/>
                  </a:cubicBezTo>
                  <a:cubicBezTo>
                    <a:pt x="18752" y="1920"/>
                    <a:pt x="18566" y="2144"/>
                    <a:pt x="18342" y="2368"/>
                  </a:cubicBezTo>
                  <a:cubicBezTo>
                    <a:pt x="18081" y="2517"/>
                    <a:pt x="17783" y="2629"/>
                    <a:pt x="17485" y="2666"/>
                  </a:cubicBezTo>
                  <a:cubicBezTo>
                    <a:pt x="16776" y="2815"/>
                    <a:pt x="16105" y="3113"/>
                    <a:pt x="15584" y="3598"/>
                  </a:cubicBezTo>
                  <a:cubicBezTo>
                    <a:pt x="14987" y="4194"/>
                    <a:pt x="14763" y="5425"/>
                    <a:pt x="15733" y="5723"/>
                  </a:cubicBezTo>
                  <a:cubicBezTo>
                    <a:pt x="15863" y="5760"/>
                    <a:pt x="15994" y="5779"/>
                    <a:pt x="16124" y="5779"/>
                  </a:cubicBezTo>
                  <a:cubicBezTo>
                    <a:pt x="16255" y="5779"/>
                    <a:pt x="16385" y="5760"/>
                    <a:pt x="16516" y="5723"/>
                  </a:cubicBezTo>
                  <a:cubicBezTo>
                    <a:pt x="16636" y="5693"/>
                    <a:pt x="16900" y="5591"/>
                    <a:pt x="17096" y="5591"/>
                  </a:cubicBezTo>
                  <a:cubicBezTo>
                    <a:pt x="17144" y="5591"/>
                    <a:pt x="17187" y="5597"/>
                    <a:pt x="17224" y="5611"/>
                  </a:cubicBezTo>
                  <a:cubicBezTo>
                    <a:pt x="17373" y="5648"/>
                    <a:pt x="17373" y="5835"/>
                    <a:pt x="17485" y="5984"/>
                  </a:cubicBezTo>
                  <a:cubicBezTo>
                    <a:pt x="17559" y="6133"/>
                    <a:pt x="17708" y="6245"/>
                    <a:pt x="17858" y="6319"/>
                  </a:cubicBezTo>
                  <a:cubicBezTo>
                    <a:pt x="18156" y="6580"/>
                    <a:pt x="18230" y="6953"/>
                    <a:pt x="18491" y="7214"/>
                  </a:cubicBezTo>
                  <a:cubicBezTo>
                    <a:pt x="18624" y="7347"/>
                    <a:pt x="18749" y="7384"/>
                    <a:pt x="18877" y="7384"/>
                  </a:cubicBezTo>
                  <a:cubicBezTo>
                    <a:pt x="19036" y="7384"/>
                    <a:pt x="19200" y="7326"/>
                    <a:pt x="19386" y="7326"/>
                  </a:cubicBezTo>
                  <a:cubicBezTo>
                    <a:pt x="19498" y="7102"/>
                    <a:pt x="19349" y="6730"/>
                    <a:pt x="19535" y="6543"/>
                  </a:cubicBezTo>
                  <a:cubicBezTo>
                    <a:pt x="19759" y="6431"/>
                    <a:pt x="19983" y="6357"/>
                    <a:pt x="20206" y="6319"/>
                  </a:cubicBezTo>
                  <a:cubicBezTo>
                    <a:pt x="20616" y="6133"/>
                    <a:pt x="21138" y="5947"/>
                    <a:pt x="20989" y="5350"/>
                  </a:cubicBezTo>
                  <a:cubicBezTo>
                    <a:pt x="20877" y="5126"/>
                    <a:pt x="20728" y="4940"/>
                    <a:pt x="20542" y="4754"/>
                  </a:cubicBezTo>
                  <a:cubicBezTo>
                    <a:pt x="20355" y="4605"/>
                    <a:pt x="20094" y="4530"/>
                    <a:pt x="20057" y="4232"/>
                  </a:cubicBezTo>
                  <a:cubicBezTo>
                    <a:pt x="20020" y="3747"/>
                    <a:pt x="20504" y="3561"/>
                    <a:pt x="20803" y="3412"/>
                  </a:cubicBezTo>
                  <a:cubicBezTo>
                    <a:pt x="20840" y="3393"/>
                    <a:pt x="20887" y="3393"/>
                    <a:pt x="20928" y="3393"/>
                  </a:cubicBezTo>
                  <a:cubicBezTo>
                    <a:pt x="20970" y="3393"/>
                    <a:pt x="21008" y="3393"/>
                    <a:pt x="21026" y="3374"/>
                  </a:cubicBezTo>
                  <a:cubicBezTo>
                    <a:pt x="21064" y="3337"/>
                    <a:pt x="21175" y="3151"/>
                    <a:pt x="21250" y="3039"/>
                  </a:cubicBezTo>
                  <a:cubicBezTo>
                    <a:pt x="21399" y="2852"/>
                    <a:pt x="21548" y="2666"/>
                    <a:pt x="21735" y="2480"/>
                  </a:cubicBezTo>
                  <a:cubicBezTo>
                    <a:pt x="21956" y="2341"/>
                    <a:pt x="22198" y="2265"/>
                    <a:pt x="22445" y="2265"/>
                  </a:cubicBezTo>
                  <a:cubicBezTo>
                    <a:pt x="22531" y="2265"/>
                    <a:pt x="22617" y="2274"/>
                    <a:pt x="22704" y="2293"/>
                  </a:cubicBezTo>
                  <a:cubicBezTo>
                    <a:pt x="22965" y="2293"/>
                    <a:pt x="23189" y="2330"/>
                    <a:pt x="23412" y="2405"/>
                  </a:cubicBezTo>
                  <a:cubicBezTo>
                    <a:pt x="23934" y="2703"/>
                    <a:pt x="23338" y="3300"/>
                    <a:pt x="22965" y="3412"/>
                  </a:cubicBezTo>
                  <a:cubicBezTo>
                    <a:pt x="22741" y="3486"/>
                    <a:pt x="22331" y="3412"/>
                    <a:pt x="22145" y="3561"/>
                  </a:cubicBezTo>
                  <a:cubicBezTo>
                    <a:pt x="22033" y="3710"/>
                    <a:pt x="21958" y="3859"/>
                    <a:pt x="21958" y="4045"/>
                  </a:cubicBezTo>
                  <a:cubicBezTo>
                    <a:pt x="21809" y="4493"/>
                    <a:pt x="21809" y="4940"/>
                    <a:pt x="21884" y="5350"/>
                  </a:cubicBezTo>
                  <a:cubicBezTo>
                    <a:pt x="22016" y="5668"/>
                    <a:pt x="22581" y="5760"/>
                    <a:pt x="23031" y="5760"/>
                  </a:cubicBezTo>
                  <a:cubicBezTo>
                    <a:pt x="23214" y="5760"/>
                    <a:pt x="23379" y="5745"/>
                    <a:pt x="23487" y="5723"/>
                  </a:cubicBezTo>
                  <a:cubicBezTo>
                    <a:pt x="23760" y="5668"/>
                    <a:pt x="24033" y="5634"/>
                    <a:pt x="24306" y="5634"/>
                  </a:cubicBezTo>
                  <a:cubicBezTo>
                    <a:pt x="24405" y="5634"/>
                    <a:pt x="24505" y="5638"/>
                    <a:pt x="24605" y="5648"/>
                  </a:cubicBezTo>
                  <a:cubicBezTo>
                    <a:pt x="24829" y="5686"/>
                    <a:pt x="25164" y="5611"/>
                    <a:pt x="25239" y="5835"/>
                  </a:cubicBezTo>
                  <a:cubicBezTo>
                    <a:pt x="25309" y="6079"/>
                    <a:pt x="25150" y="6323"/>
                    <a:pt x="24885" y="6323"/>
                  </a:cubicBezTo>
                  <a:cubicBezTo>
                    <a:pt x="24867" y="6323"/>
                    <a:pt x="24848" y="6322"/>
                    <a:pt x="24829" y="6319"/>
                  </a:cubicBezTo>
                  <a:cubicBezTo>
                    <a:pt x="24531" y="6319"/>
                    <a:pt x="24382" y="6058"/>
                    <a:pt x="24083" y="6021"/>
                  </a:cubicBezTo>
                  <a:cubicBezTo>
                    <a:pt x="23822" y="6021"/>
                    <a:pt x="23599" y="6096"/>
                    <a:pt x="23375" y="6245"/>
                  </a:cubicBezTo>
                  <a:cubicBezTo>
                    <a:pt x="23158" y="6310"/>
                    <a:pt x="22929" y="6350"/>
                    <a:pt x="22702" y="6350"/>
                  </a:cubicBezTo>
                  <a:cubicBezTo>
                    <a:pt x="22538" y="6350"/>
                    <a:pt x="22375" y="6329"/>
                    <a:pt x="22219" y="6282"/>
                  </a:cubicBezTo>
                  <a:cubicBezTo>
                    <a:pt x="22190" y="6280"/>
                    <a:pt x="22162" y="6279"/>
                    <a:pt x="22135" y="6279"/>
                  </a:cubicBezTo>
                  <a:cubicBezTo>
                    <a:pt x="21677" y="6279"/>
                    <a:pt x="21505" y="6572"/>
                    <a:pt x="21399" y="7065"/>
                  </a:cubicBezTo>
                  <a:cubicBezTo>
                    <a:pt x="21399" y="7634"/>
                    <a:pt x="20894" y="8035"/>
                    <a:pt x="20366" y="8035"/>
                  </a:cubicBezTo>
                  <a:cubicBezTo>
                    <a:pt x="20237" y="8035"/>
                    <a:pt x="20107" y="8011"/>
                    <a:pt x="19983" y="7960"/>
                  </a:cubicBezTo>
                  <a:cubicBezTo>
                    <a:pt x="19722" y="7848"/>
                    <a:pt x="19461" y="7848"/>
                    <a:pt x="19237" y="7736"/>
                  </a:cubicBezTo>
                  <a:cubicBezTo>
                    <a:pt x="19013" y="7661"/>
                    <a:pt x="18790" y="7587"/>
                    <a:pt x="18566" y="7550"/>
                  </a:cubicBezTo>
                  <a:cubicBezTo>
                    <a:pt x="18305" y="7550"/>
                    <a:pt x="18081" y="7438"/>
                    <a:pt x="17895" y="7251"/>
                  </a:cubicBezTo>
                  <a:cubicBezTo>
                    <a:pt x="17626" y="6848"/>
                    <a:pt x="17448" y="6415"/>
                    <a:pt x="16952" y="6415"/>
                  </a:cubicBezTo>
                  <a:cubicBezTo>
                    <a:pt x="16898" y="6415"/>
                    <a:pt x="16839" y="6420"/>
                    <a:pt x="16776" y="6431"/>
                  </a:cubicBezTo>
                  <a:cubicBezTo>
                    <a:pt x="16702" y="6618"/>
                    <a:pt x="16702" y="6804"/>
                    <a:pt x="16702" y="6990"/>
                  </a:cubicBezTo>
                  <a:cubicBezTo>
                    <a:pt x="16702" y="7140"/>
                    <a:pt x="16814" y="7289"/>
                    <a:pt x="16739" y="7438"/>
                  </a:cubicBezTo>
                  <a:cubicBezTo>
                    <a:pt x="16670" y="7542"/>
                    <a:pt x="16543" y="7573"/>
                    <a:pt x="16406" y="7573"/>
                  </a:cubicBezTo>
                  <a:cubicBezTo>
                    <a:pt x="16248" y="7573"/>
                    <a:pt x="16076" y="7532"/>
                    <a:pt x="15956" y="7512"/>
                  </a:cubicBezTo>
                  <a:cubicBezTo>
                    <a:pt x="15621" y="7512"/>
                    <a:pt x="15621" y="7512"/>
                    <a:pt x="15360" y="7661"/>
                  </a:cubicBezTo>
                  <a:cubicBezTo>
                    <a:pt x="15099" y="7848"/>
                    <a:pt x="14838" y="8109"/>
                    <a:pt x="14614" y="8370"/>
                  </a:cubicBezTo>
                  <a:cubicBezTo>
                    <a:pt x="14471" y="8545"/>
                    <a:pt x="14307" y="8598"/>
                    <a:pt x="14132" y="8598"/>
                  </a:cubicBezTo>
                  <a:cubicBezTo>
                    <a:pt x="13896" y="8598"/>
                    <a:pt x="13640" y="8503"/>
                    <a:pt x="13384" y="8482"/>
                  </a:cubicBezTo>
                  <a:lnTo>
                    <a:pt x="13198" y="8482"/>
                  </a:lnTo>
                  <a:cubicBezTo>
                    <a:pt x="12974" y="8519"/>
                    <a:pt x="12750" y="8631"/>
                    <a:pt x="12564" y="8817"/>
                  </a:cubicBezTo>
                  <a:lnTo>
                    <a:pt x="12489" y="8892"/>
                  </a:lnTo>
                  <a:cubicBezTo>
                    <a:pt x="12266" y="9190"/>
                    <a:pt x="11967" y="9488"/>
                    <a:pt x="11669" y="9712"/>
                  </a:cubicBezTo>
                  <a:cubicBezTo>
                    <a:pt x="11493" y="9871"/>
                    <a:pt x="11324" y="9913"/>
                    <a:pt x="11145" y="9913"/>
                  </a:cubicBezTo>
                  <a:cubicBezTo>
                    <a:pt x="10945" y="9913"/>
                    <a:pt x="10731" y="9861"/>
                    <a:pt x="10476" y="9861"/>
                  </a:cubicBezTo>
                  <a:cubicBezTo>
                    <a:pt x="10445" y="9858"/>
                    <a:pt x="10414" y="9856"/>
                    <a:pt x="10382" y="9856"/>
                  </a:cubicBezTo>
                  <a:cubicBezTo>
                    <a:pt x="10042" y="9856"/>
                    <a:pt x="9718" y="10041"/>
                    <a:pt x="9581" y="10383"/>
                  </a:cubicBezTo>
                  <a:cubicBezTo>
                    <a:pt x="9470" y="10718"/>
                    <a:pt x="9805" y="11017"/>
                    <a:pt x="10029" y="11240"/>
                  </a:cubicBezTo>
                  <a:cubicBezTo>
                    <a:pt x="10252" y="11464"/>
                    <a:pt x="10327" y="11800"/>
                    <a:pt x="10215" y="12098"/>
                  </a:cubicBezTo>
                  <a:cubicBezTo>
                    <a:pt x="10215" y="12359"/>
                    <a:pt x="10215" y="12918"/>
                    <a:pt x="10029" y="13030"/>
                  </a:cubicBezTo>
                  <a:cubicBezTo>
                    <a:pt x="9973" y="13067"/>
                    <a:pt x="9901" y="13081"/>
                    <a:pt x="9821" y="13081"/>
                  </a:cubicBezTo>
                  <a:cubicBezTo>
                    <a:pt x="9581" y="13081"/>
                    <a:pt x="9274" y="12955"/>
                    <a:pt x="9134" y="12955"/>
                  </a:cubicBezTo>
                  <a:lnTo>
                    <a:pt x="8612" y="12881"/>
                  </a:lnTo>
                  <a:cubicBezTo>
                    <a:pt x="8368" y="12832"/>
                    <a:pt x="7900" y="12687"/>
                    <a:pt x="7512" y="12687"/>
                  </a:cubicBezTo>
                  <a:cubicBezTo>
                    <a:pt x="7308" y="12687"/>
                    <a:pt x="7125" y="12728"/>
                    <a:pt x="7009" y="12843"/>
                  </a:cubicBezTo>
                  <a:cubicBezTo>
                    <a:pt x="6748" y="13067"/>
                    <a:pt x="6823" y="13738"/>
                    <a:pt x="6748" y="14074"/>
                  </a:cubicBezTo>
                  <a:lnTo>
                    <a:pt x="6599" y="15117"/>
                  </a:lnTo>
                  <a:cubicBezTo>
                    <a:pt x="6562" y="15416"/>
                    <a:pt x="6450" y="16012"/>
                    <a:pt x="6711" y="16236"/>
                  </a:cubicBezTo>
                  <a:cubicBezTo>
                    <a:pt x="6742" y="16267"/>
                    <a:pt x="6781" y="16279"/>
                    <a:pt x="6820" y="16279"/>
                  </a:cubicBezTo>
                  <a:cubicBezTo>
                    <a:pt x="6873" y="16279"/>
                    <a:pt x="6929" y="16257"/>
                    <a:pt x="6972" y="16236"/>
                  </a:cubicBezTo>
                  <a:lnTo>
                    <a:pt x="7382" y="16236"/>
                  </a:lnTo>
                  <a:cubicBezTo>
                    <a:pt x="7512" y="16217"/>
                    <a:pt x="7652" y="16208"/>
                    <a:pt x="7797" y="16208"/>
                  </a:cubicBezTo>
                  <a:cubicBezTo>
                    <a:pt x="7941" y="16208"/>
                    <a:pt x="8090" y="16217"/>
                    <a:pt x="8239" y="16236"/>
                  </a:cubicBezTo>
                  <a:cubicBezTo>
                    <a:pt x="8649" y="16273"/>
                    <a:pt x="9097" y="16348"/>
                    <a:pt x="9544" y="16385"/>
                  </a:cubicBezTo>
                  <a:cubicBezTo>
                    <a:pt x="9627" y="16399"/>
                    <a:pt x="9706" y="16405"/>
                    <a:pt x="9784" y="16405"/>
                  </a:cubicBezTo>
                  <a:cubicBezTo>
                    <a:pt x="10336" y="16405"/>
                    <a:pt x="10769" y="16078"/>
                    <a:pt x="11259" y="15751"/>
                  </a:cubicBezTo>
                  <a:cubicBezTo>
                    <a:pt x="11520" y="15528"/>
                    <a:pt x="11781" y="15341"/>
                    <a:pt x="12079" y="15192"/>
                  </a:cubicBezTo>
                  <a:cubicBezTo>
                    <a:pt x="12228" y="15155"/>
                    <a:pt x="12340" y="15080"/>
                    <a:pt x="12489" y="15006"/>
                  </a:cubicBezTo>
                  <a:cubicBezTo>
                    <a:pt x="12638" y="14894"/>
                    <a:pt x="12676" y="14745"/>
                    <a:pt x="12862" y="14670"/>
                  </a:cubicBezTo>
                  <a:cubicBezTo>
                    <a:pt x="13048" y="14558"/>
                    <a:pt x="13160" y="14558"/>
                    <a:pt x="13309" y="14484"/>
                  </a:cubicBezTo>
                  <a:cubicBezTo>
                    <a:pt x="13570" y="14372"/>
                    <a:pt x="13757" y="14036"/>
                    <a:pt x="14055" y="13962"/>
                  </a:cubicBezTo>
                  <a:cubicBezTo>
                    <a:pt x="14279" y="13962"/>
                    <a:pt x="14502" y="13962"/>
                    <a:pt x="14726" y="14036"/>
                  </a:cubicBezTo>
                  <a:cubicBezTo>
                    <a:pt x="15099" y="14036"/>
                    <a:pt x="15434" y="14111"/>
                    <a:pt x="15807" y="14223"/>
                  </a:cubicBezTo>
                  <a:cubicBezTo>
                    <a:pt x="16329" y="14409"/>
                    <a:pt x="16627" y="15229"/>
                    <a:pt x="16926" y="15677"/>
                  </a:cubicBezTo>
                  <a:cubicBezTo>
                    <a:pt x="17187" y="16124"/>
                    <a:pt x="17671" y="16720"/>
                    <a:pt x="18193" y="16832"/>
                  </a:cubicBezTo>
                  <a:cubicBezTo>
                    <a:pt x="18268" y="16849"/>
                    <a:pt x="18337" y="16857"/>
                    <a:pt x="18399" y="16857"/>
                  </a:cubicBezTo>
                  <a:cubicBezTo>
                    <a:pt x="18893" y="16857"/>
                    <a:pt x="18992" y="16364"/>
                    <a:pt x="18827" y="15900"/>
                  </a:cubicBezTo>
                  <a:cubicBezTo>
                    <a:pt x="18603" y="15267"/>
                    <a:pt x="18193" y="14707"/>
                    <a:pt x="17708" y="14223"/>
                  </a:cubicBezTo>
                  <a:cubicBezTo>
                    <a:pt x="17373" y="13925"/>
                    <a:pt x="16926" y="13775"/>
                    <a:pt x="17037" y="13291"/>
                  </a:cubicBezTo>
                  <a:cubicBezTo>
                    <a:pt x="17067" y="13143"/>
                    <a:pt x="17120" y="12996"/>
                    <a:pt x="17251" y="12996"/>
                  </a:cubicBezTo>
                  <a:cubicBezTo>
                    <a:pt x="17286" y="12996"/>
                    <a:pt x="17326" y="13006"/>
                    <a:pt x="17373" y="13030"/>
                  </a:cubicBezTo>
                  <a:cubicBezTo>
                    <a:pt x="17485" y="13067"/>
                    <a:pt x="17597" y="13291"/>
                    <a:pt x="17671" y="13403"/>
                  </a:cubicBezTo>
                  <a:cubicBezTo>
                    <a:pt x="17820" y="13589"/>
                    <a:pt x="17969" y="13738"/>
                    <a:pt x="18156" y="13813"/>
                  </a:cubicBezTo>
                  <a:lnTo>
                    <a:pt x="18603" y="14036"/>
                  </a:lnTo>
                  <a:cubicBezTo>
                    <a:pt x="18827" y="14148"/>
                    <a:pt x="18752" y="14148"/>
                    <a:pt x="18901" y="14297"/>
                  </a:cubicBezTo>
                  <a:cubicBezTo>
                    <a:pt x="19051" y="14484"/>
                    <a:pt x="19200" y="14633"/>
                    <a:pt x="19349" y="14819"/>
                  </a:cubicBezTo>
                  <a:cubicBezTo>
                    <a:pt x="19572" y="15006"/>
                    <a:pt x="19684" y="15229"/>
                    <a:pt x="19722" y="15490"/>
                  </a:cubicBezTo>
                  <a:cubicBezTo>
                    <a:pt x="19796" y="15677"/>
                    <a:pt x="19871" y="15826"/>
                    <a:pt x="19945" y="16012"/>
                  </a:cubicBezTo>
                  <a:cubicBezTo>
                    <a:pt x="20169" y="16497"/>
                    <a:pt x="20281" y="17131"/>
                    <a:pt x="20542" y="17615"/>
                  </a:cubicBezTo>
                  <a:cubicBezTo>
                    <a:pt x="20654" y="17802"/>
                    <a:pt x="20728" y="17988"/>
                    <a:pt x="20803" y="18174"/>
                  </a:cubicBezTo>
                  <a:cubicBezTo>
                    <a:pt x="20840" y="18398"/>
                    <a:pt x="20915" y="18622"/>
                    <a:pt x="21138" y="18696"/>
                  </a:cubicBezTo>
                  <a:cubicBezTo>
                    <a:pt x="21188" y="18706"/>
                    <a:pt x="21238" y="18711"/>
                    <a:pt x="21288" y="18711"/>
                  </a:cubicBezTo>
                  <a:cubicBezTo>
                    <a:pt x="21424" y="18711"/>
                    <a:pt x="21561" y="18676"/>
                    <a:pt x="21697" y="18622"/>
                  </a:cubicBezTo>
                  <a:cubicBezTo>
                    <a:pt x="21772" y="18435"/>
                    <a:pt x="21809" y="18249"/>
                    <a:pt x="21772" y="18063"/>
                  </a:cubicBezTo>
                  <a:cubicBezTo>
                    <a:pt x="21772" y="17727"/>
                    <a:pt x="21474" y="17354"/>
                    <a:pt x="21735" y="17019"/>
                  </a:cubicBezTo>
                  <a:cubicBezTo>
                    <a:pt x="21921" y="16870"/>
                    <a:pt x="22145" y="16720"/>
                    <a:pt x="22406" y="16683"/>
                  </a:cubicBezTo>
                  <a:cubicBezTo>
                    <a:pt x="22629" y="16646"/>
                    <a:pt x="22779" y="16571"/>
                    <a:pt x="23002" y="16497"/>
                  </a:cubicBezTo>
                  <a:cubicBezTo>
                    <a:pt x="23151" y="16422"/>
                    <a:pt x="23300" y="16348"/>
                    <a:pt x="23487" y="16348"/>
                  </a:cubicBezTo>
                  <a:cubicBezTo>
                    <a:pt x="23673" y="16348"/>
                    <a:pt x="23897" y="16348"/>
                    <a:pt x="24121" y="16273"/>
                  </a:cubicBezTo>
                  <a:cubicBezTo>
                    <a:pt x="24456" y="16161"/>
                    <a:pt x="24270" y="16087"/>
                    <a:pt x="24382" y="15826"/>
                  </a:cubicBezTo>
                  <a:cubicBezTo>
                    <a:pt x="24419" y="15714"/>
                    <a:pt x="24493" y="15714"/>
                    <a:pt x="24568" y="15639"/>
                  </a:cubicBezTo>
                  <a:cubicBezTo>
                    <a:pt x="24605" y="15528"/>
                    <a:pt x="24680" y="15416"/>
                    <a:pt x="24717" y="15304"/>
                  </a:cubicBezTo>
                  <a:cubicBezTo>
                    <a:pt x="24941" y="15006"/>
                    <a:pt x="25202" y="14670"/>
                    <a:pt x="25463" y="14372"/>
                  </a:cubicBezTo>
                  <a:cubicBezTo>
                    <a:pt x="25574" y="14223"/>
                    <a:pt x="25574" y="14185"/>
                    <a:pt x="25761" y="14074"/>
                  </a:cubicBezTo>
                  <a:cubicBezTo>
                    <a:pt x="25873" y="13999"/>
                    <a:pt x="25985" y="13962"/>
                    <a:pt x="26096" y="13887"/>
                  </a:cubicBezTo>
                  <a:cubicBezTo>
                    <a:pt x="26233" y="13778"/>
                    <a:pt x="26349" y="13709"/>
                    <a:pt x="26504" y="13709"/>
                  </a:cubicBezTo>
                  <a:cubicBezTo>
                    <a:pt x="26561" y="13709"/>
                    <a:pt x="26623" y="13718"/>
                    <a:pt x="26693" y="13738"/>
                  </a:cubicBezTo>
                  <a:cubicBezTo>
                    <a:pt x="26917" y="13813"/>
                    <a:pt x="27066" y="14111"/>
                    <a:pt x="27252" y="14260"/>
                  </a:cubicBezTo>
                  <a:cubicBezTo>
                    <a:pt x="27438" y="14409"/>
                    <a:pt x="27588" y="14521"/>
                    <a:pt x="27774" y="14633"/>
                  </a:cubicBezTo>
                  <a:cubicBezTo>
                    <a:pt x="27960" y="14782"/>
                    <a:pt x="28184" y="14894"/>
                    <a:pt x="28445" y="14968"/>
                  </a:cubicBezTo>
                  <a:cubicBezTo>
                    <a:pt x="28669" y="15080"/>
                    <a:pt x="28743" y="15304"/>
                    <a:pt x="28967" y="15378"/>
                  </a:cubicBezTo>
                  <a:cubicBezTo>
                    <a:pt x="29153" y="15416"/>
                    <a:pt x="29340" y="15490"/>
                    <a:pt x="29489" y="15602"/>
                  </a:cubicBezTo>
                  <a:cubicBezTo>
                    <a:pt x="29713" y="15751"/>
                    <a:pt x="29936" y="15938"/>
                    <a:pt x="30085" y="16161"/>
                  </a:cubicBezTo>
                  <a:cubicBezTo>
                    <a:pt x="30197" y="16310"/>
                    <a:pt x="30384" y="16460"/>
                    <a:pt x="30234" y="16646"/>
                  </a:cubicBezTo>
                  <a:cubicBezTo>
                    <a:pt x="30198" y="16719"/>
                    <a:pt x="30162" y="16744"/>
                    <a:pt x="30124" y="16744"/>
                  </a:cubicBezTo>
                  <a:cubicBezTo>
                    <a:pt x="30046" y="16744"/>
                    <a:pt x="29962" y="16634"/>
                    <a:pt x="29862" y="16609"/>
                  </a:cubicBezTo>
                  <a:cubicBezTo>
                    <a:pt x="29737" y="16584"/>
                    <a:pt x="29609" y="16571"/>
                    <a:pt x="29479" y="16571"/>
                  </a:cubicBezTo>
                  <a:cubicBezTo>
                    <a:pt x="29220" y="16571"/>
                    <a:pt x="28955" y="16621"/>
                    <a:pt x="28706" y="16720"/>
                  </a:cubicBezTo>
                  <a:cubicBezTo>
                    <a:pt x="28557" y="16795"/>
                    <a:pt x="28408" y="16832"/>
                    <a:pt x="28259" y="16832"/>
                  </a:cubicBezTo>
                  <a:cubicBezTo>
                    <a:pt x="28110" y="16795"/>
                    <a:pt x="27998" y="16683"/>
                    <a:pt x="27849" y="16646"/>
                  </a:cubicBezTo>
                  <a:cubicBezTo>
                    <a:pt x="27662" y="16609"/>
                    <a:pt x="27476" y="16571"/>
                    <a:pt x="27289" y="16571"/>
                  </a:cubicBezTo>
                  <a:lnTo>
                    <a:pt x="26656" y="16497"/>
                  </a:lnTo>
                  <a:cubicBezTo>
                    <a:pt x="26562" y="16478"/>
                    <a:pt x="26479" y="16469"/>
                    <a:pt x="26399" y="16469"/>
                  </a:cubicBezTo>
                  <a:cubicBezTo>
                    <a:pt x="26320" y="16469"/>
                    <a:pt x="26246" y="16478"/>
                    <a:pt x="26171" y="16497"/>
                  </a:cubicBezTo>
                  <a:cubicBezTo>
                    <a:pt x="25947" y="16534"/>
                    <a:pt x="25724" y="16609"/>
                    <a:pt x="25500" y="16646"/>
                  </a:cubicBezTo>
                  <a:cubicBezTo>
                    <a:pt x="25351" y="16646"/>
                    <a:pt x="25239" y="16571"/>
                    <a:pt x="25090" y="16571"/>
                  </a:cubicBezTo>
                  <a:cubicBezTo>
                    <a:pt x="24941" y="16571"/>
                    <a:pt x="24792" y="16646"/>
                    <a:pt x="24643" y="16646"/>
                  </a:cubicBezTo>
                  <a:cubicBezTo>
                    <a:pt x="24232" y="16646"/>
                    <a:pt x="23860" y="16497"/>
                    <a:pt x="23487" y="16460"/>
                  </a:cubicBezTo>
                  <a:cubicBezTo>
                    <a:pt x="23189" y="16460"/>
                    <a:pt x="23151" y="16571"/>
                    <a:pt x="23189" y="16832"/>
                  </a:cubicBezTo>
                  <a:cubicBezTo>
                    <a:pt x="23450" y="16870"/>
                    <a:pt x="23636" y="17093"/>
                    <a:pt x="23561" y="17354"/>
                  </a:cubicBezTo>
                  <a:cubicBezTo>
                    <a:pt x="23524" y="17690"/>
                    <a:pt x="23487" y="17802"/>
                    <a:pt x="23748" y="18025"/>
                  </a:cubicBezTo>
                  <a:cubicBezTo>
                    <a:pt x="23934" y="18249"/>
                    <a:pt x="24121" y="18435"/>
                    <a:pt x="24270" y="18659"/>
                  </a:cubicBezTo>
                  <a:cubicBezTo>
                    <a:pt x="24382" y="18845"/>
                    <a:pt x="24493" y="18995"/>
                    <a:pt x="24643" y="19144"/>
                  </a:cubicBezTo>
                  <a:cubicBezTo>
                    <a:pt x="24792" y="19218"/>
                    <a:pt x="24978" y="19293"/>
                    <a:pt x="25164" y="19330"/>
                  </a:cubicBezTo>
                  <a:cubicBezTo>
                    <a:pt x="25351" y="19405"/>
                    <a:pt x="25537" y="19554"/>
                    <a:pt x="25761" y="19628"/>
                  </a:cubicBezTo>
                  <a:cubicBezTo>
                    <a:pt x="26208" y="19740"/>
                    <a:pt x="26618" y="19777"/>
                    <a:pt x="27066" y="19815"/>
                  </a:cubicBezTo>
                  <a:cubicBezTo>
                    <a:pt x="27215" y="19815"/>
                    <a:pt x="27364" y="19852"/>
                    <a:pt x="27476" y="19889"/>
                  </a:cubicBezTo>
                  <a:cubicBezTo>
                    <a:pt x="27513" y="19889"/>
                    <a:pt x="27550" y="20001"/>
                    <a:pt x="27588" y="20001"/>
                  </a:cubicBezTo>
                  <a:cubicBezTo>
                    <a:pt x="27774" y="20076"/>
                    <a:pt x="27923" y="20038"/>
                    <a:pt x="28072" y="20188"/>
                  </a:cubicBezTo>
                  <a:cubicBezTo>
                    <a:pt x="28184" y="20337"/>
                    <a:pt x="28221" y="20448"/>
                    <a:pt x="28147" y="20672"/>
                  </a:cubicBezTo>
                  <a:cubicBezTo>
                    <a:pt x="28110" y="20933"/>
                    <a:pt x="28072" y="20859"/>
                    <a:pt x="27923" y="21045"/>
                  </a:cubicBezTo>
                  <a:cubicBezTo>
                    <a:pt x="27849" y="21157"/>
                    <a:pt x="27811" y="21343"/>
                    <a:pt x="27811" y="21492"/>
                  </a:cubicBezTo>
                  <a:cubicBezTo>
                    <a:pt x="27774" y="21679"/>
                    <a:pt x="27699" y="21865"/>
                    <a:pt x="27625" y="22052"/>
                  </a:cubicBezTo>
                  <a:cubicBezTo>
                    <a:pt x="27550" y="22312"/>
                    <a:pt x="27588" y="22872"/>
                    <a:pt x="27215" y="22872"/>
                  </a:cubicBezTo>
                  <a:cubicBezTo>
                    <a:pt x="27178" y="22760"/>
                    <a:pt x="26879" y="22723"/>
                    <a:pt x="26767" y="22611"/>
                  </a:cubicBezTo>
                  <a:cubicBezTo>
                    <a:pt x="26544" y="22462"/>
                    <a:pt x="26283" y="22312"/>
                    <a:pt x="26059" y="22201"/>
                  </a:cubicBezTo>
                  <a:cubicBezTo>
                    <a:pt x="25716" y="22013"/>
                    <a:pt x="25346" y="21931"/>
                    <a:pt x="24972" y="21931"/>
                  </a:cubicBezTo>
                  <a:cubicBezTo>
                    <a:pt x="24900" y="21931"/>
                    <a:pt x="24827" y="21934"/>
                    <a:pt x="24754" y="21940"/>
                  </a:cubicBezTo>
                  <a:cubicBezTo>
                    <a:pt x="24649" y="21948"/>
                    <a:pt x="24545" y="21953"/>
                    <a:pt x="24443" y="21953"/>
                  </a:cubicBezTo>
                  <a:cubicBezTo>
                    <a:pt x="24113" y="21953"/>
                    <a:pt x="23800" y="21904"/>
                    <a:pt x="23487" y="21791"/>
                  </a:cubicBezTo>
                  <a:cubicBezTo>
                    <a:pt x="23151" y="21641"/>
                    <a:pt x="22779" y="21455"/>
                    <a:pt x="22480" y="21269"/>
                  </a:cubicBezTo>
                  <a:cubicBezTo>
                    <a:pt x="22294" y="21120"/>
                    <a:pt x="22107" y="21008"/>
                    <a:pt x="21921" y="20933"/>
                  </a:cubicBezTo>
                  <a:cubicBezTo>
                    <a:pt x="21735" y="20914"/>
                    <a:pt x="21548" y="20905"/>
                    <a:pt x="21362" y="20905"/>
                  </a:cubicBezTo>
                  <a:cubicBezTo>
                    <a:pt x="21175" y="20905"/>
                    <a:pt x="20989" y="20914"/>
                    <a:pt x="20803" y="20933"/>
                  </a:cubicBezTo>
                  <a:lnTo>
                    <a:pt x="20318" y="20933"/>
                  </a:lnTo>
                  <a:cubicBezTo>
                    <a:pt x="19945" y="20970"/>
                    <a:pt x="20057" y="21306"/>
                    <a:pt x="19983" y="21604"/>
                  </a:cubicBezTo>
                  <a:cubicBezTo>
                    <a:pt x="19937" y="21853"/>
                    <a:pt x="19823" y="21924"/>
                    <a:pt x="19657" y="21924"/>
                  </a:cubicBezTo>
                  <a:cubicBezTo>
                    <a:pt x="19549" y="21924"/>
                    <a:pt x="19420" y="21894"/>
                    <a:pt x="19274" y="21865"/>
                  </a:cubicBezTo>
                  <a:cubicBezTo>
                    <a:pt x="19051" y="21828"/>
                    <a:pt x="18790" y="21716"/>
                    <a:pt x="18603" y="21567"/>
                  </a:cubicBezTo>
                  <a:cubicBezTo>
                    <a:pt x="17969" y="21045"/>
                    <a:pt x="17559" y="20225"/>
                    <a:pt x="16814" y="19777"/>
                  </a:cubicBezTo>
                  <a:cubicBezTo>
                    <a:pt x="16553" y="19591"/>
                    <a:pt x="16255" y="19405"/>
                    <a:pt x="15956" y="19218"/>
                  </a:cubicBezTo>
                  <a:cubicBezTo>
                    <a:pt x="15621" y="19069"/>
                    <a:pt x="15546" y="18995"/>
                    <a:pt x="15695" y="18622"/>
                  </a:cubicBezTo>
                  <a:cubicBezTo>
                    <a:pt x="15770" y="18324"/>
                    <a:pt x="16031" y="17802"/>
                    <a:pt x="15733" y="17578"/>
                  </a:cubicBezTo>
                  <a:cubicBezTo>
                    <a:pt x="15509" y="17466"/>
                    <a:pt x="15285" y="17503"/>
                    <a:pt x="15024" y="17429"/>
                  </a:cubicBezTo>
                  <a:cubicBezTo>
                    <a:pt x="14801" y="17354"/>
                    <a:pt x="14652" y="17205"/>
                    <a:pt x="14428" y="17131"/>
                  </a:cubicBezTo>
                  <a:cubicBezTo>
                    <a:pt x="14055" y="17019"/>
                    <a:pt x="13682" y="16981"/>
                    <a:pt x="13272" y="16981"/>
                  </a:cubicBezTo>
                  <a:cubicBezTo>
                    <a:pt x="13118" y="16951"/>
                    <a:pt x="12957" y="16932"/>
                    <a:pt x="12798" y="16932"/>
                  </a:cubicBezTo>
                  <a:cubicBezTo>
                    <a:pt x="12572" y="16932"/>
                    <a:pt x="12350" y="16969"/>
                    <a:pt x="12154" y="17056"/>
                  </a:cubicBezTo>
                  <a:cubicBezTo>
                    <a:pt x="11967" y="17131"/>
                    <a:pt x="11781" y="17168"/>
                    <a:pt x="11595" y="17205"/>
                  </a:cubicBezTo>
                  <a:lnTo>
                    <a:pt x="11222" y="17205"/>
                  </a:lnTo>
                  <a:cubicBezTo>
                    <a:pt x="10998" y="17280"/>
                    <a:pt x="10737" y="17317"/>
                    <a:pt x="10513" y="17392"/>
                  </a:cubicBezTo>
                  <a:cubicBezTo>
                    <a:pt x="10364" y="17429"/>
                    <a:pt x="10178" y="17503"/>
                    <a:pt x="10029" y="17578"/>
                  </a:cubicBezTo>
                  <a:cubicBezTo>
                    <a:pt x="9880" y="17690"/>
                    <a:pt x="9768" y="17727"/>
                    <a:pt x="9619" y="17764"/>
                  </a:cubicBezTo>
                  <a:lnTo>
                    <a:pt x="9358" y="17764"/>
                  </a:lnTo>
                  <a:cubicBezTo>
                    <a:pt x="9136" y="17820"/>
                    <a:pt x="8956" y="17916"/>
                    <a:pt x="8740" y="17916"/>
                  </a:cubicBezTo>
                  <a:cubicBezTo>
                    <a:pt x="8665" y="17916"/>
                    <a:pt x="8586" y="17905"/>
                    <a:pt x="8500" y="17876"/>
                  </a:cubicBezTo>
                  <a:cubicBezTo>
                    <a:pt x="8128" y="17802"/>
                    <a:pt x="8165" y="17056"/>
                    <a:pt x="8090" y="16720"/>
                  </a:cubicBezTo>
                  <a:cubicBezTo>
                    <a:pt x="7829" y="16720"/>
                    <a:pt x="7717" y="17131"/>
                    <a:pt x="7606" y="17280"/>
                  </a:cubicBezTo>
                  <a:cubicBezTo>
                    <a:pt x="7419" y="17615"/>
                    <a:pt x="7158" y="17913"/>
                    <a:pt x="6897" y="18174"/>
                  </a:cubicBezTo>
                  <a:cubicBezTo>
                    <a:pt x="6636" y="18361"/>
                    <a:pt x="6301" y="18473"/>
                    <a:pt x="5965" y="18547"/>
                  </a:cubicBezTo>
                  <a:cubicBezTo>
                    <a:pt x="5332" y="18734"/>
                    <a:pt x="4921" y="19330"/>
                    <a:pt x="4884" y="19964"/>
                  </a:cubicBezTo>
                  <a:cubicBezTo>
                    <a:pt x="4884" y="20262"/>
                    <a:pt x="5033" y="20448"/>
                    <a:pt x="4772" y="20635"/>
                  </a:cubicBezTo>
                  <a:cubicBezTo>
                    <a:pt x="4549" y="20784"/>
                    <a:pt x="4325" y="20896"/>
                    <a:pt x="4101" y="20970"/>
                  </a:cubicBezTo>
                  <a:cubicBezTo>
                    <a:pt x="3579" y="21194"/>
                    <a:pt x="3132" y="21530"/>
                    <a:pt x="2759" y="21940"/>
                  </a:cubicBezTo>
                  <a:cubicBezTo>
                    <a:pt x="2125" y="22573"/>
                    <a:pt x="1529" y="23282"/>
                    <a:pt x="1007" y="24027"/>
                  </a:cubicBezTo>
                  <a:cubicBezTo>
                    <a:pt x="821" y="24288"/>
                    <a:pt x="672" y="24624"/>
                    <a:pt x="448" y="24885"/>
                  </a:cubicBezTo>
                  <a:cubicBezTo>
                    <a:pt x="299" y="25034"/>
                    <a:pt x="187" y="25220"/>
                    <a:pt x="75" y="25407"/>
                  </a:cubicBezTo>
                  <a:cubicBezTo>
                    <a:pt x="1" y="25556"/>
                    <a:pt x="1" y="25668"/>
                    <a:pt x="1" y="25817"/>
                  </a:cubicBezTo>
                  <a:cubicBezTo>
                    <a:pt x="38" y="25966"/>
                    <a:pt x="187" y="26078"/>
                    <a:pt x="224" y="26190"/>
                  </a:cubicBezTo>
                  <a:cubicBezTo>
                    <a:pt x="262" y="26301"/>
                    <a:pt x="336" y="26600"/>
                    <a:pt x="411" y="26786"/>
                  </a:cubicBezTo>
                  <a:cubicBezTo>
                    <a:pt x="597" y="27233"/>
                    <a:pt x="634" y="27681"/>
                    <a:pt x="560" y="28165"/>
                  </a:cubicBezTo>
                  <a:cubicBezTo>
                    <a:pt x="485" y="28613"/>
                    <a:pt x="336" y="29023"/>
                    <a:pt x="262" y="29470"/>
                  </a:cubicBezTo>
                  <a:cubicBezTo>
                    <a:pt x="187" y="29843"/>
                    <a:pt x="187" y="30179"/>
                    <a:pt x="262" y="30551"/>
                  </a:cubicBezTo>
                  <a:cubicBezTo>
                    <a:pt x="299" y="30700"/>
                    <a:pt x="373" y="30850"/>
                    <a:pt x="448" y="30999"/>
                  </a:cubicBezTo>
                  <a:cubicBezTo>
                    <a:pt x="597" y="31297"/>
                    <a:pt x="672" y="31595"/>
                    <a:pt x="821" y="31893"/>
                  </a:cubicBezTo>
                  <a:cubicBezTo>
                    <a:pt x="970" y="32154"/>
                    <a:pt x="1193" y="32415"/>
                    <a:pt x="1343" y="32676"/>
                  </a:cubicBezTo>
                  <a:cubicBezTo>
                    <a:pt x="1566" y="33012"/>
                    <a:pt x="1790" y="33310"/>
                    <a:pt x="2051" y="33571"/>
                  </a:cubicBezTo>
                  <a:cubicBezTo>
                    <a:pt x="2312" y="33869"/>
                    <a:pt x="2573" y="34205"/>
                    <a:pt x="2797" y="34503"/>
                  </a:cubicBezTo>
                  <a:cubicBezTo>
                    <a:pt x="2871" y="34615"/>
                    <a:pt x="2908" y="34801"/>
                    <a:pt x="3057" y="34876"/>
                  </a:cubicBezTo>
                  <a:cubicBezTo>
                    <a:pt x="3156" y="34930"/>
                    <a:pt x="3276" y="34951"/>
                    <a:pt x="3408" y="34951"/>
                  </a:cubicBezTo>
                  <a:cubicBezTo>
                    <a:pt x="3823" y="34951"/>
                    <a:pt x="4349" y="34737"/>
                    <a:pt x="4661" y="34652"/>
                  </a:cubicBezTo>
                  <a:cubicBezTo>
                    <a:pt x="4987" y="34536"/>
                    <a:pt x="5313" y="34477"/>
                    <a:pt x="5639" y="34477"/>
                  </a:cubicBezTo>
                  <a:cubicBezTo>
                    <a:pt x="5835" y="34477"/>
                    <a:pt x="6031" y="34498"/>
                    <a:pt x="6226" y="34540"/>
                  </a:cubicBezTo>
                  <a:cubicBezTo>
                    <a:pt x="6450" y="34540"/>
                    <a:pt x="6711" y="34578"/>
                    <a:pt x="6972" y="34652"/>
                  </a:cubicBezTo>
                  <a:cubicBezTo>
                    <a:pt x="7158" y="34764"/>
                    <a:pt x="7382" y="34801"/>
                    <a:pt x="7606" y="34839"/>
                  </a:cubicBezTo>
                  <a:cubicBezTo>
                    <a:pt x="7646" y="34841"/>
                    <a:pt x="7687" y="34843"/>
                    <a:pt x="7728" y="34843"/>
                  </a:cubicBezTo>
                  <a:cubicBezTo>
                    <a:pt x="8133" y="34843"/>
                    <a:pt x="8539" y="34711"/>
                    <a:pt x="8945" y="34711"/>
                  </a:cubicBezTo>
                  <a:cubicBezTo>
                    <a:pt x="9020" y="34711"/>
                    <a:pt x="9096" y="34716"/>
                    <a:pt x="9171" y="34727"/>
                  </a:cubicBezTo>
                  <a:cubicBezTo>
                    <a:pt x="9281" y="34716"/>
                    <a:pt x="9393" y="34711"/>
                    <a:pt x="9508" y="34711"/>
                  </a:cubicBezTo>
                  <a:cubicBezTo>
                    <a:pt x="9784" y="34711"/>
                    <a:pt x="10074" y="34738"/>
                    <a:pt x="10364" y="34764"/>
                  </a:cubicBezTo>
                  <a:cubicBezTo>
                    <a:pt x="10588" y="34839"/>
                    <a:pt x="10812" y="34950"/>
                    <a:pt x="10998" y="35099"/>
                  </a:cubicBezTo>
                  <a:cubicBezTo>
                    <a:pt x="11259" y="35323"/>
                    <a:pt x="11483" y="35547"/>
                    <a:pt x="11669" y="35845"/>
                  </a:cubicBezTo>
                  <a:cubicBezTo>
                    <a:pt x="11744" y="36031"/>
                    <a:pt x="11706" y="36255"/>
                    <a:pt x="11893" y="36442"/>
                  </a:cubicBezTo>
                  <a:cubicBezTo>
                    <a:pt x="12079" y="36628"/>
                    <a:pt x="12638" y="36628"/>
                    <a:pt x="12862" y="36889"/>
                  </a:cubicBezTo>
                  <a:cubicBezTo>
                    <a:pt x="13198" y="37262"/>
                    <a:pt x="12899" y="38045"/>
                    <a:pt x="12676" y="38492"/>
                  </a:cubicBezTo>
                  <a:cubicBezTo>
                    <a:pt x="12452" y="38977"/>
                    <a:pt x="12266" y="39498"/>
                    <a:pt x="12191" y="40058"/>
                  </a:cubicBezTo>
                  <a:cubicBezTo>
                    <a:pt x="12154" y="40244"/>
                    <a:pt x="12116" y="40393"/>
                    <a:pt x="12116" y="40580"/>
                  </a:cubicBezTo>
                  <a:cubicBezTo>
                    <a:pt x="12116" y="40729"/>
                    <a:pt x="12191" y="40878"/>
                    <a:pt x="12266" y="41027"/>
                  </a:cubicBezTo>
                  <a:cubicBezTo>
                    <a:pt x="12340" y="41213"/>
                    <a:pt x="12415" y="41400"/>
                    <a:pt x="12527" y="41549"/>
                  </a:cubicBezTo>
                  <a:cubicBezTo>
                    <a:pt x="12676" y="41810"/>
                    <a:pt x="12750" y="42071"/>
                    <a:pt x="12750" y="42332"/>
                  </a:cubicBezTo>
                  <a:cubicBezTo>
                    <a:pt x="12788" y="42705"/>
                    <a:pt x="12862" y="43040"/>
                    <a:pt x="12899" y="43376"/>
                  </a:cubicBezTo>
                  <a:cubicBezTo>
                    <a:pt x="12899" y="43748"/>
                    <a:pt x="12862" y="44121"/>
                    <a:pt x="12788" y="44457"/>
                  </a:cubicBezTo>
                  <a:cubicBezTo>
                    <a:pt x="12750" y="44830"/>
                    <a:pt x="12676" y="45202"/>
                    <a:pt x="12638" y="45612"/>
                  </a:cubicBezTo>
                  <a:cubicBezTo>
                    <a:pt x="12564" y="45911"/>
                    <a:pt x="12527" y="46209"/>
                    <a:pt x="12489" y="46544"/>
                  </a:cubicBezTo>
                  <a:cubicBezTo>
                    <a:pt x="12527" y="46768"/>
                    <a:pt x="12564" y="46992"/>
                    <a:pt x="12638" y="47178"/>
                  </a:cubicBezTo>
                  <a:cubicBezTo>
                    <a:pt x="12713" y="47551"/>
                    <a:pt x="12676" y="47886"/>
                    <a:pt x="12564" y="48222"/>
                  </a:cubicBezTo>
                  <a:cubicBezTo>
                    <a:pt x="12452" y="48557"/>
                    <a:pt x="12191" y="48856"/>
                    <a:pt x="12042" y="49154"/>
                  </a:cubicBezTo>
                  <a:cubicBezTo>
                    <a:pt x="11967" y="49415"/>
                    <a:pt x="11930" y="49676"/>
                    <a:pt x="11893" y="49937"/>
                  </a:cubicBezTo>
                  <a:cubicBezTo>
                    <a:pt x="11930" y="50347"/>
                    <a:pt x="12042" y="50720"/>
                    <a:pt x="12266" y="51055"/>
                  </a:cubicBezTo>
                  <a:cubicBezTo>
                    <a:pt x="12638" y="51950"/>
                    <a:pt x="13235" y="52807"/>
                    <a:pt x="13496" y="53739"/>
                  </a:cubicBezTo>
                  <a:cubicBezTo>
                    <a:pt x="13608" y="54112"/>
                    <a:pt x="13645" y="54485"/>
                    <a:pt x="13682" y="54858"/>
                  </a:cubicBezTo>
                  <a:cubicBezTo>
                    <a:pt x="13682" y="55268"/>
                    <a:pt x="13496" y="55678"/>
                    <a:pt x="13496" y="56051"/>
                  </a:cubicBezTo>
                  <a:cubicBezTo>
                    <a:pt x="13459" y="56647"/>
                    <a:pt x="13570" y="57318"/>
                    <a:pt x="13309" y="57877"/>
                  </a:cubicBezTo>
                  <a:cubicBezTo>
                    <a:pt x="13235" y="58064"/>
                    <a:pt x="13123" y="58213"/>
                    <a:pt x="13198" y="58437"/>
                  </a:cubicBezTo>
                  <a:cubicBezTo>
                    <a:pt x="13272" y="58735"/>
                    <a:pt x="13645" y="58996"/>
                    <a:pt x="13869" y="59220"/>
                  </a:cubicBezTo>
                  <a:cubicBezTo>
                    <a:pt x="14055" y="59480"/>
                    <a:pt x="14241" y="59741"/>
                    <a:pt x="14391" y="60040"/>
                  </a:cubicBezTo>
                  <a:cubicBezTo>
                    <a:pt x="14465" y="60114"/>
                    <a:pt x="14540" y="60226"/>
                    <a:pt x="14577" y="60338"/>
                  </a:cubicBezTo>
                  <a:cubicBezTo>
                    <a:pt x="14875" y="60263"/>
                    <a:pt x="15323" y="60226"/>
                    <a:pt x="15397" y="60189"/>
                  </a:cubicBezTo>
                  <a:cubicBezTo>
                    <a:pt x="15546" y="60040"/>
                    <a:pt x="15733" y="59853"/>
                    <a:pt x="15919" y="59741"/>
                  </a:cubicBezTo>
                  <a:cubicBezTo>
                    <a:pt x="16081" y="59638"/>
                    <a:pt x="16249" y="59611"/>
                    <a:pt x="16421" y="59611"/>
                  </a:cubicBezTo>
                  <a:cubicBezTo>
                    <a:pt x="16615" y="59611"/>
                    <a:pt x="16813" y="59646"/>
                    <a:pt x="17012" y="59646"/>
                  </a:cubicBezTo>
                  <a:cubicBezTo>
                    <a:pt x="17083" y="59646"/>
                    <a:pt x="17153" y="59641"/>
                    <a:pt x="17224" y="59630"/>
                  </a:cubicBezTo>
                  <a:cubicBezTo>
                    <a:pt x="17410" y="59592"/>
                    <a:pt x="17634" y="59480"/>
                    <a:pt x="17820" y="59443"/>
                  </a:cubicBezTo>
                  <a:lnTo>
                    <a:pt x="18342" y="59443"/>
                  </a:lnTo>
                  <a:cubicBezTo>
                    <a:pt x="18378" y="59446"/>
                    <a:pt x="18413" y="59447"/>
                    <a:pt x="18448" y="59447"/>
                  </a:cubicBezTo>
                  <a:cubicBezTo>
                    <a:pt x="18971" y="59447"/>
                    <a:pt x="19482" y="59191"/>
                    <a:pt x="19796" y="58772"/>
                  </a:cubicBezTo>
                  <a:cubicBezTo>
                    <a:pt x="20132" y="58511"/>
                    <a:pt x="20393" y="58213"/>
                    <a:pt x="20579" y="57840"/>
                  </a:cubicBezTo>
                  <a:cubicBezTo>
                    <a:pt x="20803" y="57430"/>
                    <a:pt x="21026" y="57020"/>
                    <a:pt x="21250" y="56610"/>
                  </a:cubicBezTo>
                  <a:cubicBezTo>
                    <a:pt x="21623" y="56013"/>
                    <a:pt x="21735" y="55193"/>
                    <a:pt x="22406" y="54932"/>
                  </a:cubicBezTo>
                  <a:cubicBezTo>
                    <a:pt x="22704" y="54895"/>
                    <a:pt x="23002" y="54783"/>
                    <a:pt x="23300" y="54634"/>
                  </a:cubicBezTo>
                  <a:cubicBezTo>
                    <a:pt x="23561" y="54410"/>
                    <a:pt x="23487" y="53963"/>
                    <a:pt x="23412" y="53702"/>
                  </a:cubicBezTo>
                  <a:cubicBezTo>
                    <a:pt x="23375" y="53404"/>
                    <a:pt x="23375" y="53106"/>
                    <a:pt x="23412" y="52807"/>
                  </a:cubicBezTo>
                  <a:cubicBezTo>
                    <a:pt x="23487" y="52472"/>
                    <a:pt x="23487" y="52323"/>
                    <a:pt x="23785" y="52136"/>
                  </a:cubicBezTo>
                  <a:cubicBezTo>
                    <a:pt x="24046" y="51950"/>
                    <a:pt x="24344" y="51801"/>
                    <a:pt x="24643" y="51652"/>
                  </a:cubicBezTo>
                  <a:cubicBezTo>
                    <a:pt x="25202" y="51391"/>
                    <a:pt x="25761" y="51055"/>
                    <a:pt x="26246" y="50645"/>
                  </a:cubicBezTo>
                  <a:cubicBezTo>
                    <a:pt x="26432" y="50496"/>
                    <a:pt x="26581" y="50347"/>
                    <a:pt x="26767" y="50198"/>
                  </a:cubicBezTo>
                  <a:cubicBezTo>
                    <a:pt x="26954" y="50049"/>
                    <a:pt x="27178" y="49900"/>
                    <a:pt x="27252" y="49713"/>
                  </a:cubicBezTo>
                  <a:cubicBezTo>
                    <a:pt x="27327" y="49527"/>
                    <a:pt x="27252" y="49489"/>
                    <a:pt x="27252" y="49303"/>
                  </a:cubicBezTo>
                  <a:cubicBezTo>
                    <a:pt x="27252" y="49191"/>
                    <a:pt x="27252" y="49079"/>
                    <a:pt x="27289" y="48968"/>
                  </a:cubicBezTo>
                  <a:cubicBezTo>
                    <a:pt x="27327" y="48707"/>
                    <a:pt x="27252" y="48446"/>
                    <a:pt x="27289" y="48185"/>
                  </a:cubicBezTo>
                  <a:cubicBezTo>
                    <a:pt x="27327" y="47775"/>
                    <a:pt x="27327" y="47402"/>
                    <a:pt x="27364" y="47029"/>
                  </a:cubicBezTo>
                  <a:cubicBezTo>
                    <a:pt x="27364" y="46544"/>
                    <a:pt x="27364" y="46060"/>
                    <a:pt x="27438" y="45575"/>
                  </a:cubicBezTo>
                  <a:cubicBezTo>
                    <a:pt x="27550" y="45128"/>
                    <a:pt x="27588" y="44680"/>
                    <a:pt x="27625" y="44233"/>
                  </a:cubicBezTo>
                  <a:cubicBezTo>
                    <a:pt x="27588" y="44084"/>
                    <a:pt x="27513" y="44009"/>
                    <a:pt x="27550" y="43786"/>
                  </a:cubicBezTo>
                  <a:cubicBezTo>
                    <a:pt x="27625" y="43562"/>
                    <a:pt x="27737" y="43301"/>
                    <a:pt x="27886" y="43077"/>
                  </a:cubicBezTo>
                  <a:cubicBezTo>
                    <a:pt x="28520" y="42108"/>
                    <a:pt x="29526" y="41698"/>
                    <a:pt x="30421" y="41064"/>
                  </a:cubicBezTo>
                  <a:cubicBezTo>
                    <a:pt x="31129" y="40617"/>
                    <a:pt x="31838" y="40095"/>
                    <a:pt x="32471" y="39573"/>
                  </a:cubicBezTo>
                  <a:cubicBezTo>
                    <a:pt x="33030" y="39051"/>
                    <a:pt x="33515" y="38455"/>
                    <a:pt x="33851" y="37784"/>
                  </a:cubicBezTo>
                  <a:cubicBezTo>
                    <a:pt x="34112" y="37336"/>
                    <a:pt x="34410" y="36814"/>
                    <a:pt x="34671" y="36330"/>
                  </a:cubicBezTo>
                  <a:cubicBezTo>
                    <a:pt x="34783" y="36106"/>
                    <a:pt x="34857" y="35920"/>
                    <a:pt x="34932" y="35696"/>
                  </a:cubicBezTo>
                  <a:cubicBezTo>
                    <a:pt x="35044" y="35547"/>
                    <a:pt x="35118" y="35360"/>
                    <a:pt x="35155" y="35174"/>
                  </a:cubicBezTo>
                  <a:cubicBezTo>
                    <a:pt x="35155" y="34982"/>
                    <a:pt x="34935" y="34924"/>
                    <a:pt x="34697" y="34924"/>
                  </a:cubicBezTo>
                  <a:cubicBezTo>
                    <a:pt x="34521" y="34924"/>
                    <a:pt x="34335" y="34956"/>
                    <a:pt x="34223" y="34988"/>
                  </a:cubicBezTo>
                  <a:cubicBezTo>
                    <a:pt x="33962" y="35062"/>
                    <a:pt x="33739" y="35137"/>
                    <a:pt x="33441" y="35174"/>
                  </a:cubicBezTo>
                  <a:cubicBezTo>
                    <a:pt x="33217" y="35174"/>
                    <a:pt x="32993" y="35137"/>
                    <a:pt x="32770" y="35099"/>
                  </a:cubicBezTo>
                  <a:cubicBezTo>
                    <a:pt x="32728" y="35097"/>
                    <a:pt x="32686" y="35096"/>
                    <a:pt x="32643" y="35096"/>
                  </a:cubicBezTo>
                  <a:cubicBezTo>
                    <a:pt x="32331" y="35096"/>
                    <a:pt x="32001" y="35151"/>
                    <a:pt x="31688" y="35151"/>
                  </a:cubicBezTo>
                  <a:cubicBezTo>
                    <a:pt x="31357" y="35151"/>
                    <a:pt x="31045" y="35090"/>
                    <a:pt x="30794" y="34839"/>
                  </a:cubicBezTo>
                  <a:cubicBezTo>
                    <a:pt x="30943" y="34727"/>
                    <a:pt x="31055" y="34540"/>
                    <a:pt x="31166" y="34466"/>
                  </a:cubicBezTo>
                  <a:cubicBezTo>
                    <a:pt x="31535" y="34374"/>
                    <a:pt x="31903" y="34307"/>
                    <a:pt x="32271" y="34307"/>
                  </a:cubicBezTo>
                  <a:cubicBezTo>
                    <a:pt x="32350" y="34307"/>
                    <a:pt x="32429" y="34310"/>
                    <a:pt x="32509" y="34317"/>
                  </a:cubicBezTo>
                  <a:cubicBezTo>
                    <a:pt x="33105" y="34279"/>
                    <a:pt x="33739" y="34205"/>
                    <a:pt x="34373" y="34093"/>
                  </a:cubicBezTo>
                  <a:cubicBezTo>
                    <a:pt x="34745" y="34018"/>
                    <a:pt x="35081" y="33795"/>
                    <a:pt x="35305" y="33459"/>
                  </a:cubicBezTo>
                  <a:cubicBezTo>
                    <a:pt x="35379" y="33310"/>
                    <a:pt x="35416" y="33124"/>
                    <a:pt x="35565" y="33012"/>
                  </a:cubicBezTo>
                  <a:cubicBezTo>
                    <a:pt x="35826" y="32825"/>
                    <a:pt x="36125" y="32714"/>
                    <a:pt x="36423" y="32639"/>
                  </a:cubicBezTo>
                  <a:cubicBezTo>
                    <a:pt x="36870" y="32490"/>
                    <a:pt x="37355" y="32453"/>
                    <a:pt x="37802" y="32303"/>
                  </a:cubicBezTo>
                  <a:cubicBezTo>
                    <a:pt x="37951" y="32229"/>
                    <a:pt x="38138" y="32117"/>
                    <a:pt x="38250" y="31968"/>
                  </a:cubicBezTo>
                  <a:cubicBezTo>
                    <a:pt x="38436" y="31670"/>
                    <a:pt x="38548" y="31297"/>
                    <a:pt x="38622" y="30924"/>
                  </a:cubicBezTo>
                  <a:cubicBezTo>
                    <a:pt x="38660" y="30663"/>
                    <a:pt x="38809" y="30439"/>
                    <a:pt x="38921" y="30141"/>
                  </a:cubicBezTo>
                  <a:cubicBezTo>
                    <a:pt x="38958" y="29955"/>
                    <a:pt x="38995" y="29806"/>
                    <a:pt x="38995" y="29619"/>
                  </a:cubicBezTo>
                  <a:cubicBezTo>
                    <a:pt x="39033" y="29396"/>
                    <a:pt x="38995" y="29358"/>
                    <a:pt x="38958" y="29135"/>
                  </a:cubicBezTo>
                  <a:cubicBezTo>
                    <a:pt x="38921" y="28948"/>
                    <a:pt x="39033" y="28836"/>
                    <a:pt x="38958" y="28650"/>
                  </a:cubicBezTo>
                  <a:cubicBezTo>
                    <a:pt x="38846" y="28389"/>
                    <a:pt x="38622" y="28165"/>
                    <a:pt x="38324" y="28091"/>
                  </a:cubicBezTo>
                  <a:cubicBezTo>
                    <a:pt x="37728" y="27867"/>
                    <a:pt x="36721" y="28128"/>
                    <a:pt x="36684" y="27271"/>
                  </a:cubicBezTo>
                  <a:cubicBezTo>
                    <a:pt x="36684" y="27159"/>
                    <a:pt x="36758" y="26972"/>
                    <a:pt x="36721" y="26898"/>
                  </a:cubicBezTo>
                  <a:cubicBezTo>
                    <a:pt x="36690" y="26866"/>
                    <a:pt x="36631" y="26855"/>
                    <a:pt x="36566" y="26855"/>
                  </a:cubicBezTo>
                  <a:cubicBezTo>
                    <a:pt x="36478" y="26855"/>
                    <a:pt x="36376" y="26876"/>
                    <a:pt x="36311" y="26898"/>
                  </a:cubicBezTo>
                  <a:cubicBezTo>
                    <a:pt x="36087" y="27010"/>
                    <a:pt x="35901" y="27271"/>
                    <a:pt x="35677" y="27420"/>
                  </a:cubicBezTo>
                  <a:cubicBezTo>
                    <a:pt x="35590" y="27469"/>
                    <a:pt x="35505" y="27491"/>
                    <a:pt x="35423" y="27491"/>
                  </a:cubicBezTo>
                  <a:cubicBezTo>
                    <a:pt x="34621" y="27491"/>
                    <a:pt x="34061" y="25381"/>
                    <a:pt x="34298" y="24773"/>
                  </a:cubicBezTo>
                  <a:cubicBezTo>
                    <a:pt x="34325" y="24767"/>
                    <a:pt x="34352" y="24765"/>
                    <a:pt x="34379" y="24765"/>
                  </a:cubicBezTo>
                  <a:cubicBezTo>
                    <a:pt x="34904" y="24765"/>
                    <a:pt x="35360" y="25759"/>
                    <a:pt x="35715" y="26078"/>
                  </a:cubicBezTo>
                  <a:cubicBezTo>
                    <a:pt x="36087" y="26413"/>
                    <a:pt x="36609" y="26413"/>
                    <a:pt x="37094" y="26488"/>
                  </a:cubicBezTo>
                  <a:cubicBezTo>
                    <a:pt x="37355" y="26488"/>
                    <a:pt x="37616" y="26525"/>
                    <a:pt x="37877" y="26562"/>
                  </a:cubicBezTo>
                  <a:cubicBezTo>
                    <a:pt x="38138" y="26674"/>
                    <a:pt x="38026" y="26749"/>
                    <a:pt x="38175" y="27047"/>
                  </a:cubicBezTo>
                  <a:cubicBezTo>
                    <a:pt x="38361" y="27494"/>
                    <a:pt x="38772" y="27457"/>
                    <a:pt x="39219" y="27532"/>
                  </a:cubicBezTo>
                  <a:lnTo>
                    <a:pt x="39741" y="27606"/>
                  </a:lnTo>
                  <a:cubicBezTo>
                    <a:pt x="40412" y="27681"/>
                    <a:pt x="41083" y="27681"/>
                    <a:pt x="41717" y="27681"/>
                  </a:cubicBezTo>
                  <a:cubicBezTo>
                    <a:pt x="42388" y="27681"/>
                    <a:pt x="43320" y="28091"/>
                    <a:pt x="43282" y="28836"/>
                  </a:cubicBezTo>
                  <a:cubicBezTo>
                    <a:pt x="43282" y="29135"/>
                    <a:pt x="43171" y="29358"/>
                    <a:pt x="43282" y="29657"/>
                  </a:cubicBezTo>
                  <a:cubicBezTo>
                    <a:pt x="43394" y="29806"/>
                    <a:pt x="43543" y="29992"/>
                    <a:pt x="43655" y="30104"/>
                  </a:cubicBezTo>
                  <a:cubicBezTo>
                    <a:pt x="43767" y="30253"/>
                    <a:pt x="43842" y="30402"/>
                    <a:pt x="43953" y="30514"/>
                  </a:cubicBezTo>
                  <a:cubicBezTo>
                    <a:pt x="44065" y="30663"/>
                    <a:pt x="44364" y="30887"/>
                    <a:pt x="44550" y="31073"/>
                  </a:cubicBezTo>
                  <a:cubicBezTo>
                    <a:pt x="44624" y="31148"/>
                    <a:pt x="44662" y="31185"/>
                    <a:pt x="44774" y="31185"/>
                  </a:cubicBezTo>
                  <a:cubicBezTo>
                    <a:pt x="44997" y="31148"/>
                    <a:pt x="45184" y="31073"/>
                    <a:pt x="45407" y="30961"/>
                  </a:cubicBezTo>
                  <a:cubicBezTo>
                    <a:pt x="45668" y="30887"/>
                    <a:pt x="45929" y="30775"/>
                    <a:pt x="46153" y="30589"/>
                  </a:cubicBezTo>
                  <a:cubicBezTo>
                    <a:pt x="46377" y="30700"/>
                    <a:pt x="46265" y="31409"/>
                    <a:pt x="46228" y="31632"/>
                  </a:cubicBezTo>
                  <a:cubicBezTo>
                    <a:pt x="46153" y="32005"/>
                    <a:pt x="46004" y="32378"/>
                    <a:pt x="45929" y="32788"/>
                  </a:cubicBezTo>
                  <a:cubicBezTo>
                    <a:pt x="45855" y="33459"/>
                    <a:pt x="45668" y="34167"/>
                    <a:pt x="45929" y="34839"/>
                  </a:cubicBezTo>
                  <a:cubicBezTo>
                    <a:pt x="46078" y="35211"/>
                    <a:pt x="46228" y="35547"/>
                    <a:pt x="46414" y="35882"/>
                  </a:cubicBezTo>
                  <a:cubicBezTo>
                    <a:pt x="46563" y="36143"/>
                    <a:pt x="46787" y="36367"/>
                    <a:pt x="46973" y="36665"/>
                  </a:cubicBezTo>
                  <a:cubicBezTo>
                    <a:pt x="47160" y="36963"/>
                    <a:pt x="47271" y="37299"/>
                    <a:pt x="47383" y="37634"/>
                  </a:cubicBezTo>
                  <a:cubicBezTo>
                    <a:pt x="47681" y="38380"/>
                    <a:pt x="47905" y="39163"/>
                    <a:pt x="47980" y="39983"/>
                  </a:cubicBezTo>
                  <a:cubicBezTo>
                    <a:pt x="48041" y="40020"/>
                    <a:pt x="48103" y="40037"/>
                    <a:pt x="48164" y="40037"/>
                  </a:cubicBezTo>
                  <a:cubicBezTo>
                    <a:pt x="48664" y="40037"/>
                    <a:pt x="49148" y="38940"/>
                    <a:pt x="49247" y="38641"/>
                  </a:cubicBezTo>
                  <a:cubicBezTo>
                    <a:pt x="49434" y="37858"/>
                    <a:pt x="49173" y="37075"/>
                    <a:pt x="49247" y="36292"/>
                  </a:cubicBezTo>
                  <a:cubicBezTo>
                    <a:pt x="49247" y="36031"/>
                    <a:pt x="49359" y="35808"/>
                    <a:pt x="49471" y="35584"/>
                  </a:cubicBezTo>
                  <a:cubicBezTo>
                    <a:pt x="49657" y="35323"/>
                    <a:pt x="49918" y="35249"/>
                    <a:pt x="50179" y="35062"/>
                  </a:cubicBezTo>
                  <a:cubicBezTo>
                    <a:pt x="50440" y="34876"/>
                    <a:pt x="50664" y="34689"/>
                    <a:pt x="50887" y="34466"/>
                  </a:cubicBezTo>
                  <a:cubicBezTo>
                    <a:pt x="51148" y="34130"/>
                    <a:pt x="51409" y="33795"/>
                    <a:pt x="51708" y="33496"/>
                  </a:cubicBezTo>
                  <a:cubicBezTo>
                    <a:pt x="52118" y="33086"/>
                    <a:pt x="52341" y="32639"/>
                    <a:pt x="52901" y="32415"/>
                  </a:cubicBezTo>
                  <a:cubicBezTo>
                    <a:pt x="53273" y="32303"/>
                    <a:pt x="53646" y="32192"/>
                    <a:pt x="54019" y="32117"/>
                  </a:cubicBezTo>
                  <a:cubicBezTo>
                    <a:pt x="54205" y="32080"/>
                    <a:pt x="54392" y="32043"/>
                    <a:pt x="54578" y="32005"/>
                  </a:cubicBezTo>
                  <a:cubicBezTo>
                    <a:pt x="54839" y="32005"/>
                    <a:pt x="54690" y="32005"/>
                    <a:pt x="54802" y="32117"/>
                  </a:cubicBezTo>
                  <a:cubicBezTo>
                    <a:pt x="54876" y="32266"/>
                    <a:pt x="54914" y="32602"/>
                    <a:pt x="54988" y="32751"/>
                  </a:cubicBezTo>
                  <a:cubicBezTo>
                    <a:pt x="55100" y="32975"/>
                    <a:pt x="55212" y="33161"/>
                    <a:pt x="55287" y="33385"/>
                  </a:cubicBezTo>
                  <a:cubicBezTo>
                    <a:pt x="55473" y="33907"/>
                    <a:pt x="55697" y="34428"/>
                    <a:pt x="55920" y="34913"/>
                  </a:cubicBezTo>
                  <a:cubicBezTo>
                    <a:pt x="56069" y="35249"/>
                    <a:pt x="56293" y="35547"/>
                    <a:pt x="56629" y="35696"/>
                  </a:cubicBezTo>
                  <a:cubicBezTo>
                    <a:pt x="56773" y="35768"/>
                    <a:pt x="56933" y="35809"/>
                    <a:pt x="57099" y="35809"/>
                  </a:cubicBezTo>
                  <a:cubicBezTo>
                    <a:pt x="57189" y="35809"/>
                    <a:pt x="57282" y="35797"/>
                    <a:pt x="57374" y="35770"/>
                  </a:cubicBezTo>
                  <a:cubicBezTo>
                    <a:pt x="57487" y="35748"/>
                    <a:pt x="57628" y="35711"/>
                    <a:pt x="57763" y="35711"/>
                  </a:cubicBezTo>
                  <a:cubicBezTo>
                    <a:pt x="57850" y="35711"/>
                    <a:pt x="57935" y="35727"/>
                    <a:pt x="58008" y="35770"/>
                  </a:cubicBezTo>
                  <a:cubicBezTo>
                    <a:pt x="58008" y="36516"/>
                    <a:pt x="58120" y="37299"/>
                    <a:pt x="58157" y="38045"/>
                  </a:cubicBezTo>
                  <a:cubicBezTo>
                    <a:pt x="58194" y="38455"/>
                    <a:pt x="58232" y="38827"/>
                    <a:pt x="58232" y="39200"/>
                  </a:cubicBezTo>
                  <a:cubicBezTo>
                    <a:pt x="58269" y="39349"/>
                    <a:pt x="58306" y="39498"/>
                    <a:pt x="58343" y="39648"/>
                  </a:cubicBezTo>
                  <a:lnTo>
                    <a:pt x="58455" y="39722"/>
                  </a:lnTo>
                  <a:cubicBezTo>
                    <a:pt x="58642" y="40020"/>
                    <a:pt x="58716" y="40356"/>
                    <a:pt x="58679" y="40691"/>
                  </a:cubicBezTo>
                  <a:cubicBezTo>
                    <a:pt x="58716" y="40691"/>
                    <a:pt x="58865" y="41064"/>
                    <a:pt x="58865" y="41064"/>
                  </a:cubicBezTo>
                  <a:cubicBezTo>
                    <a:pt x="59313" y="41251"/>
                    <a:pt x="59387" y="42034"/>
                    <a:pt x="59499" y="42444"/>
                  </a:cubicBezTo>
                  <a:cubicBezTo>
                    <a:pt x="59574" y="42779"/>
                    <a:pt x="59611" y="43115"/>
                    <a:pt x="59611" y="43450"/>
                  </a:cubicBezTo>
                  <a:cubicBezTo>
                    <a:pt x="59648" y="43898"/>
                    <a:pt x="59797" y="44345"/>
                    <a:pt x="60058" y="44680"/>
                  </a:cubicBezTo>
                  <a:cubicBezTo>
                    <a:pt x="60170" y="44792"/>
                    <a:pt x="60245" y="44904"/>
                    <a:pt x="60357" y="45053"/>
                  </a:cubicBezTo>
                  <a:cubicBezTo>
                    <a:pt x="60394" y="45090"/>
                    <a:pt x="60468" y="45128"/>
                    <a:pt x="60506" y="45165"/>
                  </a:cubicBezTo>
                  <a:cubicBezTo>
                    <a:pt x="60543" y="45202"/>
                    <a:pt x="60543" y="45240"/>
                    <a:pt x="60580" y="45277"/>
                  </a:cubicBezTo>
                  <a:cubicBezTo>
                    <a:pt x="60729" y="45463"/>
                    <a:pt x="60878" y="45612"/>
                    <a:pt x="61065" y="45762"/>
                  </a:cubicBezTo>
                  <a:cubicBezTo>
                    <a:pt x="61326" y="45240"/>
                    <a:pt x="61177" y="44494"/>
                    <a:pt x="61214" y="43898"/>
                  </a:cubicBezTo>
                  <a:cubicBezTo>
                    <a:pt x="61289" y="43674"/>
                    <a:pt x="61326" y="43450"/>
                    <a:pt x="61326" y="43189"/>
                  </a:cubicBezTo>
                  <a:cubicBezTo>
                    <a:pt x="61251" y="43003"/>
                    <a:pt x="61139" y="43040"/>
                    <a:pt x="60990" y="42966"/>
                  </a:cubicBezTo>
                  <a:cubicBezTo>
                    <a:pt x="60692" y="42816"/>
                    <a:pt x="60506" y="42444"/>
                    <a:pt x="60282" y="42220"/>
                  </a:cubicBezTo>
                  <a:cubicBezTo>
                    <a:pt x="60096" y="42071"/>
                    <a:pt x="59984" y="41847"/>
                    <a:pt x="59872" y="41623"/>
                  </a:cubicBezTo>
                  <a:cubicBezTo>
                    <a:pt x="59760" y="41325"/>
                    <a:pt x="59648" y="41027"/>
                    <a:pt x="59536" y="40691"/>
                  </a:cubicBezTo>
                  <a:cubicBezTo>
                    <a:pt x="59462" y="40430"/>
                    <a:pt x="59350" y="40132"/>
                    <a:pt x="59313" y="39834"/>
                  </a:cubicBezTo>
                  <a:cubicBezTo>
                    <a:pt x="59275" y="39424"/>
                    <a:pt x="59313" y="38977"/>
                    <a:pt x="59425" y="38566"/>
                  </a:cubicBezTo>
                  <a:cubicBezTo>
                    <a:pt x="59462" y="38306"/>
                    <a:pt x="59499" y="37821"/>
                    <a:pt x="59835" y="37784"/>
                  </a:cubicBezTo>
                  <a:cubicBezTo>
                    <a:pt x="59835" y="38641"/>
                    <a:pt x="60916" y="38902"/>
                    <a:pt x="61251" y="39610"/>
                  </a:cubicBezTo>
                  <a:cubicBezTo>
                    <a:pt x="61430" y="39931"/>
                    <a:pt x="61471" y="40696"/>
                    <a:pt x="61932" y="40696"/>
                  </a:cubicBezTo>
                  <a:cubicBezTo>
                    <a:pt x="61953" y="40696"/>
                    <a:pt x="61974" y="40695"/>
                    <a:pt x="61997" y="40691"/>
                  </a:cubicBezTo>
                  <a:cubicBezTo>
                    <a:pt x="62407" y="40654"/>
                    <a:pt x="62631" y="40207"/>
                    <a:pt x="63003" y="40095"/>
                  </a:cubicBezTo>
                  <a:cubicBezTo>
                    <a:pt x="63031" y="40090"/>
                    <a:pt x="63059" y="40087"/>
                    <a:pt x="63087" y="40087"/>
                  </a:cubicBezTo>
                  <a:cubicBezTo>
                    <a:pt x="63226" y="40087"/>
                    <a:pt x="63377" y="40140"/>
                    <a:pt x="63516" y="40140"/>
                  </a:cubicBezTo>
                  <a:cubicBezTo>
                    <a:pt x="63545" y="40140"/>
                    <a:pt x="63573" y="40138"/>
                    <a:pt x="63600" y="40132"/>
                  </a:cubicBezTo>
                  <a:cubicBezTo>
                    <a:pt x="63824" y="40095"/>
                    <a:pt x="64047" y="40020"/>
                    <a:pt x="64196" y="39871"/>
                  </a:cubicBezTo>
                  <a:cubicBezTo>
                    <a:pt x="64383" y="39722"/>
                    <a:pt x="64495" y="39498"/>
                    <a:pt x="64495" y="39275"/>
                  </a:cubicBezTo>
                  <a:cubicBezTo>
                    <a:pt x="64569" y="39051"/>
                    <a:pt x="64532" y="38790"/>
                    <a:pt x="64383" y="38604"/>
                  </a:cubicBezTo>
                  <a:cubicBezTo>
                    <a:pt x="64159" y="38156"/>
                    <a:pt x="63973" y="37709"/>
                    <a:pt x="63824" y="37224"/>
                  </a:cubicBezTo>
                  <a:cubicBezTo>
                    <a:pt x="63637" y="36740"/>
                    <a:pt x="63302" y="36292"/>
                    <a:pt x="62929" y="35920"/>
                  </a:cubicBezTo>
                  <a:cubicBezTo>
                    <a:pt x="62519" y="35510"/>
                    <a:pt x="62668" y="34913"/>
                    <a:pt x="62742" y="34391"/>
                  </a:cubicBezTo>
                  <a:cubicBezTo>
                    <a:pt x="62845" y="33912"/>
                    <a:pt x="63357" y="33716"/>
                    <a:pt x="63786" y="33716"/>
                  </a:cubicBezTo>
                  <a:cubicBezTo>
                    <a:pt x="63824" y="33716"/>
                    <a:pt x="63862" y="33717"/>
                    <a:pt x="63898" y="33720"/>
                  </a:cubicBezTo>
                  <a:cubicBezTo>
                    <a:pt x="64196" y="33720"/>
                    <a:pt x="64662" y="34006"/>
                    <a:pt x="65008" y="34006"/>
                  </a:cubicBezTo>
                  <a:cubicBezTo>
                    <a:pt x="65094" y="34006"/>
                    <a:pt x="65173" y="33989"/>
                    <a:pt x="65240" y="33944"/>
                  </a:cubicBezTo>
                  <a:cubicBezTo>
                    <a:pt x="65464" y="33795"/>
                    <a:pt x="65576" y="33422"/>
                    <a:pt x="65799" y="33235"/>
                  </a:cubicBezTo>
                  <a:cubicBezTo>
                    <a:pt x="66247" y="32975"/>
                    <a:pt x="66731" y="32863"/>
                    <a:pt x="67216" y="32825"/>
                  </a:cubicBezTo>
                  <a:cubicBezTo>
                    <a:pt x="67365" y="32825"/>
                    <a:pt x="67552" y="32788"/>
                    <a:pt x="67701" y="32788"/>
                  </a:cubicBezTo>
                  <a:cubicBezTo>
                    <a:pt x="67766" y="32797"/>
                    <a:pt x="67831" y="32802"/>
                    <a:pt x="67896" y="32802"/>
                  </a:cubicBezTo>
                  <a:cubicBezTo>
                    <a:pt x="68092" y="32802"/>
                    <a:pt x="68288" y="32760"/>
                    <a:pt x="68484" y="32676"/>
                  </a:cubicBezTo>
                  <a:cubicBezTo>
                    <a:pt x="68595" y="32676"/>
                    <a:pt x="68856" y="32676"/>
                    <a:pt x="68931" y="32527"/>
                  </a:cubicBezTo>
                  <a:cubicBezTo>
                    <a:pt x="69043" y="32415"/>
                    <a:pt x="69005" y="32303"/>
                    <a:pt x="69043" y="32229"/>
                  </a:cubicBezTo>
                  <a:cubicBezTo>
                    <a:pt x="69192" y="32043"/>
                    <a:pt x="69304" y="31893"/>
                    <a:pt x="69378" y="31707"/>
                  </a:cubicBezTo>
                  <a:cubicBezTo>
                    <a:pt x="69490" y="31409"/>
                    <a:pt x="69453" y="31111"/>
                    <a:pt x="69565" y="30812"/>
                  </a:cubicBezTo>
                  <a:cubicBezTo>
                    <a:pt x="69677" y="30514"/>
                    <a:pt x="69826" y="30216"/>
                    <a:pt x="70012" y="29992"/>
                  </a:cubicBezTo>
                  <a:cubicBezTo>
                    <a:pt x="70198" y="29843"/>
                    <a:pt x="70273" y="29619"/>
                    <a:pt x="70273" y="29358"/>
                  </a:cubicBezTo>
                  <a:cubicBezTo>
                    <a:pt x="70310" y="29060"/>
                    <a:pt x="70198" y="28948"/>
                    <a:pt x="70049" y="28687"/>
                  </a:cubicBezTo>
                  <a:cubicBezTo>
                    <a:pt x="69863" y="28352"/>
                    <a:pt x="69639" y="28054"/>
                    <a:pt x="69453" y="27755"/>
                  </a:cubicBezTo>
                  <a:cubicBezTo>
                    <a:pt x="69304" y="27532"/>
                    <a:pt x="69229" y="27271"/>
                    <a:pt x="69192" y="26972"/>
                  </a:cubicBezTo>
                  <a:cubicBezTo>
                    <a:pt x="69155" y="26749"/>
                    <a:pt x="69192" y="26525"/>
                    <a:pt x="69155" y="26264"/>
                  </a:cubicBezTo>
                  <a:cubicBezTo>
                    <a:pt x="69117" y="26003"/>
                    <a:pt x="68968" y="25929"/>
                    <a:pt x="68931" y="25742"/>
                  </a:cubicBezTo>
                  <a:cubicBezTo>
                    <a:pt x="68894" y="25630"/>
                    <a:pt x="68931" y="25481"/>
                    <a:pt x="68968" y="25369"/>
                  </a:cubicBezTo>
                  <a:cubicBezTo>
                    <a:pt x="69005" y="25295"/>
                    <a:pt x="69155" y="25258"/>
                    <a:pt x="69192" y="25183"/>
                  </a:cubicBezTo>
                  <a:cubicBezTo>
                    <a:pt x="69341" y="24885"/>
                    <a:pt x="68595" y="24922"/>
                    <a:pt x="68409" y="24885"/>
                  </a:cubicBezTo>
                  <a:cubicBezTo>
                    <a:pt x="68297" y="24872"/>
                    <a:pt x="68189" y="24868"/>
                    <a:pt x="68083" y="24868"/>
                  </a:cubicBezTo>
                  <a:cubicBezTo>
                    <a:pt x="67871" y="24868"/>
                    <a:pt x="67663" y="24885"/>
                    <a:pt x="67440" y="24885"/>
                  </a:cubicBezTo>
                  <a:cubicBezTo>
                    <a:pt x="67179" y="24848"/>
                    <a:pt x="67253" y="24885"/>
                    <a:pt x="67141" y="24698"/>
                  </a:cubicBezTo>
                  <a:cubicBezTo>
                    <a:pt x="67104" y="24587"/>
                    <a:pt x="67067" y="24475"/>
                    <a:pt x="67030" y="24363"/>
                  </a:cubicBezTo>
                  <a:cubicBezTo>
                    <a:pt x="67030" y="24251"/>
                    <a:pt x="67030" y="24139"/>
                    <a:pt x="67030" y="23990"/>
                  </a:cubicBezTo>
                  <a:cubicBezTo>
                    <a:pt x="67030" y="23878"/>
                    <a:pt x="66918" y="23878"/>
                    <a:pt x="66992" y="23729"/>
                  </a:cubicBezTo>
                  <a:cubicBezTo>
                    <a:pt x="67067" y="23617"/>
                    <a:pt x="67626" y="23580"/>
                    <a:pt x="67253" y="23282"/>
                  </a:cubicBezTo>
                  <a:cubicBezTo>
                    <a:pt x="67335" y="23037"/>
                    <a:pt x="67653" y="22951"/>
                    <a:pt x="67936" y="22951"/>
                  </a:cubicBezTo>
                  <a:cubicBezTo>
                    <a:pt x="68041" y="22951"/>
                    <a:pt x="68142" y="22963"/>
                    <a:pt x="68223" y="22984"/>
                  </a:cubicBezTo>
                  <a:cubicBezTo>
                    <a:pt x="68707" y="23133"/>
                    <a:pt x="68334" y="23655"/>
                    <a:pt x="68260" y="23953"/>
                  </a:cubicBezTo>
                  <a:cubicBezTo>
                    <a:pt x="68398" y="24082"/>
                    <a:pt x="68511" y="24131"/>
                    <a:pt x="68612" y="24131"/>
                  </a:cubicBezTo>
                  <a:cubicBezTo>
                    <a:pt x="68918" y="24131"/>
                    <a:pt x="69106" y="23673"/>
                    <a:pt x="69527" y="23617"/>
                  </a:cubicBezTo>
                  <a:cubicBezTo>
                    <a:pt x="69572" y="23611"/>
                    <a:pt x="69617" y="23608"/>
                    <a:pt x="69662" y="23608"/>
                  </a:cubicBezTo>
                  <a:cubicBezTo>
                    <a:pt x="69877" y="23608"/>
                    <a:pt x="70088" y="23680"/>
                    <a:pt x="70273" y="23804"/>
                  </a:cubicBezTo>
                  <a:cubicBezTo>
                    <a:pt x="70497" y="24176"/>
                    <a:pt x="70609" y="24587"/>
                    <a:pt x="70646" y="24997"/>
                  </a:cubicBezTo>
                  <a:cubicBezTo>
                    <a:pt x="70646" y="25258"/>
                    <a:pt x="70534" y="25556"/>
                    <a:pt x="70534" y="25854"/>
                  </a:cubicBezTo>
                  <a:cubicBezTo>
                    <a:pt x="70571" y="26152"/>
                    <a:pt x="70758" y="26413"/>
                    <a:pt x="71056" y="26525"/>
                  </a:cubicBezTo>
                  <a:cubicBezTo>
                    <a:pt x="71354" y="26637"/>
                    <a:pt x="71615" y="26823"/>
                    <a:pt x="71801" y="27047"/>
                  </a:cubicBezTo>
                  <a:cubicBezTo>
                    <a:pt x="71876" y="27233"/>
                    <a:pt x="71951" y="27420"/>
                    <a:pt x="71951" y="27606"/>
                  </a:cubicBezTo>
                  <a:cubicBezTo>
                    <a:pt x="71951" y="27755"/>
                    <a:pt x="71839" y="27904"/>
                    <a:pt x="71951" y="28016"/>
                  </a:cubicBezTo>
                  <a:cubicBezTo>
                    <a:pt x="71988" y="28072"/>
                    <a:pt x="72081" y="28091"/>
                    <a:pt x="72179" y="28091"/>
                  </a:cubicBezTo>
                  <a:cubicBezTo>
                    <a:pt x="72277" y="28091"/>
                    <a:pt x="72379" y="28072"/>
                    <a:pt x="72435" y="28054"/>
                  </a:cubicBezTo>
                  <a:cubicBezTo>
                    <a:pt x="72622" y="27979"/>
                    <a:pt x="72696" y="27830"/>
                    <a:pt x="72771" y="27681"/>
                  </a:cubicBezTo>
                  <a:cubicBezTo>
                    <a:pt x="72957" y="27457"/>
                    <a:pt x="73032" y="27196"/>
                    <a:pt x="73032" y="26898"/>
                  </a:cubicBezTo>
                  <a:cubicBezTo>
                    <a:pt x="73144" y="26451"/>
                    <a:pt x="72808" y="26301"/>
                    <a:pt x="72547" y="26003"/>
                  </a:cubicBezTo>
                  <a:cubicBezTo>
                    <a:pt x="72249" y="25780"/>
                    <a:pt x="72025" y="25519"/>
                    <a:pt x="71801" y="25258"/>
                  </a:cubicBezTo>
                  <a:cubicBezTo>
                    <a:pt x="71541" y="24959"/>
                    <a:pt x="71391" y="24587"/>
                    <a:pt x="71354" y="24214"/>
                  </a:cubicBezTo>
                  <a:cubicBezTo>
                    <a:pt x="71354" y="23916"/>
                    <a:pt x="71354" y="23505"/>
                    <a:pt x="71652" y="23394"/>
                  </a:cubicBezTo>
                  <a:cubicBezTo>
                    <a:pt x="71988" y="23282"/>
                    <a:pt x="72398" y="23356"/>
                    <a:pt x="72510" y="22984"/>
                  </a:cubicBezTo>
                  <a:cubicBezTo>
                    <a:pt x="72584" y="22648"/>
                    <a:pt x="72435" y="22462"/>
                    <a:pt x="72398" y="22201"/>
                  </a:cubicBezTo>
                  <a:cubicBezTo>
                    <a:pt x="72398" y="22163"/>
                    <a:pt x="72398" y="22163"/>
                    <a:pt x="72398" y="22126"/>
                  </a:cubicBezTo>
                  <a:cubicBezTo>
                    <a:pt x="72398" y="22014"/>
                    <a:pt x="72361" y="21902"/>
                    <a:pt x="72361" y="21791"/>
                  </a:cubicBezTo>
                  <a:cubicBezTo>
                    <a:pt x="72212" y="21082"/>
                    <a:pt x="72025" y="20374"/>
                    <a:pt x="71839" y="19666"/>
                  </a:cubicBezTo>
                  <a:cubicBezTo>
                    <a:pt x="71764" y="19330"/>
                    <a:pt x="71690" y="19032"/>
                    <a:pt x="71578" y="18734"/>
                  </a:cubicBezTo>
                  <a:cubicBezTo>
                    <a:pt x="71503" y="18435"/>
                    <a:pt x="71391" y="17988"/>
                    <a:pt x="71280" y="17615"/>
                  </a:cubicBezTo>
                  <a:cubicBezTo>
                    <a:pt x="71205" y="17392"/>
                    <a:pt x="71130" y="17168"/>
                    <a:pt x="71019" y="16907"/>
                  </a:cubicBezTo>
                  <a:cubicBezTo>
                    <a:pt x="70981" y="16720"/>
                    <a:pt x="70944" y="16534"/>
                    <a:pt x="70869" y="16385"/>
                  </a:cubicBezTo>
                  <a:cubicBezTo>
                    <a:pt x="70720" y="15975"/>
                    <a:pt x="70571" y="15528"/>
                    <a:pt x="70385" y="15117"/>
                  </a:cubicBezTo>
                  <a:cubicBezTo>
                    <a:pt x="70273" y="14819"/>
                    <a:pt x="70161" y="14484"/>
                    <a:pt x="70049" y="14185"/>
                  </a:cubicBezTo>
                  <a:cubicBezTo>
                    <a:pt x="69900" y="13887"/>
                    <a:pt x="69751" y="13477"/>
                    <a:pt x="69602" y="13142"/>
                  </a:cubicBezTo>
                  <a:cubicBezTo>
                    <a:pt x="69453" y="12769"/>
                    <a:pt x="69304" y="12433"/>
                    <a:pt x="69155" y="12098"/>
                  </a:cubicBezTo>
                  <a:lnTo>
                    <a:pt x="69155" y="12061"/>
                  </a:lnTo>
                  <a:cubicBezTo>
                    <a:pt x="69043" y="11800"/>
                    <a:pt x="68931" y="11576"/>
                    <a:pt x="68782" y="11315"/>
                  </a:cubicBezTo>
                  <a:cubicBezTo>
                    <a:pt x="68745" y="11203"/>
                    <a:pt x="68670" y="11054"/>
                    <a:pt x="68595" y="10942"/>
                  </a:cubicBezTo>
                  <a:cubicBezTo>
                    <a:pt x="68446" y="10644"/>
                    <a:pt x="68297" y="10346"/>
                    <a:pt x="68148" y="10047"/>
                  </a:cubicBezTo>
                  <a:cubicBezTo>
                    <a:pt x="67962" y="9749"/>
                    <a:pt x="67775" y="9302"/>
                    <a:pt x="67589" y="8966"/>
                  </a:cubicBezTo>
                  <a:cubicBezTo>
                    <a:pt x="67440" y="8705"/>
                    <a:pt x="67291" y="8444"/>
                    <a:pt x="67141" y="8183"/>
                  </a:cubicBezTo>
                  <a:cubicBezTo>
                    <a:pt x="66806" y="7550"/>
                    <a:pt x="66433" y="6953"/>
                    <a:pt x="66060" y="6357"/>
                  </a:cubicBezTo>
                  <a:cubicBezTo>
                    <a:pt x="65949" y="6170"/>
                    <a:pt x="65837" y="5984"/>
                    <a:pt x="65688" y="5835"/>
                  </a:cubicBezTo>
                  <a:cubicBezTo>
                    <a:pt x="65501" y="5537"/>
                    <a:pt x="65315" y="5238"/>
                    <a:pt x="65128" y="4940"/>
                  </a:cubicBezTo>
                  <a:cubicBezTo>
                    <a:pt x="64942" y="5089"/>
                    <a:pt x="64756" y="5201"/>
                    <a:pt x="64532" y="5276"/>
                  </a:cubicBezTo>
                  <a:cubicBezTo>
                    <a:pt x="64308" y="5359"/>
                    <a:pt x="64080" y="5394"/>
                    <a:pt x="63850" y="5394"/>
                  </a:cubicBezTo>
                  <a:cubicBezTo>
                    <a:pt x="63162" y="5394"/>
                    <a:pt x="62463" y="5080"/>
                    <a:pt x="61848" y="4828"/>
                  </a:cubicBezTo>
                  <a:cubicBezTo>
                    <a:pt x="61782" y="4893"/>
                    <a:pt x="61708" y="4919"/>
                    <a:pt x="61630" y="4919"/>
                  </a:cubicBezTo>
                  <a:cubicBezTo>
                    <a:pt x="61352" y="4919"/>
                    <a:pt x="61024" y="4588"/>
                    <a:pt x="60878" y="4530"/>
                  </a:cubicBezTo>
                  <a:cubicBezTo>
                    <a:pt x="60767" y="4455"/>
                    <a:pt x="60692" y="4493"/>
                    <a:pt x="60580" y="4455"/>
                  </a:cubicBezTo>
                  <a:cubicBezTo>
                    <a:pt x="60468" y="4418"/>
                    <a:pt x="60319" y="4306"/>
                    <a:pt x="60170" y="4269"/>
                  </a:cubicBezTo>
                  <a:cubicBezTo>
                    <a:pt x="59909" y="4232"/>
                    <a:pt x="59760" y="4045"/>
                    <a:pt x="59536" y="3971"/>
                  </a:cubicBezTo>
                  <a:cubicBezTo>
                    <a:pt x="59350" y="3934"/>
                    <a:pt x="59164" y="3896"/>
                    <a:pt x="58977" y="3896"/>
                  </a:cubicBezTo>
                  <a:cubicBezTo>
                    <a:pt x="58865" y="3896"/>
                    <a:pt x="58865" y="3971"/>
                    <a:pt x="58754" y="3971"/>
                  </a:cubicBezTo>
                  <a:cubicBezTo>
                    <a:pt x="58604" y="3971"/>
                    <a:pt x="58455" y="3923"/>
                    <a:pt x="58306" y="3923"/>
                  </a:cubicBezTo>
                  <a:cubicBezTo>
                    <a:pt x="58269" y="3923"/>
                    <a:pt x="58232" y="3926"/>
                    <a:pt x="58194" y="3934"/>
                  </a:cubicBezTo>
                  <a:cubicBezTo>
                    <a:pt x="58008" y="3934"/>
                    <a:pt x="57784" y="4008"/>
                    <a:pt x="57598" y="4008"/>
                  </a:cubicBezTo>
                  <a:cubicBezTo>
                    <a:pt x="57542" y="4014"/>
                    <a:pt x="57486" y="4017"/>
                    <a:pt x="57430" y="4017"/>
                  </a:cubicBezTo>
                  <a:cubicBezTo>
                    <a:pt x="57152" y="4017"/>
                    <a:pt x="56877" y="3940"/>
                    <a:pt x="56629" y="3784"/>
                  </a:cubicBezTo>
                  <a:lnTo>
                    <a:pt x="56368" y="3635"/>
                  </a:lnTo>
                  <a:cubicBezTo>
                    <a:pt x="56219" y="3561"/>
                    <a:pt x="56107" y="3486"/>
                    <a:pt x="55958" y="3412"/>
                  </a:cubicBezTo>
                  <a:cubicBezTo>
                    <a:pt x="55659" y="3225"/>
                    <a:pt x="55361" y="3076"/>
                    <a:pt x="54988" y="3002"/>
                  </a:cubicBezTo>
                  <a:cubicBezTo>
                    <a:pt x="54541" y="2927"/>
                    <a:pt x="54094" y="2890"/>
                    <a:pt x="53609" y="2890"/>
                  </a:cubicBezTo>
                  <a:cubicBezTo>
                    <a:pt x="53333" y="2945"/>
                    <a:pt x="52935" y="3183"/>
                    <a:pt x="52596" y="3183"/>
                  </a:cubicBezTo>
                  <a:cubicBezTo>
                    <a:pt x="52476" y="3183"/>
                    <a:pt x="52364" y="3154"/>
                    <a:pt x="52267" y="3076"/>
                  </a:cubicBezTo>
                  <a:cubicBezTo>
                    <a:pt x="51708" y="2554"/>
                    <a:pt x="53572" y="2405"/>
                    <a:pt x="53721" y="2368"/>
                  </a:cubicBezTo>
                  <a:cubicBezTo>
                    <a:pt x="53870" y="2330"/>
                    <a:pt x="54429" y="2293"/>
                    <a:pt x="54205" y="1995"/>
                  </a:cubicBezTo>
                  <a:cubicBezTo>
                    <a:pt x="54131" y="1883"/>
                    <a:pt x="53870" y="1846"/>
                    <a:pt x="53758" y="1771"/>
                  </a:cubicBezTo>
                  <a:cubicBezTo>
                    <a:pt x="53609" y="1697"/>
                    <a:pt x="53460" y="1585"/>
                    <a:pt x="53273" y="1510"/>
                  </a:cubicBezTo>
                  <a:cubicBezTo>
                    <a:pt x="53087" y="1361"/>
                    <a:pt x="52863" y="1249"/>
                    <a:pt x="52602" y="1138"/>
                  </a:cubicBezTo>
                  <a:cubicBezTo>
                    <a:pt x="52416" y="1100"/>
                    <a:pt x="52230" y="1063"/>
                    <a:pt x="52043" y="951"/>
                  </a:cubicBezTo>
                  <a:cubicBezTo>
                    <a:pt x="51670" y="765"/>
                    <a:pt x="51260" y="616"/>
                    <a:pt x="50813" y="578"/>
                  </a:cubicBezTo>
                  <a:cubicBezTo>
                    <a:pt x="50567" y="713"/>
                    <a:pt x="50281" y="780"/>
                    <a:pt x="49994" y="780"/>
                  </a:cubicBezTo>
                  <a:cubicBezTo>
                    <a:pt x="49803" y="780"/>
                    <a:pt x="49613" y="750"/>
                    <a:pt x="49434" y="690"/>
                  </a:cubicBezTo>
                  <a:cubicBezTo>
                    <a:pt x="49284" y="653"/>
                    <a:pt x="49173" y="578"/>
                    <a:pt x="49061" y="541"/>
                  </a:cubicBezTo>
                  <a:cubicBezTo>
                    <a:pt x="48912" y="504"/>
                    <a:pt x="48763" y="504"/>
                    <a:pt x="48613" y="466"/>
                  </a:cubicBezTo>
                  <a:cubicBezTo>
                    <a:pt x="48278" y="466"/>
                    <a:pt x="47980" y="504"/>
                    <a:pt x="47681" y="578"/>
                  </a:cubicBezTo>
                  <a:lnTo>
                    <a:pt x="46787" y="578"/>
                  </a:lnTo>
                  <a:cubicBezTo>
                    <a:pt x="46414" y="578"/>
                    <a:pt x="46488" y="690"/>
                    <a:pt x="46190" y="914"/>
                  </a:cubicBezTo>
                  <a:cubicBezTo>
                    <a:pt x="46004" y="1026"/>
                    <a:pt x="45743" y="1100"/>
                    <a:pt x="45519" y="1100"/>
                  </a:cubicBezTo>
                  <a:cubicBezTo>
                    <a:pt x="45184" y="1175"/>
                    <a:pt x="44885" y="1324"/>
                    <a:pt x="44587" y="1473"/>
                  </a:cubicBezTo>
                  <a:cubicBezTo>
                    <a:pt x="44438" y="1572"/>
                    <a:pt x="44289" y="1622"/>
                    <a:pt x="44140" y="1622"/>
                  </a:cubicBezTo>
                  <a:cubicBezTo>
                    <a:pt x="44065" y="1622"/>
                    <a:pt x="43991" y="1610"/>
                    <a:pt x="43916" y="1585"/>
                  </a:cubicBezTo>
                  <a:cubicBezTo>
                    <a:pt x="43767" y="1548"/>
                    <a:pt x="43655" y="1548"/>
                    <a:pt x="43506" y="1548"/>
                  </a:cubicBezTo>
                  <a:cubicBezTo>
                    <a:pt x="43282" y="1622"/>
                    <a:pt x="43469" y="1659"/>
                    <a:pt x="43469" y="1771"/>
                  </a:cubicBezTo>
                  <a:cubicBezTo>
                    <a:pt x="43506" y="1883"/>
                    <a:pt x="43506" y="1995"/>
                    <a:pt x="43469" y="2107"/>
                  </a:cubicBezTo>
                  <a:cubicBezTo>
                    <a:pt x="43394" y="2293"/>
                    <a:pt x="43469" y="2256"/>
                    <a:pt x="43208" y="2293"/>
                  </a:cubicBezTo>
                  <a:cubicBezTo>
                    <a:pt x="42947" y="2256"/>
                    <a:pt x="42649" y="2144"/>
                    <a:pt x="42425" y="1958"/>
                  </a:cubicBezTo>
                  <a:cubicBezTo>
                    <a:pt x="42233" y="1861"/>
                    <a:pt x="41930" y="1600"/>
                    <a:pt x="41659" y="1600"/>
                  </a:cubicBezTo>
                  <a:cubicBezTo>
                    <a:pt x="41615" y="1600"/>
                    <a:pt x="41572" y="1607"/>
                    <a:pt x="41530" y="1622"/>
                  </a:cubicBezTo>
                  <a:cubicBezTo>
                    <a:pt x="41232" y="1734"/>
                    <a:pt x="41530" y="2181"/>
                    <a:pt x="41568" y="2368"/>
                  </a:cubicBezTo>
                  <a:cubicBezTo>
                    <a:pt x="41605" y="2480"/>
                    <a:pt x="41605" y="2591"/>
                    <a:pt x="41642" y="2703"/>
                  </a:cubicBezTo>
                  <a:cubicBezTo>
                    <a:pt x="41717" y="2815"/>
                    <a:pt x="41903" y="2890"/>
                    <a:pt x="42015" y="2964"/>
                  </a:cubicBezTo>
                  <a:cubicBezTo>
                    <a:pt x="42201" y="3151"/>
                    <a:pt x="42425" y="3300"/>
                    <a:pt x="42686" y="3412"/>
                  </a:cubicBezTo>
                  <a:cubicBezTo>
                    <a:pt x="42947" y="3523"/>
                    <a:pt x="43506" y="3598"/>
                    <a:pt x="43543" y="3971"/>
                  </a:cubicBezTo>
                  <a:cubicBezTo>
                    <a:pt x="43512" y="3977"/>
                    <a:pt x="43481" y="3980"/>
                    <a:pt x="43450" y="3980"/>
                  </a:cubicBezTo>
                  <a:cubicBezTo>
                    <a:pt x="43145" y="3980"/>
                    <a:pt x="42861" y="3701"/>
                    <a:pt x="42555" y="3701"/>
                  </a:cubicBezTo>
                  <a:cubicBezTo>
                    <a:pt x="42525" y="3701"/>
                    <a:pt x="42494" y="3704"/>
                    <a:pt x="42462" y="3710"/>
                  </a:cubicBezTo>
                  <a:cubicBezTo>
                    <a:pt x="42089" y="3822"/>
                    <a:pt x="42239" y="4269"/>
                    <a:pt x="42089" y="4493"/>
                  </a:cubicBezTo>
                  <a:cubicBezTo>
                    <a:pt x="41992" y="4688"/>
                    <a:pt x="41853" y="4740"/>
                    <a:pt x="41695" y="4740"/>
                  </a:cubicBezTo>
                  <a:cubicBezTo>
                    <a:pt x="41552" y="4740"/>
                    <a:pt x="41392" y="4697"/>
                    <a:pt x="41232" y="4679"/>
                  </a:cubicBezTo>
                  <a:cubicBezTo>
                    <a:pt x="41046" y="4642"/>
                    <a:pt x="40524" y="4679"/>
                    <a:pt x="40375" y="4530"/>
                  </a:cubicBezTo>
                  <a:cubicBezTo>
                    <a:pt x="40002" y="4232"/>
                    <a:pt x="40710" y="4045"/>
                    <a:pt x="40822" y="4008"/>
                  </a:cubicBezTo>
                  <a:cubicBezTo>
                    <a:pt x="41083" y="3896"/>
                    <a:pt x="41418" y="3673"/>
                    <a:pt x="41418" y="3374"/>
                  </a:cubicBezTo>
                  <a:cubicBezTo>
                    <a:pt x="41418" y="3188"/>
                    <a:pt x="41232" y="3076"/>
                    <a:pt x="41157" y="2927"/>
                  </a:cubicBezTo>
                  <a:cubicBezTo>
                    <a:pt x="41083" y="2815"/>
                    <a:pt x="41046" y="2666"/>
                    <a:pt x="41046" y="2517"/>
                  </a:cubicBezTo>
                  <a:cubicBezTo>
                    <a:pt x="40971" y="2181"/>
                    <a:pt x="40934" y="1846"/>
                    <a:pt x="40897" y="1436"/>
                  </a:cubicBezTo>
                  <a:cubicBezTo>
                    <a:pt x="40636" y="1287"/>
                    <a:pt x="40337" y="1212"/>
                    <a:pt x="40002" y="1212"/>
                  </a:cubicBezTo>
                  <a:cubicBezTo>
                    <a:pt x="39890" y="1249"/>
                    <a:pt x="39778" y="1287"/>
                    <a:pt x="39666" y="1361"/>
                  </a:cubicBezTo>
                  <a:cubicBezTo>
                    <a:pt x="39554" y="1436"/>
                    <a:pt x="39405" y="1473"/>
                    <a:pt x="39293" y="1548"/>
                  </a:cubicBezTo>
                  <a:cubicBezTo>
                    <a:pt x="39107" y="1734"/>
                    <a:pt x="38995" y="1995"/>
                    <a:pt x="39033" y="2256"/>
                  </a:cubicBezTo>
                  <a:cubicBezTo>
                    <a:pt x="39182" y="2591"/>
                    <a:pt x="39853" y="2815"/>
                    <a:pt x="39778" y="3262"/>
                  </a:cubicBezTo>
                  <a:cubicBezTo>
                    <a:pt x="39761" y="3266"/>
                    <a:pt x="39745" y="3267"/>
                    <a:pt x="39728" y="3267"/>
                  </a:cubicBezTo>
                  <a:cubicBezTo>
                    <a:pt x="39558" y="3267"/>
                    <a:pt x="39392" y="3110"/>
                    <a:pt x="39256" y="3076"/>
                  </a:cubicBezTo>
                  <a:cubicBezTo>
                    <a:pt x="39107" y="3039"/>
                    <a:pt x="38958" y="3039"/>
                    <a:pt x="38809" y="3002"/>
                  </a:cubicBezTo>
                  <a:cubicBezTo>
                    <a:pt x="38473" y="2852"/>
                    <a:pt x="38175" y="2629"/>
                    <a:pt x="37877" y="2405"/>
                  </a:cubicBezTo>
                  <a:cubicBezTo>
                    <a:pt x="37713" y="2268"/>
                    <a:pt x="37428" y="2111"/>
                    <a:pt x="37185" y="2111"/>
                  </a:cubicBezTo>
                  <a:cubicBezTo>
                    <a:pt x="37097" y="2111"/>
                    <a:pt x="37014" y="2132"/>
                    <a:pt x="36945" y="2181"/>
                  </a:cubicBezTo>
                  <a:cubicBezTo>
                    <a:pt x="36647" y="2330"/>
                    <a:pt x="36870" y="2591"/>
                    <a:pt x="36945" y="2852"/>
                  </a:cubicBezTo>
                  <a:cubicBezTo>
                    <a:pt x="36684" y="2852"/>
                    <a:pt x="36460" y="2815"/>
                    <a:pt x="36237" y="2778"/>
                  </a:cubicBezTo>
                  <a:cubicBezTo>
                    <a:pt x="35901" y="2741"/>
                    <a:pt x="35528" y="2703"/>
                    <a:pt x="35193" y="2591"/>
                  </a:cubicBezTo>
                  <a:cubicBezTo>
                    <a:pt x="35016" y="2493"/>
                    <a:pt x="34828" y="2447"/>
                    <a:pt x="34641" y="2447"/>
                  </a:cubicBezTo>
                  <a:cubicBezTo>
                    <a:pt x="34474" y="2447"/>
                    <a:pt x="34307" y="2484"/>
                    <a:pt x="34149" y="2554"/>
                  </a:cubicBezTo>
                  <a:cubicBezTo>
                    <a:pt x="33925" y="2666"/>
                    <a:pt x="33068" y="2815"/>
                    <a:pt x="32956" y="3076"/>
                  </a:cubicBezTo>
                  <a:cubicBezTo>
                    <a:pt x="32619" y="3188"/>
                    <a:pt x="32260" y="3364"/>
                    <a:pt x="31929" y="3364"/>
                  </a:cubicBezTo>
                  <a:cubicBezTo>
                    <a:pt x="31820" y="3364"/>
                    <a:pt x="31715" y="3346"/>
                    <a:pt x="31614" y="3300"/>
                  </a:cubicBezTo>
                  <a:cubicBezTo>
                    <a:pt x="31353" y="3225"/>
                    <a:pt x="31241" y="2964"/>
                    <a:pt x="31017" y="2852"/>
                  </a:cubicBezTo>
                  <a:cubicBezTo>
                    <a:pt x="30914" y="2770"/>
                    <a:pt x="30902" y="2744"/>
                    <a:pt x="30881" y="2744"/>
                  </a:cubicBezTo>
                  <a:cubicBezTo>
                    <a:pt x="30863" y="2744"/>
                    <a:pt x="30840" y="2761"/>
                    <a:pt x="30756" y="2778"/>
                  </a:cubicBezTo>
                  <a:cubicBezTo>
                    <a:pt x="30458" y="2815"/>
                    <a:pt x="30234" y="3002"/>
                    <a:pt x="30048" y="3225"/>
                  </a:cubicBezTo>
                  <a:cubicBezTo>
                    <a:pt x="29862" y="3486"/>
                    <a:pt x="29824" y="3710"/>
                    <a:pt x="29526" y="3822"/>
                  </a:cubicBezTo>
                  <a:cubicBezTo>
                    <a:pt x="29228" y="3971"/>
                    <a:pt x="28967" y="3896"/>
                    <a:pt x="28669" y="4045"/>
                  </a:cubicBezTo>
                  <a:cubicBezTo>
                    <a:pt x="28449" y="4139"/>
                    <a:pt x="28045" y="4498"/>
                    <a:pt x="27766" y="4498"/>
                  </a:cubicBezTo>
                  <a:cubicBezTo>
                    <a:pt x="27714" y="4498"/>
                    <a:pt x="27666" y="4485"/>
                    <a:pt x="27625" y="4455"/>
                  </a:cubicBezTo>
                  <a:cubicBezTo>
                    <a:pt x="27438" y="4344"/>
                    <a:pt x="27625" y="3934"/>
                    <a:pt x="27476" y="3784"/>
                  </a:cubicBezTo>
                  <a:cubicBezTo>
                    <a:pt x="27431" y="3717"/>
                    <a:pt x="27319" y="3704"/>
                    <a:pt x="27213" y="3704"/>
                  </a:cubicBezTo>
                  <a:cubicBezTo>
                    <a:pt x="27142" y="3704"/>
                    <a:pt x="27073" y="3710"/>
                    <a:pt x="27028" y="3710"/>
                  </a:cubicBezTo>
                  <a:cubicBezTo>
                    <a:pt x="26842" y="3673"/>
                    <a:pt x="26618" y="3635"/>
                    <a:pt x="26432" y="3561"/>
                  </a:cubicBezTo>
                  <a:cubicBezTo>
                    <a:pt x="26171" y="3449"/>
                    <a:pt x="25463" y="3151"/>
                    <a:pt x="25612" y="2741"/>
                  </a:cubicBezTo>
                  <a:cubicBezTo>
                    <a:pt x="25647" y="2739"/>
                    <a:pt x="25682" y="2738"/>
                    <a:pt x="25718" y="2738"/>
                  </a:cubicBezTo>
                  <a:cubicBezTo>
                    <a:pt x="26435" y="2738"/>
                    <a:pt x="27211" y="3081"/>
                    <a:pt x="27886" y="3188"/>
                  </a:cubicBezTo>
                  <a:cubicBezTo>
                    <a:pt x="28042" y="3188"/>
                    <a:pt x="28373" y="3268"/>
                    <a:pt x="28662" y="3268"/>
                  </a:cubicBezTo>
                  <a:cubicBezTo>
                    <a:pt x="28854" y="3268"/>
                    <a:pt x="29027" y="3233"/>
                    <a:pt x="29116" y="3113"/>
                  </a:cubicBezTo>
                  <a:cubicBezTo>
                    <a:pt x="29153" y="2964"/>
                    <a:pt x="29153" y="2815"/>
                    <a:pt x="29153" y="2666"/>
                  </a:cubicBezTo>
                  <a:cubicBezTo>
                    <a:pt x="29079" y="2032"/>
                    <a:pt x="28370" y="1846"/>
                    <a:pt x="27886" y="1622"/>
                  </a:cubicBezTo>
                  <a:cubicBezTo>
                    <a:pt x="27252" y="1436"/>
                    <a:pt x="26618" y="1175"/>
                    <a:pt x="25985" y="914"/>
                  </a:cubicBezTo>
                  <a:cubicBezTo>
                    <a:pt x="25056" y="419"/>
                    <a:pt x="24077" y="1"/>
                    <a:pt x="23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297;p80">
              <a:extLst>
                <a:ext uri="{FF2B5EF4-FFF2-40B4-BE49-F238E27FC236}">
                  <a16:creationId xmlns:a16="http://schemas.microsoft.com/office/drawing/2014/main" id="{8D484DCA-C7BC-9F55-8D6D-F832852BE73C}"/>
                </a:ext>
              </a:extLst>
            </p:cNvPr>
            <p:cNvSpPr/>
            <p:nvPr/>
          </p:nvSpPr>
          <p:spPr>
            <a:xfrm>
              <a:off x="1903374" y="1901380"/>
              <a:ext cx="192029" cy="147847"/>
            </a:xfrm>
            <a:custGeom>
              <a:avLst/>
              <a:gdLst/>
              <a:ahLst/>
              <a:cxnLst/>
              <a:rect l="l" t="t" r="r" b="b"/>
              <a:pathLst>
                <a:path w="6376" h="4909" extrusionOk="0">
                  <a:moveTo>
                    <a:pt x="4208" y="1"/>
                  </a:moveTo>
                  <a:cubicBezTo>
                    <a:pt x="4087" y="1"/>
                    <a:pt x="3962" y="106"/>
                    <a:pt x="3878" y="190"/>
                  </a:cubicBezTo>
                  <a:cubicBezTo>
                    <a:pt x="3654" y="451"/>
                    <a:pt x="3542" y="749"/>
                    <a:pt x="3505" y="1084"/>
                  </a:cubicBezTo>
                  <a:cubicBezTo>
                    <a:pt x="3468" y="1308"/>
                    <a:pt x="3356" y="1308"/>
                    <a:pt x="3244" y="1495"/>
                  </a:cubicBezTo>
                  <a:cubicBezTo>
                    <a:pt x="3095" y="1644"/>
                    <a:pt x="3095" y="1793"/>
                    <a:pt x="2908" y="1942"/>
                  </a:cubicBezTo>
                  <a:cubicBezTo>
                    <a:pt x="2768" y="2062"/>
                    <a:pt x="2628" y="2096"/>
                    <a:pt x="2476" y="2096"/>
                  </a:cubicBezTo>
                  <a:cubicBezTo>
                    <a:pt x="2345" y="2096"/>
                    <a:pt x="2206" y="2071"/>
                    <a:pt x="2051" y="2054"/>
                  </a:cubicBezTo>
                  <a:cubicBezTo>
                    <a:pt x="1969" y="2023"/>
                    <a:pt x="1887" y="2009"/>
                    <a:pt x="1806" y="2009"/>
                  </a:cubicBezTo>
                  <a:cubicBezTo>
                    <a:pt x="1594" y="2009"/>
                    <a:pt x="1393" y="2105"/>
                    <a:pt x="1231" y="2240"/>
                  </a:cubicBezTo>
                  <a:cubicBezTo>
                    <a:pt x="1095" y="2458"/>
                    <a:pt x="1058" y="2755"/>
                    <a:pt x="1164" y="2755"/>
                  </a:cubicBezTo>
                  <a:cubicBezTo>
                    <a:pt x="1203" y="2755"/>
                    <a:pt x="1262" y="2714"/>
                    <a:pt x="1343" y="2613"/>
                  </a:cubicBezTo>
                  <a:lnTo>
                    <a:pt x="1343" y="2613"/>
                  </a:lnTo>
                  <a:cubicBezTo>
                    <a:pt x="1268" y="3060"/>
                    <a:pt x="1" y="3433"/>
                    <a:pt x="895" y="3731"/>
                  </a:cubicBezTo>
                  <a:cubicBezTo>
                    <a:pt x="1035" y="3794"/>
                    <a:pt x="1182" y="3823"/>
                    <a:pt x="1327" y="3823"/>
                  </a:cubicBezTo>
                  <a:cubicBezTo>
                    <a:pt x="1529" y="3823"/>
                    <a:pt x="1728" y="3765"/>
                    <a:pt x="1902" y="3657"/>
                  </a:cubicBezTo>
                  <a:cubicBezTo>
                    <a:pt x="2163" y="3396"/>
                    <a:pt x="2349" y="3098"/>
                    <a:pt x="2424" y="2762"/>
                  </a:cubicBezTo>
                  <a:cubicBezTo>
                    <a:pt x="2598" y="2762"/>
                    <a:pt x="2821" y="2696"/>
                    <a:pt x="3017" y="2696"/>
                  </a:cubicBezTo>
                  <a:cubicBezTo>
                    <a:pt x="3116" y="2696"/>
                    <a:pt x="3207" y="2712"/>
                    <a:pt x="3281" y="2762"/>
                  </a:cubicBezTo>
                  <a:cubicBezTo>
                    <a:pt x="3468" y="2986"/>
                    <a:pt x="3505" y="3247"/>
                    <a:pt x="3393" y="3508"/>
                  </a:cubicBezTo>
                  <a:cubicBezTo>
                    <a:pt x="3221" y="3954"/>
                    <a:pt x="2764" y="4908"/>
                    <a:pt x="3541" y="4908"/>
                  </a:cubicBezTo>
                  <a:cubicBezTo>
                    <a:pt x="3607" y="4908"/>
                    <a:pt x="3682" y="4902"/>
                    <a:pt x="3766" y="4887"/>
                  </a:cubicBezTo>
                  <a:cubicBezTo>
                    <a:pt x="3990" y="4850"/>
                    <a:pt x="4139" y="4663"/>
                    <a:pt x="4362" y="4626"/>
                  </a:cubicBezTo>
                  <a:cubicBezTo>
                    <a:pt x="4593" y="4580"/>
                    <a:pt x="4823" y="4548"/>
                    <a:pt x="5054" y="4548"/>
                  </a:cubicBezTo>
                  <a:cubicBezTo>
                    <a:pt x="5196" y="4548"/>
                    <a:pt x="5338" y="4560"/>
                    <a:pt x="5481" y="4589"/>
                  </a:cubicBezTo>
                  <a:cubicBezTo>
                    <a:pt x="5535" y="4604"/>
                    <a:pt x="5590" y="4612"/>
                    <a:pt x="5643" y="4612"/>
                  </a:cubicBezTo>
                  <a:cubicBezTo>
                    <a:pt x="5846" y="4612"/>
                    <a:pt x="6034" y="4505"/>
                    <a:pt x="6152" y="4328"/>
                  </a:cubicBezTo>
                  <a:cubicBezTo>
                    <a:pt x="6264" y="4179"/>
                    <a:pt x="6338" y="3992"/>
                    <a:pt x="6375" y="3806"/>
                  </a:cubicBezTo>
                  <a:cubicBezTo>
                    <a:pt x="6375" y="3694"/>
                    <a:pt x="6264" y="3657"/>
                    <a:pt x="6152" y="3582"/>
                  </a:cubicBezTo>
                  <a:cubicBezTo>
                    <a:pt x="5965" y="3396"/>
                    <a:pt x="5704" y="3433"/>
                    <a:pt x="5481" y="3247"/>
                  </a:cubicBezTo>
                  <a:cubicBezTo>
                    <a:pt x="5220" y="3023"/>
                    <a:pt x="5294" y="2762"/>
                    <a:pt x="5182" y="2501"/>
                  </a:cubicBezTo>
                  <a:cubicBezTo>
                    <a:pt x="5071" y="2277"/>
                    <a:pt x="4922" y="2091"/>
                    <a:pt x="4735" y="1942"/>
                  </a:cubicBezTo>
                  <a:cubicBezTo>
                    <a:pt x="4623" y="1867"/>
                    <a:pt x="4437" y="1867"/>
                    <a:pt x="4437" y="1681"/>
                  </a:cubicBezTo>
                  <a:cubicBezTo>
                    <a:pt x="4400" y="1532"/>
                    <a:pt x="4549" y="1495"/>
                    <a:pt x="4698" y="1420"/>
                  </a:cubicBezTo>
                  <a:cubicBezTo>
                    <a:pt x="4847" y="1345"/>
                    <a:pt x="5443" y="935"/>
                    <a:pt x="5145" y="712"/>
                  </a:cubicBezTo>
                  <a:cubicBezTo>
                    <a:pt x="5033" y="637"/>
                    <a:pt x="4810" y="637"/>
                    <a:pt x="4698" y="637"/>
                  </a:cubicBezTo>
                  <a:cubicBezTo>
                    <a:pt x="4437" y="600"/>
                    <a:pt x="4400" y="637"/>
                    <a:pt x="4400" y="376"/>
                  </a:cubicBezTo>
                  <a:cubicBezTo>
                    <a:pt x="4400" y="227"/>
                    <a:pt x="4511" y="115"/>
                    <a:pt x="4325" y="41"/>
                  </a:cubicBezTo>
                  <a:cubicBezTo>
                    <a:pt x="4288" y="13"/>
                    <a:pt x="4248" y="1"/>
                    <a:pt x="4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298;p80">
              <a:extLst>
                <a:ext uri="{FF2B5EF4-FFF2-40B4-BE49-F238E27FC236}">
                  <a16:creationId xmlns:a16="http://schemas.microsoft.com/office/drawing/2014/main" id="{F6E7C86B-93F1-954E-F0A4-ECD853196A34}"/>
                </a:ext>
              </a:extLst>
            </p:cNvPr>
            <p:cNvSpPr/>
            <p:nvPr/>
          </p:nvSpPr>
          <p:spPr>
            <a:xfrm>
              <a:off x="2515301" y="3247150"/>
              <a:ext cx="129144" cy="228803"/>
            </a:xfrm>
            <a:custGeom>
              <a:avLst/>
              <a:gdLst/>
              <a:ahLst/>
              <a:cxnLst/>
              <a:rect l="l" t="t" r="r" b="b"/>
              <a:pathLst>
                <a:path w="4288" h="7597" extrusionOk="0">
                  <a:moveTo>
                    <a:pt x="4096" y="0"/>
                  </a:moveTo>
                  <a:cubicBezTo>
                    <a:pt x="3834" y="0"/>
                    <a:pt x="3231" y="370"/>
                    <a:pt x="3132" y="502"/>
                  </a:cubicBezTo>
                  <a:cubicBezTo>
                    <a:pt x="2945" y="763"/>
                    <a:pt x="2945" y="1211"/>
                    <a:pt x="2759" y="1434"/>
                  </a:cubicBezTo>
                  <a:cubicBezTo>
                    <a:pt x="2610" y="1584"/>
                    <a:pt x="2461" y="1733"/>
                    <a:pt x="2311" y="1845"/>
                  </a:cubicBezTo>
                  <a:cubicBezTo>
                    <a:pt x="1901" y="2068"/>
                    <a:pt x="1044" y="1956"/>
                    <a:pt x="969" y="2553"/>
                  </a:cubicBezTo>
                  <a:cubicBezTo>
                    <a:pt x="969" y="2814"/>
                    <a:pt x="1044" y="3112"/>
                    <a:pt x="1193" y="3336"/>
                  </a:cubicBezTo>
                  <a:cubicBezTo>
                    <a:pt x="1268" y="3634"/>
                    <a:pt x="1268" y="3932"/>
                    <a:pt x="1193" y="4230"/>
                  </a:cubicBezTo>
                  <a:cubicBezTo>
                    <a:pt x="1218" y="4211"/>
                    <a:pt x="1233" y="4203"/>
                    <a:pt x="1239" y="4203"/>
                  </a:cubicBezTo>
                  <a:cubicBezTo>
                    <a:pt x="1267" y="4203"/>
                    <a:pt x="1087" y="4399"/>
                    <a:pt x="932" y="4491"/>
                  </a:cubicBezTo>
                  <a:cubicBezTo>
                    <a:pt x="746" y="4603"/>
                    <a:pt x="447" y="4641"/>
                    <a:pt x="298" y="4827"/>
                  </a:cubicBezTo>
                  <a:cubicBezTo>
                    <a:pt x="0" y="5125"/>
                    <a:pt x="298" y="5722"/>
                    <a:pt x="373" y="6057"/>
                  </a:cubicBezTo>
                  <a:cubicBezTo>
                    <a:pt x="447" y="6393"/>
                    <a:pt x="522" y="6691"/>
                    <a:pt x="634" y="7026"/>
                  </a:cubicBezTo>
                  <a:cubicBezTo>
                    <a:pt x="708" y="7287"/>
                    <a:pt x="746" y="7548"/>
                    <a:pt x="1044" y="7586"/>
                  </a:cubicBezTo>
                  <a:cubicBezTo>
                    <a:pt x="1077" y="7593"/>
                    <a:pt x="1110" y="7597"/>
                    <a:pt x="1143" y="7597"/>
                  </a:cubicBezTo>
                  <a:cubicBezTo>
                    <a:pt x="1584" y="7597"/>
                    <a:pt x="1949" y="6926"/>
                    <a:pt x="2088" y="6579"/>
                  </a:cubicBezTo>
                  <a:cubicBezTo>
                    <a:pt x="2311" y="6169"/>
                    <a:pt x="2572" y="5796"/>
                    <a:pt x="2871" y="5423"/>
                  </a:cubicBezTo>
                  <a:cubicBezTo>
                    <a:pt x="3020" y="5237"/>
                    <a:pt x="3132" y="5051"/>
                    <a:pt x="3206" y="4790"/>
                  </a:cubicBezTo>
                  <a:cubicBezTo>
                    <a:pt x="3243" y="4678"/>
                    <a:pt x="3318" y="4641"/>
                    <a:pt x="3355" y="4491"/>
                  </a:cubicBezTo>
                  <a:cubicBezTo>
                    <a:pt x="3393" y="4342"/>
                    <a:pt x="3430" y="4156"/>
                    <a:pt x="3430" y="3970"/>
                  </a:cubicBezTo>
                  <a:cubicBezTo>
                    <a:pt x="3467" y="3634"/>
                    <a:pt x="3579" y="3336"/>
                    <a:pt x="3728" y="3075"/>
                  </a:cubicBezTo>
                  <a:cubicBezTo>
                    <a:pt x="3952" y="2777"/>
                    <a:pt x="4101" y="2478"/>
                    <a:pt x="4250" y="2143"/>
                  </a:cubicBezTo>
                  <a:cubicBezTo>
                    <a:pt x="4287" y="1919"/>
                    <a:pt x="4287" y="1695"/>
                    <a:pt x="4250" y="1509"/>
                  </a:cubicBezTo>
                  <a:cubicBezTo>
                    <a:pt x="4213" y="1285"/>
                    <a:pt x="4213" y="1099"/>
                    <a:pt x="4175" y="875"/>
                  </a:cubicBezTo>
                  <a:cubicBezTo>
                    <a:pt x="4101" y="577"/>
                    <a:pt x="4213" y="316"/>
                    <a:pt x="4175" y="18"/>
                  </a:cubicBezTo>
                  <a:cubicBezTo>
                    <a:pt x="4155" y="6"/>
                    <a:pt x="4128" y="0"/>
                    <a:pt x="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299;p80">
              <a:extLst>
                <a:ext uri="{FF2B5EF4-FFF2-40B4-BE49-F238E27FC236}">
                  <a16:creationId xmlns:a16="http://schemas.microsoft.com/office/drawing/2014/main" id="{34DDA7B2-7013-8379-15A0-CFB1AF1BC0CB}"/>
                </a:ext>
              </a:extLst>
            </p:cNvPr>
            <p:cNvSpPr/>
            <p:nvPr/>
          </p:nvSpPr>
          <p:spPr>
            <a:xfrm>
              <a:off x="3403406" y="3021570"/>
              <a:ext cx="144865" cy="235278"/>
            </a:xfrm>
            <a:custGeom>
              <a:avLst/>
              <a:gdLst/>
              <a:ahLst/>
              <a:cxnLst/>
              <a:rect l="l" t="t" r="r" b="b"/>
              <a:pathLst>
                <a:path w="4810" h="7812" extrusionOk="0">
                  <a:moveTo>
                    <a:pt x="109" y="0"/>
                  </a:moveTo>
                  <a:cubicBezTo>
                    <a:pt x="73" y="0"/>
                    <a:pt x="37" y="5"/>
                    <a:pt x="0" y="15"/>
                  </a:cubicBezTo>
                  <a:cubicBezTo>
                    <a:pt x="0" y="164"/>
                    <a:pt x="112" y="276"/>
                    <a:pt x="224" y="350"/>
                  </a:cubicBezTo>
                  <a:cubicBezTo>
                    <a:pt x="112" y="537"/>
                    <a:pt x="112" y="835"/>
                    <a:pt x="299" y="984"/>
                  </a:cubicBezTo>
                  <a:cubicBezTo>
                    <a:pt x="448" y="1208"/>
                    <a:pt x="597" y="1394"/>
                    <a:pt x="746" y="1580"/>
                  </a:cubicBezTo>
                  <a:cubicBezTo>
                    <a:pt x="932" y="1841"/>
                    <a:pt x="1082" y="2177"/>
                    <a:pt x="1156" y="2475"/>
                  </a:cubicBezTo>
                  <a:cubicBezTo>
                    <a:pt x="1231" y="2699"/>
                    <a:pt x="1231" y="2922"/>
                    <a:pt x="1193" y="3109"/>
                  </a:cubicBezTo>
                  <a:cubicBezTo>
                    <a:pt x="1231" y="3370"/>
                    <a:pt x="1305" y="3631"/>
                    <a:pt x="1417" y="3854"/>
                  </a:cubicBezTo>
                  <a:cubicBezTo>
                    <a:pt x="1641" y="4414"/>
                    <a:pt x="1902" y="4973"/>
                    <a:pt x="2125" y="5532"/>
                  </a:cubicBezTo>
                  <a:cubicBezTo>
                    <a:pt x="2237" y="5979"/>
                    <a:pt x="2424" y="6389"/>
                    <a:pt x="2685" y="6762"/>
                  </a:cubicBezTo>
                  <a:cubicBezTo>
                    <a:pt x="2946" y="7098"/>
                    <a:pt x="3281" y="7620"/>
                    <a:pt x="3691" y="7769"/>
                  </a:cubicBezTo>
                  <a:cubicBezTo>
                    <a:pt x="3777" y="7797"/>
                    <a:pt x="3843" y="7811"/>
                    <a:pt x="3895" y="7811"/>
                  </a:cubicBezTo>
                  <a:cubicBezTo>
                    <a:pt x="4046" y="7811"/>
                    <a:pt x="4073" y="7693"/>
                    <a:pt x="4101" y="7471"/>
                  </a:cubicBezTo>
                  <a:cubicBezTo>
                    <a:pt x="4176" y="7172"/>
                    <a:pt x="4325" y="6911"/>
                    <a:pt x="4586" y="6688"/>
                  </a:cubicBezTo>
                  <a:cubicBezTo>
                    <a:pt x="4810" y="6501"/>
                    <a:pt x="4772" y="6539"/>
                    <a:pt x="4735" y="6278"/>
                  </a:cubicBezTo>
                  <a:cubicBezTo>
                    <a:pt x="4698" y="6128"/>
                    <a:pt x="4772" y="5942"/>
                    <a:pt x="4735" y="5830"/>
                  </a:cubicBezTo>
                  <a:cubicBezTo>
                    <a:pt x="4735" y="5718"/>
                    <a:pt x="4623" y="5607"/>
                    <a:pt x="4623" y="5495"/>
                  </a:cubicBezTo>
                  <a:cubicBezTo>
                    <a:pt x="4623" y="5234"/>
                    <a:pt x="4586" y="4973"/>
                    <a:pt x="4474" y="4749"/>
                  </a:cubicBezTo>
                  <a:cubicBezTo>
                    <a:pt x="4362" y="4600"/>
                    <a:pt x="4250" y="4451"/>
                    <a:pt x="4138" y="4302"/>
                  </a:cubicBezTo>
                  <a:cubicBezTo>
                    <a:pt x="4064" y="4153"/>
                    <a:pt x="3989" y="4004"/>
                    <a:pt x="3915" y="3854"/>
                  </a:cubicBezTo>
                  <a:cubicBezTo>
                    <a:pt x="3654" y="3519"/>
                    <a:pt x="3356" y="3258"/>
                    <a:pt x="3020" y="3034"/>
                  </a:cubicBezTo>
                  <a:cubicBezTo>
                    <a:pt x="2722" y="2848"/>
                    <a:pt x="2498" y="2587"/>
                    <a:pt x="2312" y="2289"/>
                  </a:cubicBezTo>
                  <a:cubicBezTo>
                    <a:pt x="2125" y="2028"/>
                    <a:pt x="2051" y="2140"/>
                    <a:pt x="1715" y="1990"/>
                  </a:cubicBezTo>
                  <a:cubicBezTo>
                    <a:pt x="1380" y="1841"/>
                    <a:pt x="1268" y="1133"/>
                    <a:pt x="1044" y="797"/>
                  </a:cubicBezTo>
                  <a:cubicBezTo>
                    <a:pt x="840" y="492"/>
                    <a:pt x="482" y="0"/>
                    <a:pt x="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300;p80">
              <a:extLst>
                <a:ext uri="{FF2B5EF4-FFF2-40B4-BE49-F238E27FC236}">
                  <a16:creationId xmlns:a16="http://schemas.microsoft.com/office/drawing/2014/main" id="{3BD67889-0F31-1D66-036B-61AD9F7611C4}"/>
                </a:ext>
              </a:extLst>
            </p:cNvPr>
            <p:cNvSpPr/>
            <p:nvPr/>
          </p:nvSpPr>
          <p:spPr>
            <a:xfrm>
              <a:off x="3535893" y="3260311"/>
              <a:ext cx="132517" cy="48308"/>
            </a:xfrm>
            <a:custGeom>
              <a:avLst/>
              <a:gdLst/>
              <a:ahLst/>
              <a:cxnLst/>
              <a:rect l="l" t="t" r="r" b="b"/>
              <a:pathLst>
                <a:path w="4400" h="1604" extrusionOk="0">
                  <a:moveTo>
                    <a:pt x="791" y="1"/>
                  </a:moveTo>
                  <a:cubicBezTo>
                    <a:pt x="429" y="1"/>
                    <a:pt x="364" y="411"/>
                    <a:pt x="299" y="737"/>
                  </a:cubicBezTo>
                  <a:lnTo>
                    <a:pt x="0" y="587"/>
                  </a:lnTo>
                  <a:lnTo>
                    <a:pt x="0" y="587"/>
                  </a:lnTo>
                  <a:cubicBezTo>
                    <a:pt x="261" y="737"/>
                    <a:pt x="448" y="1035"/>
                    <a:pt x="671" y="1221"/>
                  </a:cubicBezTo>
                  <a:cubicBezTo>
                    <a:pt x="970" y="1370"/>
                    <a:pt x="1305" y="1482"/>
                    <a:pt x="1641" y="1482"/>
                  </a:cubicBezTo>
                  <a:cubicBezTo>
                    <a:pt x="2310" y="1543"/>
                    <a:pt x="3005" y="1604"/>
                    <a:pt x="3684" y="1604"/>
                  </a:cubicBezTo>
                  <a:cubicBezTo>
                    <a:pt x="3836" y="1604"/>
                    <a:pt x="3988" y="1601"/>
                    <a:pt x="4138" y="1594"/>
                  </a:cubicBezTo>
                  <a:lnTo>
                    <a:pt x="4399" y="1594"/>
                  </a:lnTo>
                  <a:cubicBezTo>
                    <a:pt x="4362" y="1557"/>
                    <a:pt x="4325" y="1519"/>
                    <a:pt x="4288" y="1482"/>
                  </a:cubicBezTo>
                  <a:cubicBezTo>
                    <a:pt x="4176" y="1370"/>
                    <a:pt x="4027" y="1296"/>
                    <a:pt x="3915" y="1221"/>
                  </a:cubicBezTo>
                  <a:cubicBezTo>
                    <a:pt x="3244" y="997"/>
                    <a:pt x="2573" y="774"/>
                    <a:pt x="1902" y="625"/>
                  </a:cubicBezTo>
                  <a:cubicBezTo>
                    <a:pt x="1529" y="513"/>
                    <a:pt x="1305" y="177"/>
                    <a:pt x="970" y="28"/>
                  </a:cubicBezTo>
                  <a:cubicBezTo>
                    <a:pt x="903" y="9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301;p80">
              <a:extLst>
                <a:ext uri="{FF2B5EF4-FFF2-40B4-BE49-F238E27FC236}">
                  <a16:creationId xmlns:a16="http://schemas.microsoft.com/office/drawing/2014/main" id="{F812B615-0B6C-B331-4C46-D6ADA0C49018}"/>
                </a:ext>
              </a:extLst>
            </p:cNvPr>
            <p:cNvSpPr/>
            <p:nvPr/>
          </p:nvSpPr>
          <p:spPr>
            <a:xfrm>
              <a:off x="3668380" y="3307566"/>
              <a:ext cx="94328" cy="36412"/>
            </a:xfrm>
            <a:custGeom>
              <a:avLst/>
              <a:gdLst/>
              <a:ahLst/>
              <a:cxnLst/>
              <a:rect l="l" t="t" r="r" b="b"/>
              <a:pathLst>
                <a:path w="3132" h="1209" extrusionOk="0">
                  <a:moveTo>
                    <a:pt x="466" y="0"/>
                  </a:moveTo>
                  <a:cubicBezTo>
                    <a:pt x="309" y="0"/>
                    <a:pt x="155" y="10"/>
                    <a:pt x="0" y="25"/>
                  </a:cubicBezTo>
                  <a:cubicBezTo>
                    <a:pt x="150" y="174"/>
                    <a:pt x="261" y="360"/>
                    <a:pt x="411" y="510"/>
                  </a:cubicBezTo>
                  <a:cubicBezTo>
                    <a:pt x="908" y="976"/>
                    <a:pt x="1560" y="1209"/>
                    <a:pt x="2238" y="1209"/>
                  </a:cubicBezTo>
                  <a:cubicBezTo>
                    <a:pt x="2374" y="1209"/>
                    <a:pt x="2511" y="1199"/>
                    <a:pt x="2647" y="1181"/>
                  </a:cubicBezTo>
                  <a:lnTo>
                    <a:pt x="2946" y="1181"/>
                  </a:lnTo>
                  <a:cubicBezTo>
                    <a:pt x="3020" y="1069"/>
                    <a:pt x="3095" y="920"/>
                    <a:pt x="3132" y="808"/>
                  </a:cubicBezTo>
                  <a:cubicBezTo>
                    <a:pt x="3095" y="771"/>
                    <a:pt x="3057" y="733"/>
                    <a:pt x="3020" y="733"/>
                  </a:cubicBezTo>
                  <a:cubicBezTo>
                    <a:pt x="2424" y="435"/>
                    <a:pt x="1790" y="174"/>
                    <a:pt x="1156" y="62"/>
                  </a:cubicBezTo>
                  <a:cubicBezTo>
                    <a:pt x="916" y="19"/>
                    <a:pt x="688" y="0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302;p80">
              <a:extLst>
                <a:ext uri="{FF2B5EF4-FFF2-40B4-BE49-F238E27FC236}">
                  <a16:creationId xmlns:a16="http://schemas.microsoft.com/office/drawing/2014/main" id="{A345AC0E-A017-239B-C51D-8693971F8C96}"/>
                </a:ext>
              </a:extLst>
            </p:cNvPr>
            <p:cNvSpPr/>
            <p:nvPr/>
          </p:nvSpPr>
          <p:spPr>
            <a:xfrm>
              <a:off x="3711057" y="3213569"/>
              <a:ext cx="13493" cy="3825"/>
            </a:xfrm>
            <a:custGeom>
              <a:avLst/>
              <a:gdLst/>
              <a:ahLst/>
              <a:cxnLst/>
              <a:rect l="l" t="t" r="r" b="b"/>
              <a:pathLst>
                <a:path w="448" h="127" extrusionOk="0">
                  <a:moveTo>
                    <a:pt x="267" y="0"/>
                  </a:moveTo>
                  <a:cubicBezTo>
                    <a:pt x="105" y="0"/>
                    <a:pt x="0" y="42"/>
                    <a:pt x="0" y="126"/>
                  </a:cubicBezTo>
                  <a:lnTo>
                    <a:pt x="447" y="14"/>
                  </a:lnTo>
                  <a:cubicBezTo>
                    <a:pt x="382" y="5"/>
                    <a:pt x="322" y="0"/>
                    <a:pt x="267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303;p80">
              <a:extLst>
                <a:ext uri="{FF2B5EF4-FFF2-40B4-BE49-F238E27FC236}">
                  <a16:creationId xmlns:a16="http://schemas.microsoft.com/office/drawing/2014/main" id="{27EA915C-1047-6542-4106-3792F54028F4}"/>
                </a:ext>
              </a:extLst>
            </p:cNvPr>
            <p:cNvSpPr/>
            <p:nvPr/>
          </p:nvSpPr>
          <p:spPr>
            <a:xfrm>
              <a:off x="3724519" y="3205016"/>
              <a:ext cx="33701" cy="10872"/>
            </a:xfrm>
            <a:custGeom>
              <a:avLst/>
              <a:gdLst/>
              <a:ahLst/>
              <a:cxnLst/>
              <a:rect l="l" t="t" r="r" b="b"/>
              <a:pathLst>
                <a:path w="1119" h="361" extrusionOk="0">
                  <a:moveTo>
                    <a:pt x="1119" y="0"/>
                  </a:moveTo>
                  <a:lnTo>
                    <a:pt x="0" y="298"/>
                  </a:lnTo>
                  <a:cubicBezTo>
                    <a:pt x="197" y="342"/>
                    <a:pt x="394" y="360"/>
                    <a:pt x="583" y="360"/>
                  </a:cubicBezTo>
                  <a:cubicBezTo>
                    <a:pt x="716" y="360"/>
                    <a:pt x="846" y="351"/>
                    <a:pt x="970" y="336"/>
                  </a:cubicBezTo>
                  <a:cubicBezTo>
                    <a:pt x="1119" y="261"/>
                    <a:pt x="1119" y="149"/>
                    <a:pt x="1119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304;p80">
              <a:extLst>
                <a:ext uri="{FF2B5EF4-FFF2-40B4-BE49-F238E27FC236}">
                  <a16:creationId xmlns:a16="http://schemas.microsoft.com/office/drawing/2014/main" id="{E65A509C-8B08-DECE-691F-291CEF942E23}"/>
                </a:ext>
              </a:extLst>
            </p:cNvPr>
            <p:cNvSpPr/>
            <p:nvPr/>
          </p:nvSpPr>
          <p:spPr>
            <a:xfrm>
              <a:off x="3598779" y="3047832"/>
              <a:ext cx="177422" cy="194740"/>
            </a:xfrm>
            <a:custGeom>
              <a:avLst/>
              <a:gdLst/>
              <a:ahLst/>
              <a:cxnLst/>
              <a:rect l="l" t="t" r="r" b="b"/>
              <a:pathLst>
                <a:path w="5891" h="6466" extrusionOk="0">
                  <a:moveTo>
                    <a:pt x="4623" y="0"/>
                  </a:moveTo>
                  <a:lnTo>
                    <a:pt x="4623" y="0"/>
                  </a:lnTo>
                  <a:cubicBezTo>
                    <a:pt x="4436" y="149"/>
                    <a:pt x="4362" y="298"/>
                    <a:pt x="4175" y="447"/>
                  </a:cubicBezTo>
                  <a:cubicBezTo>
                    <a:pt x="3952" y="597"/>
                    <a:pt x="3728" y="671"/>
                    <a:pt x="3579" y="857"/>
                  </a:cubicBezTo>
                  <a:cubicBezTo>
                    <a:pt x="3393" y="1156"/>
                    <a:pt x="3281" y="1640"/>
                    <a:pt x="2871" y="1752"/>
                  </a:cubicBezTo>
                  <a:cubicBezTo>
                    <a:pt x="2817" y="1767"/>
                    <a:pt x="2765" y="1773"/>
                    <a:pt x="2714" y="1773"/>
                  </a:cubicBezTo>
                  <a:cubicBezTo>
                    <a:pt x="2546" y="1773"/>
                    <a:pt x="2392" y="1709"/>
                    <a:pt x="2239" y="1709"/>
                  </a:cubicBezTo>
                  <a:cubicBezTo>
                    <a:pt x="2214" y="1709"/>
                    <a:pt x="2188" y="1711"/>
                    <a:pt x="2162" y="1715"/>
                  </a:cubicBezTo>
                  <a:cubicBezTo>
                    <a:pt x="1976" y="1752"/>
                    <a:pt x="1901" y="1901"/>
                    <a:pt x="1827" y="2013"/>
                  </a:cubicBezTo>
                  <a:cubicBezTo>
                    <a:pt x="1640" y="2237"/>
                    <a:pt x="1454" y="2796"/>
                    <a:pt x="1193" y="2796"/>
                  </a:cubicBezTo>
                  <a:cubicBezTo>
                    <a:pt x="895" y="2796"/>
                    <a:pt x="746" y="2461"/>
                    <a:pt x="410" y="2461"/>
                  </a:cubicBezTo>
                  <a:cubicBezTo>
                    <a:pt x="37" y="2461"/>
                    <a:pt x="224" y="2572"/>
                    <a:pt x="224" y="2833"/>
                  </a:cubicBezTo>
                  <a:cubicBezTo>
                    <a:pt x="298" y="3430"/>
                    <a:pt x="0" y="4026"/>
                    <a:pt x="112" y="4623"/>
                  </a:cubicBezTo>
                  <a:cubicBezTo>
                    <a:pt x="112" y="4846"/>
                    <a:pt x="224" y="5033"/>
                    <a:pt x="336" y="5145"/>
                  </a:cubicBezTo>
                  <a:cubicBezTo>
                    <a:pt x="522" y="5294"/>
                    <a:pt x="746" y="5294"/>
                    <a:pt x="858" y="5443"/>
                  </a:cubicBezTo>
                  <a:cubicBezTo>
                    <a:pt x="1007" y="5592"/>
                    <a:pt x="1081" y="5741"/>
                    <a:pt x="1268" y="5778"/>
                  </a:cubicBezTo>
                  <a:cubicBezTo>
                    <a:pt x="1454" y="5816"/>
                    <a:pt x="1715" y="5816"/>
                    <a:pt x="1901" y="5853"/>
                  </a:cubicBezTo>
                  <a:cubicBezTo>
                    <a:pt x="2162" y="5853"/>
                    <a:pt x="2423" y="5928"/>
                    <a:pt x="2610" y="6114"/>
                  </a:cubicBezTo>
                  <a:cubicBezTo>
                    <a:pt x="2759" y="6263"/>
                    <a:pt x="2796" y="6412"/>
                    <a:pt x="3020" y="6449"/>
                  </a:cubicBezTo>
                  <a:cubicBezTo>
                    <a:pt x="3086" y="6461"/>
                    <a:pt x="3146" y="6466"/>
                    <a:pt x="3199" y="6466"/>
                  </a:cubicBezTo>
                  <a:cubicBezTo>
                    <a:pt x="3685" y="6466"/>
                    <a:pt x="3661" y="6032"/>
                    <a:pt x="3728" y="5629"/>
                  </a:cubicBezTo>
                  <a:lnTo>
                    <a:pt x="3728" y="5629"/>
                  </a:lnTo>
                  <a:lnTo>
                    <a:pt x="3579" y="5667"/>
                  </a:lnTo>
                  <a:cubicBezTo>
                    <a:pt x="3840" y="5331"/>
                    <a:pt x="3952" y="4921"/>
                    <a:pt x="3989" y="4548"/>
                  </a:cubicBezTo>
                  <a:cubicBezTo>
                    <a:pt x="4026" y="4250"/>
                    <a:pt x="3989" y="4324"/>
                    <a:pt x="4213" y="4287"/>
                  </a:cubicBezTo>
                  <a:cubicBezTo>
                    <a:pt x="4399" y="4287"/>
                    <a:pt x="4548" y="4213"/>
                    <a:pt x="4697" y="4101"/>
                  </a:cubicBezTo>
                  <a:cubicBezTo>
                    <a:pt x="4772" y="3989"/>
                    <a:pt x="4735" y="3803"/>
                    <a:pt x="4772" y="3653"/>
                  </a:cubicBezTo>
                  <a:cubicBezTo>
                    <a:pt x="4846" y="3542"/>
                    <a:pt x="4921" y="3393"/>
                    <a:pt x="4958" y="3281"/>
                  </a:cubicBezTo>
                  <a:cubicBezTo>
                    <a:pt x="4958" y="3132"/>
                    <a:pt x="4996" y="2945"/>
                    <a:pt x="4996" y="2796"/>
                  </a:cubicBezTo>
                  <a:cubicBezTo>
                    <a:pt x="4958" y="2684"/>
                    <a:pt x="4958" y="2535"/>
                    <a:pt x="4958" y="2423"/>
                  </a:cubicBezTo>
                  <a:cubicBezTo>
                    <a:pt x="4996" y="2200"/>
                    <a:pt x="4996" y="2050"/>
                    <a:pt x="5107" y="1976"/>
                  </a:cubicBezTo>
                  <a:cubicBezTo>
                    <a:pt x="5182" y="1957"/>
                    <a:pt x="5247" y="1957"/>
                    <a:pt x="5312" y="1957"/>
                  </a:cubicBezTo>
                  <a:cubicBezTo>
                    <a:pt x="5378" y="1957"/>
                    <a:pt x="5443" y="1957"/>
                    <a:pt x="5518" y="1939"/>
                  </a:cubicBezTo>
                  <a:cubicBezTo>
                    <a:pt x="5778" y="1864"/>
                    <a:pt x="5890" y="1678"/>
                    <a:pt x="5629" y="1454"/>
                  </a:cubicBezTo>
                  <a:cubicBezTo>
                    <a:pt x="5368" y="1230"/>
                    <a:pt x="4996" y="1193"/>
                    <a:pt x="4809" y="895"/>
                  </a:cubicBezTo>
                  <a:cubicBezTo>
                    <a:pt x="4735" y="746"/>
                    <a:pt x="4772" y="597"/>
                    <a:pt x="4735" y="447"/>
                  </a:cubicBezTo>
                  <a:cubicBezTo>
                    <a:pt x="4697" y="298"/>
                    <a:pt x="4586" y="149"/>
                    <a:pt x="4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305;p80">
              <a:extLst>
                <a:ext uri="{FF2B5EF4-FFF2-40B4-BE49-F238E27FC236}">
                  <a16:creationId xmlns:a16="http://schemas.microsoft.com/office/drawing/2014/main" id="{2282DBE3-616A-6802-0221-F71026E23329}"/>
                </a:ext>
              </a:extLst>
            </p:cNvPr>
            <p:cNvSpPr/>
            <p:nvPr/>
          </p:nvSpPr>
          <p:spPr>
            <a:xfrm>
              <a:off x="3749215" y="3157279"/>
              <a:ext cx="78637" cy="122518"/>
            </a:xfrm>
            <a:custGeom>
              <a:avLst/>
              <a:gdLst/>
              <a:ahLst/>
              <a:cxnLst/>
              <a:rect l="l" t="t" r="r" b="b"/>
              <a:pathLst>
                <a:path w="2611" h="4068" extrusionOk="0">
                  <a:moveTo>
                    <a:pt x="1427" y="1"/>
                  </a:moveTo>
                  <a:cubicBezTo>
                    <a:pt x="1297" y="1"/>
                    <a:pt x="1198" y="47"/>
                    <a:pt x="1119" y="206"/>
                  </a:cubicBezTo>
                  <a:cubicBezTo>
                    <a:pt x="1082" y="318"/>
                    <a:pt x="1007" y="430"/>
                    <a:pt x="970" y="504"/>
                  </a:cubicBezTo>
                  <a:cubicBezTo>
                    <a:pt x="895" y="616"/>
                    <a:pt x="821" y="690"/>
                    <a:pt x="746" y="765"/>
                  </a:cubicBezTo>
                  <a:cubicBezTo>
                    <a:pt x="634" y="951"/>
                    <a:pt x="560" y="1101"/>
                    <a:pt x="485" y="1287"/>
                  </a:cubicBezTo>
                  <a:cubicBezTo>
                    <a:pt x="448" y="1399"/>
                    <a:pt x="373" y="1362"/>
                    <a:pt x="336" y="1511"/>
                  </a:cubicBezTo>
                  <a:cubicBezTo>
                    <a:pt x="336" y="1548"/>
                    <a:pt x="336" y="1585"/>
                    <a:pt x="336" y="1622"/>
                  </a:cubicBezTo>
                  <a:lnTo>
                    <a:pt x="597" y="1548"/>
                  </a:lnTo>
                  <a:lnTo>
                    <a:pt x="597" y="1548"/>
                  </a:lnTo>
                  <a:cubicBezTo>
                    <a:pt x="411" y="1772"/>
                    <a:pt x="262" y="1995"/>
                    <a:pt x="187" y="2256"/>
                  </a:cubicBezTo>
                  <a:cubicBezTo>
                    <a:pt x="38" y="2517"/>
                    <a:pt x="75" y="2480"/>
                    <a:pt x="187" y="2778"/>
                  </a:cubicBezTo>
                  <a:cubicBezTo>
                    <a:pt x="262" y="2927"/>
                    <a:pt x="262" y="3114"/>
                    <a:pt x="224" y="3263"/>
                  </a:cubicBezTo>
                  <a:cubicBezTo>
                    <a:pt x="187" y="3449"/>
                    <a:pt x="112" y="3486"/>
                    <a:pt x="75" y="3636"/>
                  </a:cubicBezTo>
                  <a:cubicBezTo>
                    <a:pt x="1" y="3859"/>
                    <a:pt x="38" y="3971"/>
                    <a:pt x="150" y="4046"/>
                  </a:cubicBezTo>
                  <a:cubicBezTo>
                    <a:pt x="204" y="4059"/>
                    <a:pt x="264" y="4068"/>
                    <a:pt x="321" y="4068"/>
                  </a:cubicBezTo>
                  <a:cubicBezTo>
                    <a:pt x="420" y="4068"/>
                    <a:pt x="513" y="4042"/>
                    <a:pt x="560" y="3971"/>
                  </a:cubicBezTo>
                  <a:cubicBezTo>
                    <a:pt x="634" y="3785"/>
                    <a:pt x="672" y="3561"/>
                    <a:pt x="672" y="3337"/>
                  </a:cubicBezTo>
                  <a:cubicBezTo>
                    <a:pt x="634" y="3039"/>
                    <a:pt x="709" y="2778"/>
                    <a:pt x="783" y="2517"/>
                  </a:cubicBezTo>
                  <a:cubicBezTo>
                    <a:pt x="834" y="2484"/>
                    <a:pt x="892" y="2465"/>
                    <a:pt x="954" y="2465"/>
                  </a:cubicBezTo>
                  <a:cubicBezTo>
                    <a:pt x="1029" y="2465"/>
                    <a:pt x="1111" y="2493"/>
                    <a:pt x="1194" y="2554"/>
                  </a:cubicBezTo>
                  <a:cubicBezTo>
                    <a:pt x="1305" y="2666"/>
                    <a:pt x="1268" y="2778"/>
                    <a:pt x="1268" y="2927"/>
                  </a:cubicBezTo>
                  <a:cubicBezTo>
                    <a:pt x="1268" y="3188"/>
                    <a:pt x="1343" y="3449"/>
                    <a:pt x="1417" y="3710"/>
                  </a:cubicBezTo>
                  <a:cubicBezTo>
                    <a:pt x="1455" y="3673"/>
                    <a:pt x="1455" y="3636"/>
                    <a:pt x="1492" y="3598"/>
                  </a:cubicBezTo>
                  <a:cubicBezTo>
                    <a:pt x="1604" y="3263"/>
                    <a:pt x="1715" y="2965"/>
                    <a:pt x="1865" y="2666"/>
                  </a:cubicBezTo>
                  <a:cubicBezTo>
                    <a:pt x="1790" y="2517"/>
                    <a:pt x="1678" y="2443"/>
                    <a:pt x="1678" y="2256"/>
                  </a:cubicBezTo>
                  <a:cubicBezTo>
                    <a:pt x="1790" y="2256"/>
                    <a:pt x="1902" y="2256"/>
                    <a:pt x="1976" y="2294"/>
                  </a:cubicBezTo>
                  <a:cubicBezTo>
                    <a:pt x="2051" y="2144"/>
                    <a:pt x="2088" y="1995"/>
                    <a:pt x="2163" y="1846"/>
                  </a:cubicBezTo>
                  <a:cubicBezTo>
                    <a:pt x="2200" y="1772"/>
                    <a:pt x="2237" y="1697"/>
                    <a:pt x="2237" y="1622"/>
                  </a:cubicBezTo>
                  <a:lnTo>
                    <a:pt x="2088" y="1622"/>
                  </a:lnTo>
                  <a:cubicBezTo>
                    <a:pt x="1902" y="1660"/>
                    <a:pt x="1939" y="1772"/>
                    <a:pt x="1827" y="1809"/>
                  </a:cubicBezTo>
                  <a:cubicBezTo>
                    <a:pt x="1805" y="1816"/>
                    <a:pt x="1780" y="1819"/>
                    <a:pt x="1752" y="1819"/>
                  </a:cubicBezTo>
                  <a:cubicBezTo>
                    <a:pt x="1644" y="1819"/>
                    <a:pt x="1507" y="1772"/>
                    <a:pt x="1417" y="1772"/>
                  </a:cubicBezTo>
                  <a:cubicBezTo>
                    <a:pt x="1194" y="1734"/>
                    <a:pt x="1082" y="1734"/>
                    <a:pt x="1007" y="1511"/>
                  </a:cubicBezTo>
                  <a:cubicBezTo>
                    <a:pt x="895" y="1250"/>
                    <a:pt x="895" y="989"/>
                    <a:pt x="1007" y="728"/>
                  </a:cubicBezTo>
                  <a:cubicBezTo>
                    <a:pt x="1054" y="586"/>
                    <a:pt x="1237" y="534"/>
                    <a:pt x="1411" y="534"/>
                  </a:cubicBezTo>
                  <a:cubicBezTo>
                    <a:pt x="1512" y="534"/>
                    <a:pt x="1610" y="551"/>
                    <a:pt x="1678" y="579"/>
                  </a:cubicBezTo>
                  <a:cubicBezTo>
                    <a:pt x="1939" y="728"/>
                    <a:pt x="2163" y="914"/>
                    <a:pt x="2424" y="1101"/>
                  </a:cubicBezTo>
                  <a:cubicBezTo>
                    <a:pt x="2461" y="1026"/>
                    <a:pt x="2424" y="1063"/>
                    <a:pt x="2461" y="914"/>
                  </a:cubicBezTo>
                  <a:cubicBezTo>
                    <a:pt x="2536" y="802"/>
                    <a:pt x="2573" y="653"/>
                    <a:pt x="2610" y="504"/>
                  </a:cubicBezTo>
                  <a:cubicBezTo>
                    <a:pt x="2498" y="504"/>
                    <a:pt x="2387" y="430"/>
                    <a:pt x="2237" y="355"/>
                  </a:cubicBezTo>
                  <a:cubicBezTo>
                    <a:pt x="2051" y="206"/>
                    <a:pt x="1865" y="94"/>
                    <a:pt x="1604" y="19"/>
                  </a:cubicBezTo>
                  <a:cubicBezTo>
                    <a:pt x="1539" y="9"/>
                    <a:pt x="1480" y="1"/>
                    <a:pt x="1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306;p80">
              <a:extLst>
                <a:ext uri="{FF2B5EF4-FFF2-40B4-BE49-F238E27FC236}">
                  <a16:creationId xmlns:a16="http://schemas.microsoft.com/office/drawing/2014/main" id="{1A260579-08AA-129C-7205-5B13F28E9586}"/>
                </a:ext>
              </a:extLst>
            </p:cNvPr>
            <p:cNvSpPr/>
            <p:nvPr/>
          </p:nvSpPr>
          <p:spPr>
            <a:xfrm>
              <a:off x="3789633" y="2851225"/>
              <a:ext cx="75264" cy="118030"/>
            </a:xfrm>
            <a:custGeom>
              <a:avLst/>
              <a:gdLst/>
              <a:ahLst/>
              <a:cxnLst/>
              <a:rect l="l" t="t" r="r" b="b"/>
              <a:pathLst>
                <a:path w="2499" h="3919" extrusionOk="0">
                  <a:moveTo>
                    <a:pt x="1227" y="1"/>
                  </a:moveTo>
                  <a:cubicBezTo>
                    <a:pt x="1169" y="1"/>
                    <a:pt x="1114" y="33"/>
                    <a:pt x="1045" y="79"/>
                  </a:cubicBezTo>
                  <a:cubicBezTo>
                    <a:pt x="858" y="153"/>
                    <a:pt x="821" y="265"/>
                    <a:pt x="672" y="451"/>
                  </a:cubicBezTo>
                  <a:cubicBezTo>
                    <a:pt x="485" y="712"/>
                    <a:pt x="150" y="936"/>
                    <a:pt x="113" y="1272"/>
                  </a:cubicBezTo>
                  <a:cubicBezTo>
                    <a:pt x="38" y="1495"/>
                    <a:pt x="1" y="1756"/>
                    <a:pt x="38" y="2017"/>
                  </a:cubicBezTo>
                  <a:cubicBezTo>
                    <a:pt x="262" y="2092"/>
                    <a:pt x="448" y="2241"/>
                    <a:pt x="597" y="2465"/>
                  </a:cubicBezTo>
                  <a:cubicBezTo>
                    <a:pt x="746" y="2725"/>
                    <a:pt x="634" y="2800"/>
                    <a:pt x="523" y="3098"/>
                  </a:cubicBezTo>
                  <a:cubicBezTo>
                    <a:pt x="529" y="3097"/>
                    <a:pt x="535" y="3097"/>
                    <a:pt x="542" y="3097"/>
                  </a:cubicBezTo>
                  <a:cubicBezTo>
                    <a:pt x="581" y="3097"/>
                    <a:pt x="634" y="3112"/>
                    <a:pt x="697" y="3137"/>
                  </a:cubicBezTo>
                  <a:lnTo>
                    <a:pt x="697" y="3137"/>
                  </a:lnTo>
                  <a:cubicBezTo>
                    <a:pt x="604" y="3200"/>
                    <a:pt x="559" y="3265"/>
                    <a:pt x="597" y="3322"/>
                  </a:cubicBezTo>
                  <a:cubicBezTo>
                    <a:pt x="653" y="3341"/>
                    <a:pt x="700" y="3350"/>
                    <a:pt x="746" y="3350"/>
                  </a:cubicBezTo>
                  <a:cubicBezTo>
                    <a:pt x="793" y="3350"/>
                    <a:pt x="839" y="3341"/>
                    <a:pt x="895" y="3322"/>
                  </a:cubicBezTo>
                  <a:cubicBezTo>
                    <a:pt x="887" y="3289"/>
                    <a:pt x="883" y="3258"/>
                    <a:pt x="880" y="3228"/>
                  </a:cubicBezTo>
                  <a:lnTo>
                    <a:pt x="880" y="3228"/>
                  </a:lnTo>
                  <a:cubicBezTo>
                    <a:pt x="1235" y="3425"/>
                    <a:pt x="1701" y="3789"/>
                    <a:pt x="1753" y="3918"/>
                  </a:cubicBezTo>
                  <a:cubicBezTo>
                    <a:pt x="1902" y="3918"/>
                    <a:pt x="2088" y="3918"/>
                    <a:pt x="2237" y="3881"/>
                  </a:cubicBezTo>
                  <a:cubicBezTo>
                    <a:pt x="2312" y="3881"/>
                    <a:pt x="2387" y="3769"/>
                    <a:pt x="2498" y="3732"/>
                  </a:cubicBezTo>
                  <a:cubicBezTo>
                    <a:pt x="2126" y="3583"/>
                    <a:pt x="2163" y="2986"/>
                    <a:pt x="1827" y="2875"/>
                  </a:cubicBezTo>
                  <a:cubicBezTo>
                    <a:pt x="1792" y="2859"/>
                    <a:pt x="1740" y="2852"/>
                    <a:pt x="1678" y="2852"/>
                  </a:cubicBezTo>
                  <a:cubicBezTo>
                    <a:pt x="1462" y="2852"/>
                    <a:pt x="1120" y="2935"/>
                    <a:pt x="876" y="3042"/>
                  </a:cubicBezTo>
                  <a:lnTo>
                    <a:pt x="876" y="3042"/>
                  </a:lnTo>
                  <a:cubicBezTo>
                    <a:pt x="874" y="3001"/>
                    <a:pt x="870" y="2958"/>
                    <a:pt x="858" y="2912"/>
                  </a:cubicBezTo>
                  <a:cubicBezTo>
                    <a:pt x="821" y="2875"/>
                    <a:pt x="709" y="2688"/>
                    <a:pt x="709" y="2651"/>
                  </a:cubicBezTo>
                  <a:cubicBezTo>
                    <a:pt x="672" y="2539"/>
                    <a:pt x="634" y="2502"/>
                    <a:pt x="634" y="2390"/>
                  </a:cubicBezTo>
                  <a:cubicBezTo>
                    <a:pt x="672" y="2315"/>
                    <a:pt x="709" y="2204"/>
                    <a:pt x="746" y="2129"/>
                  </a:cubicBezTo>
                  <a:cubicBezTo>
                    <a:pt x="895" y="1943"/>
                    <a:pt x="1119" y="1905"/>
                    <a:pt x="1305" y="1756"/>
                  </a:cubicBezTo>
                  <a:cubicBezTo>
                    <a:pt x="1566" y="1533"/>
                    <a:pt x="1641" y="1160"/>
                    <a:pt x="1492" y="861"/>
                  </a:cubicBezTo>
                  <a:cubicBezTo>
                    <a:pt x="1492" y="601"/>
                    <a:pt x="1417" y="302"/>
                    <a:pt x="1343" y="41"/>
                  </a:cubicBezTo>
                  <a:cubicBezTo>
                    <a:pt x="1300" y="13"/>
                    <a:pt x="1263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307;p80">
              <a:extLst>
                <a:ext uri="{FF2B5EF4-FFF2-40B4-BE49-F238E27FC236}">
                  <a16:creationId xmlns:a16="http://schemas.microsoft.com/office/drawing/2014/main" id="{71D78564-5EA1-06D2-F7D5-0451641AC694}"/>
                </a:ext>
              </a:extLst>
            </p:cNvPr>
            <p:cNvSpPr/>
            <p:nvPr/>
          </p:nvSpPr>
          <p:spPr>
            <a:xfrm>
              <a:off x="3836797" y="3044459"/>
              <a:ext cx="1144" cy="6746"/>
            </a:xfrm>
            <a:custGeom>
              <a:avLst/>
              <a:gdLst/>
              <a:ahLst/>
              <a:cxnLst/>
              <a:rect l="l" t="t" r="r" b="b"/>
              <a:pathLst>
                <a:path w="38" h="224" extrusionOk="0">
                  <a:moveTo>
                    <a:pt x="38" y="0"/>
                  </a:moveTo>
                  <a:cubicBezTo>
                    <a:pt x="0" y="75"/>
                    <a:pt x="0" y="149"/>
                    <a:pt x="38" y="224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308;p80">
              <a:extLst>
                <a:ext uri="{FF2B5EF4-FFF2-40B4-BE49-F238E27FC236}">
                  <a16:creationId xmlns:a16="http://schemas.microsoft.com/office/drawing/2014/main" id="{C5B93922-9556-8EC5-37EA-E59AE6C4E216}"/>
                </a:ext>
              </a:extLst>
            </p:cNvPr>
            <p:cNvSpPr/>
            <p:nvPr/>
          </p:nvSpPr>
          <p:spPr>
            <a:xfrm>
              <a:off x="3837912" y="3051176"/>
              <a:ext cx="1144" cy="6776"/>
            </a:xfrm>
            <a:custGeom>
              <a:avLst/>
              <a:gdLst/>
              <a:ahLst/>
              <a:cxnLst/>
              <a:rect l="l" t="t" r="r" b="b"/>
              <a:pathLst>
                <a:path w="38" h="225" extrusionOk="0">
                  <a:moveTo>
                    <a:pt x="1" y="1"/>
                  </a:moveTo>
                  <a:lnTo>
                    <a:pt x="38" y="225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309;p80">
              <a:extLst>
                <a:ext uri="{FF2B5EF4-FFF2-40B4-BE49-F238E27FC236}">
                  <a16:creationId xmlns:a16="http://schemas.microsoft.com/office/drawing/2014/main" id="{925B1556-21EB-0A24-0F78-5752C7397039}"/>
                </a:ext>
              </a:extLst>
            </p:cNvPr>
            <p:cNvSpPr/>
            <p:nvPr/>
          </p:nvSpPr>
          <p:spPr>
            <a:xfrm>
              <a:off x="3840170" y="3021992"/>
              <a:ext cx="30328" cy="69632"/>
            </a:xfrm>
            <a:custGeom>
              <a:avLst/>
              <a:gdLst/>
              <a:ahLst/>
              <a:cxnLst/>
              <a:rect l="l" t="t" r="r" b="b"/>
              <a:pathLst>
                <a:path w="1007" h="2312" extrusionOk="0">
                  <a:moveTo>
                    <a:pt x="1007" y="1"/>
                  </a:moveTo>
                  <a:cubicBezTo>
                    <a:pt x="858" y="224"/>
                    <a:pt x="783" y="448"/>
                    <a:pt x="671" y="709"/>
                  </a:cubicBezTo>
                  <a:cubicBezTo>
                    <a:pt x="575" y="677"/>
                    <a:pt x="314" y="507"/>
                    <a:pt x="172" y="507"/>
                  </a:cubicBezTo>
                  <a:cubicBezTo>
                    <a:pt x="148" y="507"/>
                    <a:pt x="128" y="512"/>
                    <a:pt x="112" y="523"/>
                  </a:cubicBezTo>
                  <a:cubicBezTo>
                    <a:pt x="0" y="597"/>
                    <a:pt x="0" y="821"/>
                    <a:pt x="0" y="1007"/>
                  </a:cubicBezTo>
                  <a:cubicBezTo>
                    <a:pt x="38" y="1044"/>
                    <a:pt x="75" y="1044"/>
                    <a:pt x="112" y="1082"/>
                  </a:cubicBezTo>
                  <a:cubicBezTo>
                    <a:pt x="187" y="1231"/>
                    <a:pt x="149" y="1119"/>
                    <a:pt x="187" y="1268"/>
                  </a:cubicBezTo>
                  <a:cubicBezTo>
                    <a:pt x="187" y="1380"/>
                    <a:pt x="224" y="1455"/>
                    <a:pt x="224" y="1566"/>
                  </a:cubicBezTo>
                  <a:cubicBezTo>
                    <a:pt x="224" y="1827"/>
                    <a:pt x="299" y="2088"/>
                    <a:pt x="448" y="2312"/>
                  </a:cubicBezTo>
                  <a:cubicBezTo>
                    <a:pt x="597" y="1678"/>
                    <a:pt x="783" y="1007"/>
                    <a:pt x="932" y="336"/>
                  </a:cubicBezTo>
                  <a:cubicBezTo>
                    <a:pt x="932" y="299"/>
                    <a:pt x="932" y="224"/>
                    <a:pt x="970" y="187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310;p80">
              <a:extLst>
                <a:ext uri="{FF2B5EF4-FFF2-40B4-BE49-F238E27FC236}">
                  <a16:creationId xmlns:a16="http://schemas.microsoft.com/office/drawing/2014/main" id="{438A4009-EB61-A0DE-B53D-D538A2723D81}"/>
                </a:ext>
              </a:extLst>
            </p:cNvPr>
            <p:cNvSpPr/>
            <p:nvPr/>
          </p:nvSpPr>
          <p:spPr>
            <a:xfrm>
              <a:off x="3828936" y="2995037"/>
              <a:ext cx="23612" cy="37105"/>
            </a:xfrm>
            <a:custGeom>
              <a:avLst/>
              <a:gdLst/>
              <a:ahLst/>
              <a:cxnLst/>
              <a:rect l="l" t="t" r="r" b="b"/>
              <a:pathLst>
                <a:path w="784" h="1232" extrusionOk="0">
                  <a:moveTo>
                    <a:pt x="560" y="1"/>
                  </a:moveTo>
                  <a:cubicBezTo>
                    <a:pt x="485" y="38"/>
                    <a:pt x="485" y="113"/>
                    <a:pt x="485" y="150"/>
                  </a:cubicBezTo>
                  <a:cubicBezTo>
                    <a:pt x="448" y="225"/>
                    <a:pt x="411" y="262"/>
                    <a:pt x="411" y="336"/>
                  </a:cubicBezTo>
                  <a:cubicBezTo>
                    <a:pt x="373" y="486"/>
                    <a:pt x="261" y="486"/>
                    <a:pt x="187" y="486"/>
                  </a:cubicBezTo>
                  <a:cubicBezTo>
                    <a:pt x="146" y="472"/>
                    <a:pt x="120" y="463"/>
                    <a:pt x="102" y="463"/>
                  </a:cubicBezTo>
                  <a:cubicBezTo>
                    <a:pt x="70" y="463"/>
                    <a:pt x="61" y="489"/>
                    <a:pt x="38" y="560"/>
                  </a:cubicBezTo>
                  <a:cubicBezTo>
                    <a:pt x="0" y="635"/>
                    <a:pt x="0" y="746"/>
                    <a:pt x="38" y="821"/>
                  </a:cubicBezTo>
                  <a:lnTo>
                    <a:pt x="75" y="672"/>
                  </a:lnTo>
                  <a:cubicBezTo>
                    <a:pt x="150" y="784"/>
                    <a:pt x="75" y="933"/>
                    <a:pt x="150" y="1082"/>
                  </a:cubicBezTo>
                  <a:cubicBezTo>
                    <a:pt x="150" y="1119"/>
                    <a:pt x="187" y="1231"/>
                    <a:pt x="224" y="1231"/>
                  </a:cubicBezTo>
                  <a:cubicBezTo>
                    <a:pt x="299" y="1231"/>
                    <a:pt x="373" y="1194"/>
                    <a:pt x="411" y="1157"/>
                  </a:cubicBezTo>
                  <a:cubicBezTo>
                    <a:pt x="485" y="1045"/>
                    <a:pt x="448" y="970"/>
                    <a:pt x="485" y="746"/>
                  </a:cubicBezTo>
                  <a:cubicBezTo>
                    <a:pt x="522" y="560"/>
                    <a:pt x="672" y="486"/>
                    <a:pt x="709" y="299"/>
                  </a:cubicBezTo>
                  <a:cubicBezTo>
                    <a:pt x="746" y="225"/>
                    <a:pt x="783" y="113"/>
                    <a:pt x="709" y="75"/>
                  </a:cubicBezTo>
                  <a:cubicBezTo>
                    <a:pt x="672" y="1"/>
                    <a:pt x="597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311;p80">
              <a:extLst>
                <a:ext uri="{FF2B5EF4-FFF2-40B4-BE49-F238E27FC236}">
                  <a16:creationId xmlns:a16="http://schemas.microsoft.com/office/drawing/2014/main" id="{2991F44A-F28A-861E-8926-02F6527D6D49}"/>
                </a:ext>
              </a:extLst>
            </p:cNvPr>
            <p:cNvSpPr/>
            <p:nvPr/>
          </p:nvSpPr>
          <p:spPr>
            <a:xfrm>
              <a:off x="3860379" y="2984947"/>
              <a:ext cx="6746" cy="6776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0" y="0"/>
                  </a:moveTo>
                  <a:cubicBezTo>
                    <a:pt x="0" y="75"/>
                    <a:pt x="38" y="149"/>
                    <a:pt x="75" y="224"/>
                  </a:cubicBezTo>
                  <a:cubicBezTo>
                    <a:pt x="112" y="187"/>
                    <a:pt x="187" y="187"/>
                    <a:pt x="224" y="149"/>
                  </a:cubicBezTo>
                  <a:cubicBezTo>
                    <a:pt x="149" y="112"/>
                    <a:pt x="75" y="38"/>
                    <a:pt x="0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312;p80">
              <a:extLst>
                <a:ext uri="{FF2B5EF4-FFF2-40B4-BE49-F238E27FC236}">
                  <a16:creationId xmlns:a16="http://schemas.microsoft.com/office/drawing/2014/main" id="{C79E42DF-162D-6703-EB5E-ECE56C3D70DE}"/>
                </a:ext>
              </a:extLst>
            </p:cNvPr>
            <p:cNvSpPr/>
            <p:nvPr/>
          </p:nvSpPr>
          <p:spPr>
            <a:xfrm>
              <a:off x="3859265" y="2991693"/>
              <a:ext cx="10119" cy="26895"/>
            </a:xfrm>
            <a:custGeom>
              <a:avLst/>
              <a:gdLst/>
              <a:ahLst/>
              <a:cxnLst/>
              <a:rect l="l" t="t" r="r" b="b"/>
              <a:pathLst>
                <a:path w="336" h="893" extrusionOk="0">
                  <a:moveTo>
                    <a:pt x="75" y="0"/>
                  </a:moveTo>
                  <a:cubicBezTo>
                    <a:pt x="37" y="112"/>
                    <a:pt x="0" y="186"/>
                    <a:pt x="37" y="298"/>
                  </a:cubicBezTo>
                  <a:cubicBezTo>
                    <a:pt x="37" y="373"/>
                    <a:pt x="112" y="410"/>
                    <a:pt x="149" y="447"/>
                  </a:cubicBezTo>
                  <a:cubicBezTo>
                    <a:pt x="149" y="522"/>
                    <a:pt x="149" y="559"/>
                    <a:pt x="149" y="597"/>
                  </a:cubicBezTo>
                  <a:cubicBezTo>
                    <a:pt x="149" y="708"/>
                    <a:pt x="112" y="783"/>
                    <a:pt x="224" y="857"/>
                  </a:cubicBezTo>
                  <a:cubicBezTo>
                    <a:pt x="248" y="882"/>
                    <a:pt x="268" y="892"/>
                    <a:pt x="283" y="892"/>
                  </a:cubicBezTo>
                  <a:cubicBezTo>
                    <a:pt x="336" y="892"/>
                    <a:pt x="336" y="766"/>
                    <a:pt x="336" y="708"/>
                  </a:cubicBezTo>
                  <a:cubicBezTo>
                    <a:pt x="336" y="671"/>
                    <a:pt x="336" y="597"/>
                    <a:pt x="336" y="522"/>
                  </a:cubicBezTo>
                  <a:cubicBezTo>
                    <a:pt x="336" y="522"/>
                    <a:pt x="298" y="522"/>
                    <a:pt x="298" y="447"/>
                  </a:cubicBezTo>
                  <a:cubicBezTo>
                    <a:pt x="298" y="373"/>
                    <a:pt x="336" y="336"/>
                    <a:pt x="336" y="261"/>
                  </a:cubicBezTo>
                  <a:cubicBezTo>
                    <a:pt x="336" y="186"/>
                    <a:pt x="261" y="149"/>
                    <a:pt x="186" y="75"/>
                  </a:cubicBezTo>
                  <a:cubicBezTo>
                    <a:pt x="149" y="75"/>
                    <a:pt x="149" y="37"/>
                    <a:pt x="112" y="0"/>
                  </a:cubicBezTo>
                  <a:cubicBezTo>
                    <a:pt x="112" y="0"/>
                    <a:pt x="112" y="0"/>
                    <a:pt x="112" y="3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313;p80">
              <a:extLst>
                <a:ext uri="{FF2B5EF4-FFF2-40B4-BE49-F238E27FC236}">
                  <a16:creationId xmlns:a16="http://schemas.microsoft.com/office/drawing/2014/main" id="{85B3CA61-F742-4D51-BFE6-EFFE8A72AC64}"/>
                </a:ext>
              </a:extLst>
            </p:cNvPr>
            <p:cNvSpPr/>
            <p:nvPr/>
          </p:nvSpPr>
          <p:spPr>
            <a:xfrm>
              <a:off x="3859265" y="2969798"/>
              <a:ext cx="20239" cy="24154"/>
            </a:xfrm>
            <a:custGeom>
              <a:avLst/>
              <a:gdLst/>
              <a:ahLst/>
              <a:cxnLst/>
              <a:rect l="l" t="t" r="r" b="b"/>
              <a:pathLst>
                <a:path w="672" h="802" extrusionOk="0">
                  <a:moveTo>
                    <a:pt x="214" y="0"/>
                  </a:moveTo>
                  <a:cubicBezTo>
                    <a:pt x="121" y="0"/>
                    <a:pt x="37" y="19"/>
                    <a:pt x="37" y="56"/>
                  </a:cubicBezTo>
                  <a:cubicBezTo>
                    <a:pt x="0" y="131"/>
                    <a:pt x="149" y="317"/>
                    <a:pt x="186" y="354"/>
                  </a:cubicBezTo>
                  <a:cubicBezTo>
                    <a:pt x="261" y="392"/>
                    <a:pt x="298" y="466"/>
                    <a:pt x="336" y="541"/>
                  </a:cubicBezTo>
                  <a:cubicBezTo>
                    <a:pt x="373" y="578"/>
                    <a:pt x="298" y="578"/>
                    <a:pt x="261" y="615"/>
                  </a:cubicBezTo>
                  <a:cubicBezTo>
                    <a:pt x="336" y="690"/>
                    <a:pt x="447" y="727"/>
                    <a:pt x="559" y="802"/>
                  </a:cubicBezTo>
                  <a:cubicBezTo>
                    <a:pt x="597" y="652"/>
                    <a:pt x="634" y="466"/>
                    <a:pt x="671" y="317"/>
                  </a:cubicBezTo>
                  <a:cubicBezTo>
                    <a:pt x="597" y="280"/>
                    <a:pt x="559" y="242"/>
                    <a:pt x="522" y="205"/>
                  </a:cubicBezTo>
                  <a:cubicBezTo>
                    <a:pt x="485" y="168"/>
                    <a:pt x="485" y="131"/>
                    <a:pt x="447" y="56"/>
                  </a:cubicBezTo>
                  <a:cubicBezTo>
                    <a:pt x="410" y="19"/>
                    <a:pt x="308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314;p80">
              <a:extLst>
                <a:ext uri="{FF2B5EF4-FFF2-40B4-BE49-F238E27FC236}">
                  <a16:creationId xmlns:a16="http://schemas.microsoft.com/office/drawing/2014/main" id="{75935633-72E4-DD85-226F-8ED084764DF6}"/>
                </a:ext>
              </a:extLst>
            </p:cNvPr>
            <p:cNvSpPr/>
            <p:nvPr/>
          </p:nvSpPr>
          <p:spPr>
            <a:xfrm>
              <a:off x="3553843" y="3537362"/>
              <a:ext cx="86497" cy="110049"/>
            </a:xfrm>
            <a:custGeom>
              <a:avLst/>
              <a:gdLst/>
              <a:ahLst/>
              <a:cxnLst/>
              <a:rect l="l" t="t" r="r" b="b"/>
              <a:pathLst>
                <a:path w="2872" h="3654" extrusionOk="0">
                  <a:moveTo>
                    <a:pt x="2871" y="0"/>
                  </a:moveTo>
                  <a:cubicBezTo>
                    <a:pt x="2685" y="0"/>
                    <a:pt x="2499" y="112"/>
                    <a:pt x="2350" y="112"/>
                  </a:cubicBezTo>
                  <a:cubicBezTo>
                    <a:pt x="2126" y="186"/>
                    <a:pt x="1939" y="261"/>
                    <a:pt x="1753" y="336"/>
                  </a:cubicBezTo>
                  <a:cubicBezTo>
                    <a:pt x="1641" y="373"/>
                    <a:pt x="1492" y="410"/>
                    <a:pt x="1380" y="485"/>
                  </a:cubicBezTo>
                  <a:cubicBezTo>
                    <a:pt x="1343" y="485"/>
                    <a:pt x="1306" y="522"/>
                    <a:pt x="1268" y="559"/>
                  </a:cubicBezTo>
                  <a:lnTo>
                    <a:pt x="1157" y="559"/>
                  </a:lnTo>
                  <a:cubicBezTo>
                    <a:pt x="1045" y="559"/>
                    <a:pt x="933" y="783"/>
                    <a:pt x="896" y="895"/>
                  </a:cubicBezTo>
                  <a:cubicBezTo>
                    <a:pt x="858" y="1118"/>
                    <a:pt x="821" y="1342"/>
                    <a:pt x="784" y="1566"/>
                  </a:cubicBezTo>
                  <a:cubicBezTo>
                    <a:pt x="784" y="1789"/>
                    <a:pt x="747" y="1976"/>
                    <a:pt x="709" y="2200"/>
                  </a:cubicBezTo>
                  <a:cubicBezTo>
                    <a:pt x="672" y="2349"/>
                    <a:pt x="635" y="2498"/>
                    <a:pt x="523" y="2610"/>
                  </a:cubicBezTo>
                  <a:cubicBezTo>
                    <a:pt x="448" y="2796"/>
                    <a:pt x="374" y="2982"/>
                    <a:pt x="225" y="3057"/>
                  </a:cubicBezTo>
                  <a:cubicBezTo>
                    <a:pt x="150" y="3094"/>
                    <a:pt x="113" y="3094"/>
                    <a:pt x="75" y="3169"/>
                  </a:cubicBezTo>
                  <a:cubicBezTo>
                    <a:pt x="38" y="3281"/>
                    <a:pt x="1" y="3393"/>
                    <a:pt x="1" y="3504"/>
                  </a:cubicBezTo>
                  <a:cubicBezTo>
                    <a:pt x="1" y="3542"/>
                    <a:pt x="1" y="3616"/>
                    <a:pt x="1" y="3653"/>
                  </a:cubicBezTo>
                  <a:cubicBezTo>
                    <a:pt x="150" y="3467"/>
                    <a:pt x="299" y="3318"/>
                    <a:pt x="448" y="3132"/>
                  </a:cubicBezTo>
                  <a:cubicBezTo>
                    <a:pt x="747" y="2796"/>
                    <a:pt x="1045" y="2386"/>
                    <a:pt x="1268" y="2125"/>
                  </a:cubicBezTo>
                  <a:cubicBezTo>
                    <a:pt x="1492" y="1864"/>
                    <a:pt x="1679" y="1603"/>
                    <a:pt x="1902" y="1342"/>
                  </a:cubicBezTo>
                  <a:cubicBezTo>
                    <a:pt x="1939" y="1305"/>
                    <a:pt x="1939" y="1268"/>
                    <a:pt x="1977" y="1268"/>
                  </a:cubicBezTo>
                  <a:cubicBezTo>
                    <a:pt x="2163" y="1007"/>
                    <a:pt x="2350" y="746"/>
                    <a:pt x="2536" y="485"/>
                  </a:cubicBezTo>
                  <a:lnTo>
                    <a:pt x="2611" y="410"/>
                  </a:lnTo>
                  <a:lnTo>
                    <a:pt x="28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315;p80">
              <a:extLst>
                <a:ext uri="{FF2B5EF4-FFF2-40B4-BE49-F238E27FC236}">
                  <a16:creationId xmlns:a16="http://schemas.microsoft.com/office/drawing/2014/main" id="{8F638863-5914-EFC0-12CD-F713B772750E}"/>
                </a:ext>
              </a:extLst>
            </p:cNvPr>
            <p:cNvSpPr/>
            <p:nvPr/>
          </p:nvSpPr>
          <p:spPr>
            <a:xfrm>
              <a:off x="3789633" y="2739068"/>
              <a:ext cx="26985" cy="56169"/>
            </a:xfrm>
            <a:custGeom>
              <a:avLst/>
              <a:gdLst/>
              <a:ahLst/>
              <a:cxnLst/>
              <a:rect l="l" t="t" r="r" b="b"/>
              <a:pathLst>
                <a:path w="896" h="1865" extrusionOk="0">
                  <a:moveTo>
                    <a:pt x="709" y="0"/>
                  </a:moveTo>
                  <a:cubicBezTo>
                    <a:pt x="597" y="0"/>
                    <a:pt x="485" y="149"/>
                    <a:pt x="411" y="224"/>
                  </a:cubicBezTo>
                  <a:cubicBezTo>
                    <a:pt x="373" y="298"/>
                    <a:pt x="336" y="410"/>
                    <a:pt x="336" y="485"/>
                  </a:cubicBezTo>
                  <a:cubicBezTo>
                    <a:pt x="262" y="671"/>
                    <a:pt x="187" y="858"/>
                    <a:pt x="113" y="1007"/>
                  </a:cubicBezTo>
                  <a:cubicBezTo>
                    <a:pt x="1" y="1156"/>
                    <a:pt x="1" y="1305"/>
                    <a:pt x="1" y="1454"/>
                  </a:cubicBezTo>
                  <a:cubicBezTo>
                    <a:pt x="75" y="1603"/>
                    <a:pt x="187" y="1752"/>
                    <a:pt x="336" y="1864"/>
                  </a:cubicBezTo>
                  <a:cubicBezTo>
                    <a:pt x="448" y="1752"/>
                    <a:pt x="448" y="1566"/>
                    <a:pt x="523" y="1379"/>
                  </a:cubicBezTo>
                  <a:cubicBezTo>
                    <a:pt x="560" y="1230"/>
                    <a:pt x="634" y="1081"/>
                    <a:pt x="746" y="969"/>
                  </a:cubicBezTo>
                  <a:cubicBezTo>
                    <a:pt x="821" y="820"/>
                    <a:pt x="895" y="708"/>
                    <a:pt x="895" y="559"/>
                  </a:cubicBezTo>
                  <a:cubicBezTo>
                    <a:pt x="895" y="485"/>
                    <a:pt x="895" y="410"/>
                    <a:pt x="895" y="373"/>
                  </a:cubicBezTo>
                  <a:cubicBezTo>
                    <a:pt x="784" y="261"/>
                    <a:pt x="709" y="149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316;p80">
              <a:extLst>
                <a:ext uri="{FF2B5EF4-FFF2-40B4-BE49-F238E27FC236}">
                  <a16:creationId xmlns:a16="http://schemas.microsoft.com/office/drawing/2014/main" id="{920E267E-3B86-D55B-B44D-71ED13ABC165}"/>
                </a:ext>
              </a:extLst>
            </p:cNvPr>
            <p:cNvSpPr/>
            <p:nvPr/>
          </p:nvSpPr>
          <p:spPr>
            <a:xfrm>
              <a:off x="3860379" y="2991693"/>
              <a:ext cx="10119" cy="27136"/>
            </a:xfrm>
            <a:custGeom>
              <a:avLst/>
              <a:gdLst/>
              <a:ahLst/>
              <a:cxnLst/>
              <a:rect l="l" t="t" r="r" b="b"/>
              <a:pathLst>
                <a:path w="336" h="901" extrusionOk="0">
                  <a:moveTo>
                    <a:pt x="38" y="0"/>
                  </a:moveTo>
                  <a:cubicBezTo>
                    <a:pt x="0" y="112"/>
                    <a:pt x="0" y="186"/>
                    <a:pt x="0" y="298"/>
                  </a:cubicBezTo>
                  <a:cubicBezTo>
                    <a:pt x="0" y="373"/>
                    <a:pt x="75" y="410"/>
                    <a:pt x="112" y="485"/>
                  </a:cubicBezTo>
                  <a:cubicBezTo>
                    <a:pt x="112" y="522"/>
                    <a:pt x="149" y="559"/>
                    <a:pt x="149" y="634"/>
                  </a:cubicBezTo>
                  <a:cubicBezTo>
                    <a:pt x="149" y="708"/>
                    <a:pt x="149" y="820"/>
                    <a:pt x="187" y="895"/>
                  </a:cubicBezTo>
                  <a:cubicBezTo>
                    <a:pt x="195" y="899"/>
                    <a:pt x="202" y="901"/>
                    <a:pt x="210" y="901"/>
                  </a:cubicBezTo>
                  <a:cubicBezTo>
                    <a:pt x="269" y="901"/>
                    <a:pt x="299" y="775"/>
                    <a:pt x="299" y="708"/>
                  </a:cubicBezTo>
                  <a:cubicBezTo>
                    <a:pt x="299" y="671"/>
                    <a:pt x="299" y="597"/>
                    <a:pt x="299" y="522"/>
                  </a:cubicBezTo>
                  <a:cubicBezTo>
                    <a:pt x="299" y="522"/>
                    <a:pt x="261" y="447"/>
                    <a:pt x="261" y="447"/>
                  </a:cubicBezTo>
                  <a:cubicBezTo>
                    <a:pt x="261" y="410"/>
                    <a:pt x="336" y="336"/>
                    <a:pt x="336" y="261"/>
                  </a:cubicBezTo>
                  <a:cubicBezTo>
                    <a:pt x="336" y="186"/>
                    <a:pt x="224" y="149"/>
                    <a:pt x="187" y="75"/>
                  </a:cubicBezTo>
                  <a:cubicBezTo>
                    <a:pt x="149" y="75"/>
                    <a:pt x="112" y="37"/>
                    <a:pt x="112" y="0"/>
                  </a:cubicBezTo>
                  <a:cubicBezTo>
                    <a:pt x="75" y="0"/>
                    <a:pt x="75" y="0"/>
                    <a:pt x="75" y="37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2317;p80">
            <a:extLst>
              <a:ext uri="{FF2B5EF4-FFF2-40B4-BE49-F238E27FC236}">
                <a16:creationId xmlns:a16="http://schemas.microsoft.com/office/drawing/2014/main" id="{AFC69E12-7135-09CA-2FFE-05AEE460B7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2812" y="3807516"/>
            <a:ext cx="345860" cy="345860"/>
            <a:chOff x="3448050" y="500775"/>
            <a:chExt cx="1076400" cy="1076400"/>
          </a:xfrm>
        </p:grpSpPr>
        <p:sp>
          <p:nvSpPr>
            <p:cNvPr id="885" name="Google Shape;2318;p80">
              <a:extLst>
                <a:ext uri="{FF2B5EF4-FFF2-40B4-BE49-F238E27FC236}">
                  <a16:creationId xmlns:a16="http://schemas.microsoft.com/office/drawing/2014/main" id="{9D42D1CF-CD0A-4986-EA00-70E9755AA2FC}"/>
                </a:ext>
              </a:extLst>
            </p:cNvPr>
            <p:cNvSpPr/>
            <p:nvPr/>
          </p:nvSpPr>
          <p:spPr>
            <a:xfrm>
              <a:off x="3448050" y="500775"/>
              <a:ext cx="1076400" cy="107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6" name="Google Shape;2319;p80">
              <a:extLst>
                <a:ext uri="{FF2B5EF4-FFF2-40B4-BE49-F238E27FC236}">
                  <a16:creationId xmlns:a16="http://schemas.microsoft.com/office/drawing/2014/main" id="{80A2733F-6D6C-A380-93F4-462D4829ED99}"/>
                </a:ext>
              </a:extLst>
            </p:cNvPr>
            <p:cNvGrpSpPr/>
            <p:nvPr/>
          </p:nvGrpSpPr>
          <p:grpSpPr>
            <a:xfrm>
              <a:off x="3638886" y="577901"/>
              <a:ext cx="694728" cy="922148"/>
              <a:chOff x="3549723" y="731966"/>
              <a:chExt cx="694728" cy="922148"/>
            </a:xfrm>
          </p:grpSpPr>
          <p:sp>
            <p:nvSpPr>
              <p:cNvPr id="887" name="Google Shape;2320;p80">
                <a:extLst>
                  <a:ext uri="{FF2B5EF4-FFF2-40B4-BE49-F238E27FC236}">
                    <a16:creationId xmlns:a16="http://schemas.microsoft.com/office/drawing/2014/main" id="{E272E489-5B7A-D4E5-7D7A-8D0BA2108C3E}"/>
                  </a:ext>
                </a:extLst>
              </p:cNvPr>
              <p:cNvSpPr/>
              <p:nvPr/>
            </p:nvSpPr>
            <p:spPr>
              <a:xfrm>
                <a:off x="3693370" y="831896"/>
                <a:ext cx="548132" cy="798788"/>
              </a:xfrm>
              <a:custGeom>
                <a:avLst/>
                <a:gdLst/>
                <a:ahLst/>
                <a:cxnLst/>
                <a:rect l="l" t="t" r="r" b="b"/>
                <a:pathLst>
                  <a:path w="13943" h="20319" extrusionOk="0">
                    <a:moveTo>
                      <a:pt x="2871" y="1"/>
                    </a:moveTo>
                    <a:cubicBezTo>
                      <a:pt x="2871" y="1"/>
                      <a:pt x="0" y="1082"/>
                      <a:pt x="895" y="6375"/>
                    </a:cubicBezTo>
                    <a:cubicBezTo>
                      <a:pt x="1790" y="11669"/>
                      <a:pt x="10066" y="20318"/>
                      <a:pt x="10066" y="20318"/>
                    </a:cubicBezTo>
                    <a:lnTo>
                      <a:pt x="10066" y="16702"/>
                    </a:lnTo>
                    <a:lnTo>
                      <a:pt x="13943" y="16292"/>
                    </a:lnTo>
                    <a:cubicBezTo>
                      <a:pt x="13943" y="16292"/>
                      <a:pt x="2013" y="4101"/>
                      <a:pt x="2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2321;p80">
                <a:extLst>
                  <a:ext uri="{FF2B5EF4-FFF2-40B4-BE49-F238E27FC236}">
                    <a16:creationId xmlns:a16="http://schemas.microsoft.com/office/drawing/2014/main" id="{05BDDB58-174B-DE49-DEB5-CA35311F2A9D}"/>
                  </a:ext>
                </a:extLst>
              </p:cNvPr>
              <p:cNvSpPr/>
              <p:nvPr/>
            </p:nvSpPr>
            <p:spPr>
              <a:xfrm>
                <a:off x="3549723" y="875886"/>
                <a:ext cx="694728" cy="778228"/>
              </a:xfrm>
              <a:custGeom>
                <a:avLst/>
                <a:gdLst/>
                <a:ahLst/>
                <a:cxnLst/>
                <a:rect l="l" t="t" r="r" b="b"/>
                <a:pathLst>
                  <a:path w="17672" h="19796" extrusionOk="0">
                    <a:moveTo>
                      <a:pt x="13869" y="0"/>
                    </a:moveTo>
                    <a:lnTo>
                      <a:pt x="13869" y="0"/>
                    </a:lnTo>
                    <a:cubicBezTo>
                      <a:pt x="12117" y="3169"/>
                      <a:pt x="1" y="14651"/>
                      <a:pt x="1" y="14651"/>
                    </a:cubicBezTo>
                    <a:lnTo>
                      <a:pt x="3356" y="14800"/>
                    </a:lnTo>
                    <a:lnTo>
                      <a:pt x="3356" y="19796"/>
                    </a:lnTo>
                    <a:cubicBezTo>
                      <a:pt x="3356" y="19796"/>
                      <a:pt x="5817" y="14726"/>
                      <a:pt x="11744" y="8574"/>
                    </a:cubicBezTo>
                    <a:cubicBezTo>
                      <a:pt x="17671" y="2386"/>
                      <a:pt x="13869" y="0"/>
                      <a:pt x="13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2322;p80">
                <a:extLst>
                  <a:ext uri="{FF2B5EF4-FFF2-40B4-BE49-F238E27FC236}">
                    <a16:creationId xmlns:a16="http://schemas.microsoft.com/office/drawing/2014/main" id="{B1F55D86-2161-5645-36B5-620CDD143F38}"/>
                  </a:ext>
                </a:extLst>
              </p:cNvPr>
              <p:cNvSpPr/>
              <p:nvPr/>
            </p:nvSpPr>
            <p:spPr>
              <a:xfrm>
                <a:off x="3732918" y="731966"/>
                <a:ext cx="425085" cy="256788"/>
              </a:xfrm>
              <a:custGeom>
                <a:avLst/>
                <a:gdLst/>
                <a:ahLst/>
                <a:cxnLst/>
                <a:rect l="l" t="t" r="r" b="b"/>
                <a:pathLst>
                  <a:path w="10813" h="6532" extrusionOk="0">
                    <a:moveTo>
                      <a:pt x="5622" y="1"/>
                    </a:moveTo>
                    <a:cubicBezTo>
                      <a:pt x="1001" y="1"/>
                      <a:pt x="1" y="4929"/>
                      <a:pt x="1" y="4929"/>
                    </a:cubicBezTo>
                    <a:cubicBezTo>
                      <a:pt x="1" y="4929"/>
                      <a:pt x="668" y="1991"/>
                      <a:pt x="4878" y="1991"/>
                    </a:cubicBezTo>
                    <a:cubicBezTo>
                      <a:pt x="5117" y="1991"/>
                      <a:pt x="5368" y="2001"/>
                      <a:pt x="5630" y="2021"/>
                    </a:cubicBezTo>
                    <a:cubicBezTo>
                      <a:pt x="7494" y="2170"/>
                      <a:pt x="9619" y="3288"/>
                      <a:pt x="10402" y="6532"/>
                    </a:cubicBezTo>
                    <a:cubicBezTo>
                      <a:pt x="10402" y="6532"/>
                      <a:pt x="10812" y="269"/>
                      <a:pt x="5928" y="8"/>
                    </a:cubicBezTo>
                    <a:cubicBezTo>
                      <a:pt x="5825" y="3"/>
                      <a:pt x="5722" y="1"/>
                      <a:pt x="56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0" name="Google Shape;2323;p80">
            <a:extLst>
              <a:ext uri="{FF2B5EF4-FFF2-40B4-BE49-F238E27FC236}">
                <a16:creationId xmlns:a16="http://schemas.microsoft.com/office/drawing/2014/main" id="{9355311E-6EBC-6469-6876-D0910E2C14B6}"/>
              </a:ext>
            </a:extLst>
          </p:cNvPr>
          <p:cNvGrpSpPr>
            <a:grpSpLocks noChangeAspect="1"/>
          </p:cNvGrpSpPr>
          <p:nvPr/>
        </p:nvGrpSpPr>
        <p:grpSpPr>
          <a:xfrm rot="-3222668">
            <a:off x="688520" y="3591162"/>
            <a:ext cx="328592" cy="404217"/>
            <a:chOff x="-6040512" y="733529"/>
            <a:chExt cx="1401404" cy="1723744"/>
          </a:xfrm>
        </p:grpSpPr>
        <p:sp>
          <p:nvSpPr>
            <p:cNvPr id="891" name="Google Shape;2324;p80">
              <a:extLst>
                <a:ext uri="{FF2B5EF4-FFF2-40B4-BE49-F238E27FC236}">
                  <a16:creationId xmlns:a16="http://schemas.microsoft.com/office/drawing/2014/main" id="{128EE7C5-53DD-D328-91D5-4334016588DA}"/>
                </a:ext>
              </a:extLst>
            </p:cNvPr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325;p80">
              <a:extLst>
                <a:ext uri="{FF2B5EF4-FFF2-40B4-BE49-F238E27FC236}">
                  <a16:creationId xmlns:a16="http://schemas.microsoft.com/office/drawing/2014/main" id="{3D32C495-BE0C-7647-901C-89EE31249847}"/>
                </a:ext>
              </a:extLst>
            </p:cNvPr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326;p80">
              <a:extLst>
                <a:ext uri="{FF2B5EF4-FFF2-40B4-BE49-F238E27FC236}">
                  <a16:creationId xmlns:a16="http://schemas.microsoft.com/office/drawing/2014/main" id="{EDF53907-0A50-D918-6B7B-0DA0F37F1851}"/>
                </a:ext>
              </a:extLst>
            </p:cNvPr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327;p80">
              <a:extLst>
                <a:ext uri="{FF2B5EF4-FFF2-40B4-BE49-F238E27FC236}">
                  <a16:creationId xmlns:a16="http://schemas.microsoft.com/office/drawing/2014/main" id="{D8F4A741-6EEE-CF1C-8CF4-3E4E59AFCE4A}"/>
                </a:ext>
              </a:extLst>
            </p:cNvPr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328;p80">
              <a:extLst>
                <a:ext uri="{FF2B5EF4-FFF2-40B4-BE49-F238E27FC236}">
                  <a16:creationId xmlns:a16="http://schemas.microsoft.com/office/drawing/2014/main" id="{C8303DC8-951C-2D6C-F3AC-0FBF916168E2}"/>
                </a:ext>
              </a:extLst>
            </p:cNvPr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329;p80">
              <a:extLst>
                <a:ext uri="{FF2B5EF4-FFF2-40B4-BE49-F238E27FC236}">
                  <a16:creationId xmlns:a16="http://schemas.microsoft.com/office/drawing/2014/main" id="{D4F251DA-EFDB-CBFA-34AC-95454D0A76EE}"/>
                </a:ext>
              </a:extLst>
            </p:cNvPr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330;p80">
              <a:extLst>
                <a:ext uri="{FF2B5EF4-FFF2-40B4-BE49-F238E27FC236}">
                  <a16:creationId xmlns:a16="http://schemas.microsoft.com/office/drawing/2014/main" id="{ECCACFBF-55C3-79DA-E76B-0BD23C7CF3AA}"/>
                </a:ext>
              </a:extLst>
            </p:cNvPr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331;p80">
              <a:extLst>
                <a:ext uri="{FF2B5EF4-FFF2-40B4-BE49-F238E27FC236}">
                  <a16:creationId xmlns:a16="http://schemas.microsoft.com/office/drawing/2014/main" id="{01A6931C-F801-4320-B7B8-4165B615A870}"/>
                </a:ext>
              </a:extLst>
            </p:cNvPr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332;p80">
              <a:extLst>
                <a:ext uri="{FF2B5EF4-FFF2-40B4-BE49-F238E27FC236}">
                  <a16:creationId xmlns:a16="http://schemas.microsoft.com/office/drawing/2014/main" id="{EBED09DC-A181-6286-25CB-4FBAFA2E3A62}"/>
                </a:ext>
              </a:extLst>
            </p:cNvPr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333;p80">
              <a:extLst>
                <a:ext uri="{FF2B5EF4-FFF2-40B4-BE49-F238E27FC236}">
                  <a16:creationId xmlns:a16="http://schemas.microsoft.com/office/drawing/2014/main" id="{58E70595-7B6C-0A35-BDAF-59D14ED8D29F}"/>
                </a:ext>
              </a:extLst>
            </p:cNvPr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334;p80">
              <a:extLst>
                <a:ext uri="{FF2B5EF4-FFF2-40B4-BE49-F238E27FC236}">
                  <a16:creationId xmlns:a16="http://schemas.microsoft.com/office/drawing/2014/main" id="{58EF0A41-DBE7-F5CA-6861-4D249E6BB0A9}"/>
                </a:ext>
              </a:extLst>
            </p:cNvPr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335;p80">
              <a:extLst>
                <a:ext uri="{FF2B5EF4-FFF2-40B4-BE49-F238E27FC236}">
                  <a16:creationId xmlns:a16="http://schemas.microsoft.com/office/drawing/2014/main" id="{061702A1-40FC-1AD0-645F-CBC6AA25C952}"/>
                </a:ext>
              </a:extLst>
            </p:cNvPr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336;p80">
              <a:extLst>
                <a:ext uri="{FF2B5EF4-FFF2-40B4-BE49-F238E27FC236}">
                  <a16:creationId xmlns:a16="http://schemas.microsoft.com/office/drawing/2014/main" id="{F91AF36C-D808-C627-4FCD-D07E1705EBED}"/>
                </a:ext>
              </a:extLst>
            </p:cNvPr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919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1"/>
          <p:cNvSpPr txBox="1">
            <a:spLocks noGrp="1"/>
          </p:cNvSpPr>
          <p:nvPr>
            <p:ph type="title"/>
          </p:nvPr>
        </p:nvSpPr>
        <p:spPr>
          <a:xfrm>
            <a:off x="1417552" y="965883"/>
            <a:ext cx="327694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!</a:t>
            </a:r>
            <a:endParaRPr sz="3500" dirty="0"/>
          </a:p>
        </p:txBody>
      </p:sp>
      <p:sp>
        <p:nvSpPr>
          <p:cNvPr id="911" name="Google Shape;911;p61"/>
          <p:cNvSpPr/>
          <p:nvPr/>
        </p:nvSpPr>
        <p:spPr>
          <a:xfrm>
            <a:off x="930925" y="26437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61"/>
          <p:cNvGrpSpPr/>
          <p:nvPr/>
        </p:nvGrpSpPr>
        <p:grpSpPr>
          <a:xfrm rot="7909942">
            <a:off x="6154509" y="4463989"/>
            <a:ext cx="602476" cy="353013"/>
            <a:chOff x="-1131628" y="1250953"/>
            <a:chExt cx="695437" cy="407447"/>
          </a:xfrm>
        </p:grpSpPr>
        <p:sp>
          <p:nvSpPr>
            <p:cNvPr id="913" name="Google Shape;913;p6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61"/>
          <p:cNvSpPr/>
          <p:nvPr/>
        </p:nvSpPr>
        <p:spPr>
          <a:xfrm>
            <a:off x="3056025" y="43387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61"/>
          <p:cNvGrpSpPr/>
          <p:nvPr/>
        </p:nvGrpSpPr>
        <p:grpSpPr>
          <a:xfrm rot="-7140317">
            <a:off x="5046149" y="527730"/>
            <a:ext cx="643533" cy="377037"/>
            <a:chOff x="-1131628" y="1250953"/>
            <a:chExt cx="695437" cy="407447"/>
          </a:xfrm>
        </p:grpSpPr>
        <p:sp>
          <p:nvSpPr>
            <p:cNvPr id="918" name="Google Shape;918;p6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09;p61">
            <a:extLst>
              <a:ext uri="{FF2B5EF4-FFF2-40B4-BE49-F238E27FC236}">
                <a16:creationId xmlns:a16="http://schemas.microsoft.com/office/drawing/2014/main" id="{409251E0-11DD-E689-4C4C-ADA174AFE206}"/>
              </a:ext>
            </a:extLst>
          </p:cNvPr>
          <p:cNvSpPr txBox="1">
            <a:spLocks/>
          </p:cNvSpPr>
          <p:nvPr/>
        </p:nvSpPr>
        <p:spPr>
          <a:xfrm>
            <a:off x="4028705" y="2213217"/>
            <a:ext cx="4538443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11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 dirty="0"/>
              <a:t>Any Questions ?</a:t>
            </a:r>
            <a:endParaRPr lang="fr-FR" sz="3500" dirty="0"/>
          </a:p>
        </p:txBody>
      </p:sp>
      <p:sp>
        <p:nvSpPr>
          <p:cNvPr id="3" name="Google Shape;2651;p86">
            <a:extLst>
              <a:ext uri="{FF2B5EF4-FFF2-40B4-BE49-F238E27FC236}">
                <a16:creationId xmlns:a16="http://schemas.microsoft.com/office/drawing/2014/main" id="{753FB730-E804-F3C4-8DB6-9148845313DF}"/>
              </a:ext>
            </a:extLst>
          </p:cNvPr>
          <p:cNvSpPr txBox="1"/>
          <p:nvPr/>
        </p:nvSpPr>
        <p:spPr>
          <a:xfrm>
            <a:off x="8567148" y="4791763"/>
            <a:ext cx="497435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15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4" name="Google Shape;5824;p12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5825" name="Google Shape;5825;p124"/>
          <p:cNvSpPr txBox="1">
            <a:spLocks noGrp="1"/>
          </p:cNvSpPr>
          <p:nvPr>
            <p:ph type="body" idx="1"/>
          </p:nvPr>
        </p:nvSpPr>
        <p:spPr>
          <a:xfrm>
            <a:off x="704100" y="1343121"/>
            <a:ext cx="7721400" cy="2755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[1] Home et al., “IDF Diabetes Atlas.” Accessed: Dec. 14, 2024. [Online]. Available: https://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diabetesatlas.org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/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[2] L. S. Mayberry, C. Guy, C. D. Hendrickson, A. B. McCoy, and T.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Elasy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, “Rates and Correlates of Uptake of Continuous Glucose Monitors Among Adults with Type 2 Diabetes in Primary Care and Endocrinology Settings,” J GEN INTERN MED, vol. 38, no. 11, pp. 2546–2552, Aug. 2023,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doi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10.1007/s11606-023-08222-3.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[3] W. Wan et al., “Cost-effectiveness of Continuous Glucose Monitoring for Adults With Type 1 Diabetes Compared With Self-Monitoring of Blood Glucose: The DIAMOND Randomized Trial,” Diabetes Care, vol. 41, no. 6, pp. 1227–1234, Jun. 2018,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doi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10.2337/dc17-1821.</a:t>
            </a:r>
          </a:p>
          <a:p>
            <a:pPr>
              <a:buClr>
                <a:schemeClr val="accent1"/>
              </a:buClr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[4] American Diabetes Association. CGM and Time in Range, American Diabetes Association.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url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https : / / diabetes . org / about - diabetes / devices-technology/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cgm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-time-in-range.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[5] “Understanding A1C Test | ADA.” Accessed: Dec. 14, 2024. [Online]. Available: 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https://diabetes.org/about-diabetes/a1c</a:t>
            </a:r>
            <a:endParaRPr lang="en-US" sz="1000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[6] “Cubic Spline Interpolation - Timo Denk’s Blog.” Accessed: Dec. 14, 2024. [Online]. Available: https://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blog.timodenk.com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/cubic-spline-interpolation/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ECF91F78-7C08-A8AD-B24C-89C2DCCEC664}"/>
              </a:ext>
            </a:extLst>
          </p:cNvPr>
          <p:cNvSpPr txBox="1"/>
          <p:nvPr/>
        </p:nvSpPr>
        <p:spPr>
          <a:xfrm>
            <a:off x="8710398" y="4791763"/>
            <a:ext cx="629958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16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5">
          <a:extLst>
            <a:ext uri="{FF2B5EF4-FFF2-40B4-BE49-F238E27FC236}">
              <a16:creationId xmlns:a16="http://schemas.microsoft.com/office/drawing/2014/main" id="{A2949B27-9A58-9D61-ED42-6DE967A2E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86">
            <a:extLst>
              <a:ext uri="{FF2B5EF4-FFF2-40B4-BE49-F238E27FC236}">
                <a16:creationId xmlns:a16="http://schemas.microsoft.com/office/drawing/2014/main" id="{C7C5038A-79DB-62CF-AF93-CEB1B0CDB6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2597" name="Google Shape;2597;p86">
            <a:extLst>
              <a:ext uri="{FF2B5EF4-FFF2-40B4-BE49-F238E27FC236}">
                <a16:creationId xmlns:a16="http://schemas.microsoft.com/office/drawing/2014/main" id="{1F0E9107-5863-45EE-975C-ACE3A0D91A4D}"/>
              </a:ext>
            </a:extLst>
          </p:cNvPr>
          <p:cNvGrpSpPr/>
          <p:nvPr/>
        </p:nvGrpSpPr>
        <p:grpSpPr>
          <a:xfrm>
            <a:off x="701228" y="1569380"/>
            <a:ext cx="4764542" cy="2695209"/>
            <a:chOff x="692021" y="1678884"/>
            <a:chExt cx="4792338" cy="2710660"/>
          </a:xfrm>
        </p:grpSpPr>
        <p:sp>
          <p:nvSpPr>
            <p:cNvPr id="2598" name="Google Shape;2598;p86">
              <a:extLst>
                <a:ext uri="{FF2B5EF4-FFF2-40B4-BE49-F238E27FC236}">
                  <a16:creationId xmlns:a16="http://schemas.microsoft.com/office/drawing/2014/main" id="{10B615E2-0867-7CBD-8B70-48D732B3EEA8}"/>
                </a:ext>
              </a:extLst>
            </p:cNvPr>
            <p:cNvSpPr/>
            <p:nvPr/>
          </p:nvSpPr>
          <p:spPr>
            <a:xfrm>
              <a:off x="3584908" y="3004469"/>
              <a:ext cx="1054308" cy="235328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6">
              <a:extLst>
                <a:ext uri="{FF2B5EF4-FFF2-40B4-BE49-F238E27FC236}">
                  <a16:creationId xmlns:a16="http://schemas.microsoft.com/office/drawing/2014/main" id="{209B3047-FAE5-F24B-CC9B-93861DFEF83E}"/>
                </a:ext>
              </a:extLst>
            </p:cNvPr>
            <p:cNvSpPr/>
            <p:nvPr/>
          </p:nvSpPr>
          <p:spPr>
            <a:xfrm>
              <a:off x="2501978" y="1769334"/>
              <a:ext cx="2936186" cy="2216567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6">
              <a:extLst>
                <a:ext uri="{FF2B5EF4-FFF2-40B4-BE49-F238E27FC236}">
                  <a16:creationId xmlns:a16="http://schemas.microsoft.com/office/drawing/2014/main" id="{BC12266A-2C2A-05AA-D958-F697BE742A33}"/>
                </a:ext>
              </a:extLst>
            </p:cNvPr>
            <p:cNvSpPr/>
            <p:nvPr/>
          </p:nvSpPr>
          <p:spPr>
            <a:xfrm>
              <a:off x="4643814" y="3513746"/>
              <a:ext cx="790660" cy="580211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6">
              <a:extLst>
                <a:ext uri="{FF2B5EF4-FFF2-40B4-BE49-F238E27FC236}">
                  <a16:creationId xmlns:a16="http://schemas.microsoft.com/office/drawing/2014/main" id="{F42B2DF9-FCE4-7DEC-A21C-446F82ACE0C5}"/>
                </a:ext>
              </a:extLst>
            </p:cNvPr>
            <p:cNvSpPr/>
            <p:nvPr/>
          </p:nvSpPr>
          <p:spPr>
            <a:xfrm>
              <a:off x="5020493" y="3311033"/>
              <a:ext cx="407511" cy="222282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6">
              <a:extLst>
                <a:ext uri="{FF2B5EF4-FFF2-40B4-BE49-F238E27FC236}">
                  <a16:creationId xmlns:a16="http://schemas.microsoft.com/office/drawing/2014/main" id="{D9C993AD-38B6-03AD-C834-ABD51F142117}"/>
                </a:ext>
              </a:extLst>
            </p:cNvPr>
            <p:cNvSpPr/>
            <p:nvPr/>
          </p:nvSpPr>
          <p:spPr>
            <a:xfrm>
              <a:off x="4633032" y="3161699"/>
              <a:ext cx="201145" cy="227023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6">
              <a:extLst>
                <a:ext uri="{FF2B5EF4-FFF2-40B4-BE49-F238E27FC236}">
                  <a16:creationId xmlns:a16="http://schemas.microsoft.com/office/drawing/2014/main" id="{F4988F8B-3F36-76E8-02C9-9D4BC708CEEF}"/>
                </a:ext>
              </a:extLst>
            </p:cNvPr>
            <p:cNvSpPr/>
            <p:nvPr/>
          </p:nvSpPr>
          <p:spPr>
            <a:xfrm>
              <a:off x="4380469" y="3187363"/>
              <a:ext cx="386249" cy="307046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6">
              <a:extLst>
                <a:ext uri="{FF2B5EF4-FFF2-40B4-BE49-F238E27FC236}">
                  <a16:creationId xmlns:a16="http://schemas.microsoft.com/office/drawing/2014/main" id="{D973D9B4-DFE8-8201-F971-0168779F8C08}"/>
                </a:ext>
              </a:extLst>
            </p:cNvPr>
            <p:cNvSpPr/>
            <p:nvPr/>
          </p:nvSpPr>
          <p:spPr>
            <a:xfrm>
              <a:off x="3556570" y="3519129"/>
              <a:ext cx="162024" cy="28189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6">
              <a:extLst>
                <a:ext uri="{FF2B5EF4-FFF2-40B4-BE49-F238E27FC236}">
                  <a16:creationId xmlns:a16="http://schemas.microsoft.com/office/drawing/2014/main" id="{AE672DB2-AFE6-DF74-DDB4-AD1B219B08AA}"/>
                </a:ext>
              </a:extLst>
            </p:cNvPr>
            <p:cNvSpPr/>
            <p:nvPr/>
          </p:nvSpPr>
          <p:spPr>
            <a:xfrm>
              <a:off x="5017730" y="2352290"/>
              <a:ext cx="190665" cy="298188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6">
              <a:extLst>
                <a:ext uri="{FF2B5EF4-FFF2-40B4-BE49-F238E27FC236}">
                  <a16:creationId xmlns:a16="http://schemas.microsoft.com/office/drawing/2014/main" id="{B6F8D37E-D583-ED13-B703-EE4FF22670BC}"/>
                </a:ext>
              </a:extLst>
            </p:cNvPr>
            <p:cNvSpPr/>
            <p:nvPr/>
          </p:nvSpPr>
          <p:spPr>
            <a:xfrm>
              <a:off x="4923485" y="2894789"/>
              <a:ext cx="166017" cy="274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6">
              <a:extLst>
                <a:ext uri="{FF2B5EF4-FFF2-40B4-BE49-F238E27FC236}">
                  <a16:creationId xmlns:a16="http://schemas.microsoft.com/office/drawing/2014/main" id="{70B9D362-C75A-2FF0-8AFA-B8F3A6D73E1A}"/>
                </a:ext>
              </a:extLst>
            </p:cNvPr>
            <p:cNvSpPr/>
            <p:nvPr/>
          </p:nvSpPr>
          <p:spPr>
            <a:xfrm>
              <a:off x="4804894" y="3268152"/>
              <a:ext cx="132154" cy="162131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6">
              <a:extLst>
                <a:ext uri="{FF2B5EF4-FFF2-40B4-BE49-F238E27FC236}">
                  <a16:creationId xmlns:a16="http://schemas.microsoft.com/office/drawing/2014/main" id="{C488F805-901A-E69D-E1F9-FF0BDCC08EB0}"/>
                </a:ext>
              </a:extLst>
            </p:cNvPr>
            <p:cNvSpPr/>
            <p:nvPr/>
          </p:nvSpPr>
          <p:spPr>
            <a:xfrm>
              <a:off x="3507594" y="1771544"/>
              <a:ext cx="185443" cy="116203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6">
              <a:extLst>
                <a:ext uri="{FF2B5EF4-FFF2-40B4-BE49-F238E27FC236}">
                  <a16:creationId xmlns:a16="http://schemas.microsoft.com/office/drawing/2014/main" id="{4A744072-B466-4A5B-875D-8DE6A1980122}"/>
                </a:ext>
              </a:extLst>
            </p:cNvPr>
            <p:cNvSpPr/>
            <p:nvPr/>
          </p:nvSpPr>
          <p:spPr>
            <a:xfrm>
              <a:off x="2998477" y="1727344"/>
              <a:ext cx="175569" cy="63288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6">
              <a:extLst>
                <a:ext uri="{FF2B5EF4-FFF2-40B4-BE49-F238E27FC236}">
                  <a16:creationId xmlns:a16="http://schemas.microsoft.com/office/drawing/2014/main" id="{56E163EC-F1BB-6DCE-05D2-84A131D771F6}"/>
                </a:ext>
              </a:extLst>
            </p:cNvPr>
            <p:cNvSpPr/>
            <p:nvPr/>
          </p:nvSpPr>
          <p:spPr>
            <a:xfrm>
              <a:off x="2681539" y="2151911"/>
              <a:ext cx="82572" cy="8257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6">
              <a:extLst>
                <a:ext uri="{FF2B5EF4-FFF2-40B4-BE49-F238E27FC236}">
                  <a16:creationId xmlns:a16="http://schemas.microsoft.com/office/drawing/2014/main" id="{118844C7-2467-1360-7103-2DC7A6995336}"/>
                </a:ext>
              </a:extLst>
            </p:cNvPr>
            <p:cNvSpPr/>
            <p:nvPr/>
          </p:nvSpPr>
          <p:spPr>
            <a:xfrm>
              <a:off x="4764330" y="3467622"/>
              <a:ext cx="153523" cy="5872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6">
              <a:extLst>
                <a:ext uri="{FF2B5EF4-FFF2-40B4-BE49-F238E27FC236}">
                  <a16:creationId xmlns:a16="http://schemas.microsoft.com/office/drawing/2014/main" id="{B7CC5499-1BDD-BFF1-4D2F-3A7A46FE4A93}"/>
                </a:ext>
              </a:extLst>
            </p:cNvPr>
            <p:cNvSpPr/>
            <p:nvPr/>
          </p:nvSpPr>
          <p:spPr>
            <a:xfrm>
              <a:off x="4510520" y="1789099"/>
              <a:ext cx="186905" cy="3908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6">
              <a:extLst>
                <a:ext uri="{FF2B5EF4-FFF2-40B4-BE49-F238E27FC236}">
                  <a16:creationId xmlns:a16="http://schemas.microsoft.com/office/drawing/2014/main" id="{A557B4E6-5B0E-F675-E584-3B8F964531AB}"/>
                </a:ext>
              </a:extLst>
            </p:cNvPr>
            <p:cNvSpPr/>
            <p:nvPr/>
          </p:nvSpPr>
          <p:spPr>
            <a:xfrm>
              <a:off x="5060237" y="4132882"/>
              <a:ext cx="89629" cy="69419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6">
              <a:extLst>
                <a:ext uri="{FF2B5EF4-FFF2-40B4-BE49-F238E27FC236}">
                  <a16:creationId xmlns:a16="http://schemas.microsoft.com/office/drawing/2014/main" id="{6857BCB6-938B-D528-A77D-D569C968FB1F}"/>
                </a:ext>
              </a:extLst>
            </p:cNvPr>
            <p:cNvSpPr/>
            <p:nvPr/>
          </p:nvSpPr>
          <p:spPr>
            <a:xfrm>
              <a:off x="4231099" y="3074065"/>
              <a:ext cx="58529" cy="91287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6">
              <a:extLst>
                <a:ext uri="{FF2B5EF4-FFF2-40B4-BE49-F238E27FC236}">
                  <a16:creationId xmlns:a16="http://schemas.microsoft.com/office/drawing/2014/main" id="{B31E24C7-D860-F5BA-D5DF-9C1EE8BA4169}"/>
                </a:ext>
              </a:extLst>
            </p:cNvPr>
            <p:cNvSpPr/>
            <p:nvPr/>
          </p:nvSpPr>
          <p:spPr>
            <a:xfrm>
              <a:off x="3899065" y="1713318"/>
              <a:ext cx="114599" cy="4715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6">
              <a:extLst>
                <a:ext uri="{FF2B5EF4-FFF2-40B4-BE49-F238E27FC236}">
                  <a16:creationId xmlns:a16="http://schemas.microsoft.com/office/drawing/2014/main" id="{DC639561-C2A8-2FE8-5928-469DBDF3B680}"/>
                </a:ext>
              </a:extLst>
            </p:cNvPr>
            <p:cNvSpPr/>
            <p:nvPr/>
          </p:nvSpPr>
          <p:spPr>
            <a:xfrm>
              <a:off x="3110901" y="1713977"/>
              <a:ext cx="84104" cy="39726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6">
              <a:extLst>
                <a:ext uri="{FF2B5EF4-FFF2-40B4-BE49-F238E27FC236}">
                  <a16:creationId xmlns:a16="http://schemas.microsoft.com/office/drawing/2014/main" id="{252D8DF2-1F0C-5343-A32A-E23F0F1C763A}"/>
                </a:ext>
              </a:extLst>
            </p:cNvPr>
            <p:cNvSpPr/>
            <p:nvPr/>
          </p:nvSpPr>
          <p:spPr>
            <a:xfrm>
              <a:off x="4879749" y="3471062"/>
              <a:ext cx="91180" cy="54644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6">
              <a:extLst>
                <a:ext uri="{FF2B5EF4-FFF2-40B4-BE49-F238E27FC236}">
                  <a16:creationId xmlns:a16="http://schemas.microsoft.com/office/drawing/2014/main" id="{18EDAC8C-A7DE-5609-FB55-597A3D6D2364}"/>
                </a:ext>
              </a:extLst>
            </p:cNvPr>
            <p:cNvSpPr/>
            <p:nvPr/>
          </p:nvSpPr>
          <p:spPr>
            <a:xfrm>
              <a:off x="4909673" y="2758981"/>
              <a:ext cx="48317" cy="6690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6">
              <a:extLst>
                <a:ext uri="{FF2B5EF4-FFF2-40B4-BE49-F238E27FC236}">
                  <a16:creationId xmlns:a16="http://schemas.microsoft.com/office/drawing/2014/main" id="{BEAA2F65-0D03-DAB8-6136-2729EC73215C}"/>
                </a:ext>
              </a:extLst>
            </p:cNvPr>
            <p:cNvSpPr/>
            <p:nvPr/>
          </p:nvSpPr>
          <p:spPr>
            <a:xfrm>
              <a:off x="4904379" y="3042038"/>
              <a:ext cx="53913" cy="69347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6">
              <a:extLst>
                <a:ext uri="{FF2B5EF4-FFF2-40B4-BE49-F238E27FC236}">
                  <a16:creationId xmlns:a16="http://schemas.microsoft.com/office/drawing/2014/main" id="{729C12EE-349C-1435-353B-E582043A7C6F}"/>
                </a:ext>
              </a:extLst>
            </p:cNvPr>
            <p:cNvSpPr/>
            <p:nvPr/>
          </p:nvSpPr>
          <p:spPr>
            <a:xfrm>
              <a:off x="3382855" y="1711482"/>
              <a:ext cx="79488" cy="33738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6">
              <a:extLst>
                <a:ext uri="{FF2B5EF4-FFF2-40B4-BE49-F238E27FC236}">
                  <a16:creationId xmlns:a16="http://schemas.microsoft.com/office/drawing/2014/main" id="{4E088B83-3F95-769E-F9FE-1562E4DEBB84}"/>
                </a:ext>
              </a:extLst>
            </p:cNvPr>
            <p:cNvSpPr/>
            <p:nvPr/>
          </p:nvSpPr>
          <p:spPr>
            <a:xfrm>
              <a:off x="5091676" y="3225236"/>
              <a:ext cx="47105" cy="5688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6">
              <a:extLst>
                <a:ext uri="{FF2B5EF4-FFF2-40B4-BE49-F238E27FC236}">
                  <a16:creationId xmlns:a16="http://schemas.microsoft.com/office/drawing/2014/main" id="{F08C91B0-1D26-3A20-4835-97BB8036AFD6}"/>
                </a:ext>
              </a:extLst>
            </p:cNvPr>
            <p:cNvSpPr/>
            <p:nvPr/>
          </p:nvSpPr>
          <p:spPr>
            <a:xfrm>
              <a:off x="3477724" y="1705939"/>
              <a:ext cx="62183" cy="35752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6">
              <a:extLst>
                <a:ext uri="{FF2B5EF4-FFF2-40B4-BE49-F238E27FC236}">
                  <a16:creationId xmlns:a16="http://schemas.microsoft.com/office/drawing/2014/main" id="{88361D16-A6CA-B761-70FD-BFCF952DFEE0}"/>
                </a:ext>
              </a:extLst>
            </p:cNvPr>
            <p:cNvSpPr/>
            <p:nvPr/>
          </p:nvSpPr>
          <p:spPr>
            <a:xfrm>
              <a:off x="5129905" y="1860567"/>
              <a:ext cx="57798" cy="29799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6">
              <a:extLst>
                <a:ext uri="{FF2B5EF4-FFF2-40B4-BE49-F238E27FC236}">
                  <a16:creationId xmlns:a16="http://schemas.microsoft.com/office/drawing/2014/main" id="{4BC1EE7D-853F-F2B3-69AE-AE15DA247833}"/>
                </a:ext>
              </a:extLst>
            </p:cNvPr>
            <p:cNvSpPr/>
            <p:nvPr/>
          </p:nvSpPr>
          <p:spPr>
            <a:xfrm>
              <a:off x="4021132" y="1739748"/>
              <a:ext cx="58137" cy="33488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6">
              <a:extLst>
                <a:ext uri="{FF2B5EF4-FFF2-40B4-BE49-F238E27FC236}">
                  <a16:creationId xmlns:a16="http://schemas.microsoft.com/office/drawing/2014/main" id="{20C7F925-4732-2448-593B-30307F6F1B09}"/>
                </a:ext>
              </a:extLst>
            </p:cNvPr>
            <p:cNvSpPr/>
            <p:nvPr/>
          </p:nvSpPr>
          <p:spPr>
            <a:xfrm>
              <a:off x="4976846" y="3356499"/>
              <a:ext cx="55464" cy="28676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86">
              <a:extLst>
                <a:ext uri="{FF2B5EF4-FFF2-40B4-BE49-F238E27FC236}">
                  <a16:creationId xmlns:a16="http://schemas.microsoft.com/office/drawing/2014/main" id="{26DFDEA9-6BCE-ECE9-1E19-F35D45635B44}"/>
                </a:ext>
              </a:extLst>
            </p:cNvPr>
            <p:cNvSpPr/>
            <p:nvPr/>
          </p:nvSpPr>
          <p:spPr>
            <a:xfrm>
              <a:off x="3553808" y="1712712"/>
              <a:ext cx="44218" cy="28356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6">
              <a:extLst>
                <a:ext uri="{FF2B5EF4-FFF2-40B4-BE49-F238E27FC236}">
                  <a16:creationId xmlns:a16="http://schemas.microsoft.com/office/drawing/2014/main" id="{FAF5D5AE-2756-728A-3830-B2B91AF7EDBA}"/>
                </a:ext>
              </a:extLst>
            </p:cNvPr>
            <p:cNvSpPr/>
            <p:nvPr/>
          </p:nvSpPr>
          <p:spPr>
            <a:xfrm>
              <a:off x="2023202" y="1718272"/>
              <a:ext cx="370851" cy="67761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6">
              <a:extLst>
                <a:ext uri="{FF2B5EF4-FFF2-40B4-BE49-F238E27FC236}">
                  <a16:creationId xmlns:a16="http://schemas.microsoft.com/office/drawing/2014/main" id="{98BF1D1A-FBF3-7976-A2D0-87F0750DA9C4}"/>
                </a:ext>
              </a:extLst>
            </p:cNvPr>
            <p:cNvSpPr/>
            <p:nvPr/>
          </p:nvSpPr>
          <p:spPr>
            <a:xfrm>
              <a:off x="692021" y="1678884"/>
              <a:ext cx="2304485" cy="271066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6">
              <a:extLst>
                <a:ext uri="{FF2B5EF4-FFF2-40B4-BE49-F238E27FC236}">
                  <a16:creationId xmlns:a16="http://schemas.microsoft.com/office/drawing/2014/main" id="{FB62C76D-5BC3-0131-8644-93AC7F0174D7}"/>
                </a:ext>
              </a:extLst>
            </p:cNvPr>
            <p:cNvSpPr/>
            <p:nvPr/>
          </p:nvSpPr>
          <p:spPr>
            <a:xfrm>
              <a:off x="1652993" y="1751511"/>
              <a:ext cx="201751" cy="6535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6">
              <a:extLst>
                <a:ext uri="{FF2B5EF4-FFF2-40B4-BE49-F238E27FC236}">
                  <a16:creationId xmlns:a16="http://schemas.microsoft.com/office/drawing/2014/main" id="{9DEBEA62-7379-F026-4732-B48D3B08D385}"/>
                </a:ext>
              </a:extLst>
            </p:cNvPr>
            <p:cNvSpPr/>
            <p:nvPr/>
          </p:nvSpPr>
          <p:spPr>
            <a:xfrm>
              <a:off x="2767327" y="1942747"/>
              <a:ext cx="152169" cy="6813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6">
              <a:extLst>
                <a:ext uri="{FF2B5EF4-FFF2-40B4-BE49-F238E27FC236}">
                  <a16:creationId xmlns:a16="http://schemas.microsoft.com/office/drawing/2014/main" id="{389E0591-BC42-D820-EBEF-8FFCB8845F4D}"/>
                </a:ext>
              </a:extLst>
            </p:cNvPr>
            <p:cNvSpPr/>
            <p:nvPr/>
          </p:nvSpPr>
          <p:spPr>
            <a:xfrm>
              <a:off x="1561510" y="2790830"/>
              <a:ext cx="187903" cy="80629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6">
              <a:extLst>
                <a:ext uri="{FF2B5EF4-FFF2-40B4-BE49-F238E27FC236}">
                  <a16:creationId xmlns:a16="http://schemas.microsoft.com/office/drawing/2014/main" id="{B3004E9B-BBA7-037E-925B-5C99D8666AE2}"/>
                </a:ext>
              </a:extLst>
            </p:cNvPr>
            <p:cNvSpPr/>
            <p:nvPr/>
          </p:nvSpPr>
          <p:spPr>
            <a:xfrm>
              <a:off x="1866435" y="1729572"/>
              <a:ext cx="115508" cy="79863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6">
              <a:extLst>
                <a:ext uri="{FF2B5EF4-FFF2-40B4-BE49-F238E27FC236}">
                  <a16:creationId xmlns:a16="http://schemas.microsoft.com/office/drawing/2014/main" id="{93E9D729-43BD-F376-325E-4F1A3291CBE1}"/>
                </a:ext>
              </a:extLst>
            </p:cNvPr>
            <p:cNvSpPr/>
            <p:nvPr/>
          </p:nvSpPr>
          <p:spPr>
            <a:xfrm>
              <a:off x="1729683" y="2858164"/>
              <a:ext cx="117664" cy="52719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6">
              <a:extLst>
                <a:ext uri="{FF2B5EF4-FFF2-40B4-BE49-F238E27FC236}">
                  <a16:creationId xmlns:a16="http://schemas.microsoft.com/office/drawing/2014/main" id="{3158F68C-5B72-083D-A725-520DC12F36A5}"/>
                </a:ext>
              </a:extLst>
            </p:cNvPr>
            <p:cNvSpPr/>
            <p:nvPr/>
          </p:nvSpPr>
          <p:spPr>
            <a:xfrm>
              <a:off x="1896003" y="1960961"/>
              <a:ext cx="92410" cy="46000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6">
              <a:extLst>
                <a:ext uri="{FF2B5EF4-FFF2-40B4-BE49-F238E27FC236}">
                  <a16:creationId xmlns:a16="http://schemas.microsoft.com/office/drawing/2014/main" id="{69B26513-F778-36CA-FFE4-DF409213D56C}"/>
                </a:ext>
              </a:extLst>
            </p:cNvPr>
            <p:cNvSpPr/>
            <p:nvPr/>
          </p:nvSpPr>
          <p:spPr>
            <a:xfrm>
              <a:off x="1800207" y="1736843"/>
              <a:ext cx="67191" cy="31956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6">
              <a:extLst>
                <a:ext uri="{FF2B5EF4-FFF2-40B4-BE49-F238E27FC236}">
                  <a16:creationId xmlns:a16="http://schemas.microsoft.com/office/drawing/2014/main" id="{145789CF-10C0-15A6-B2AD-DF00F562195B}"/>
                </a:ext>
              </a:extLst>
            </p:cNvPr>
            <p:cNvSpPr/>
            <p:nvPr/>
          </p:nvSpPr>
          <p:spPr>
            <a:xfrm>
              <a:off x="1859039" y="2883703"/>
              <a:ext cx="42222" cy="31599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6">
              <a:extLst>
                <a:ext uri="{FF2B5EF4-FFF2-40B4-BE49-F238E27FC236}">
                  <a16:creationId xmlns:a16="http://schemas.microsoft.com/office/drawing/2014/main" id="{3570B67D-A759-5B0A-B0F2-2F32F3399C99}"/>
                </a:ext>
              </a:extLst>
            </p:cNvPr>
            <p:cNvSpPr/>
            <p:nvPr/>
          </p:nvSpPr>
          <p:spPr>
            <a:xfrm>
              <a:off x="2140242" y="4302980"/>
              <a:ext cx="44681" cy="27964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6">
              <a:extLst>
                <a:ext uri="{FF2B5EF4-FFF2-40B4-BE49-F238E27FC236}">
                  <a16:creationId xmlns:a16="http://schemas.microsoft.com/office/drawing/2014/main" id="{FBDC8BB9-42FC-12F1-2A9B-A30F1252C341}"/>
                </a:ext>
              </a:extLst>
            </p:cNvPr>
            <p:cNvSpPr/>
            <p:nvPr/>
          </p:nvSpPr>
          <p:spPr>
            <a:xfrm>
              <a:off x="1669318" y="2888034"/>
              <a:ext cx="40047" cy="27286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6">
              <a:extLst>
                <a:ext uri="{FF2B5EF4-FFF2-40B4-BE49-F238E27FC236}">
                  <a16:creationId xmlns:a16="http://schemas.microsoft.com/office/drawing/2014/main" id="{10828BC9-7C9A-86F0-6DDA-E38B5316FDB1}"/>
                </a:ext>
              </a:extLst>
            </p:cNvPr>
            <p:cNvSpPr/>
            <p:nvPr/>
          </p:nvSpPr>
          <p:spPr>
            <a:xfrm>
              <a:off x="5450585" y="3414796"/>
              <a:ext cx="33774" cy="38176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6">
              <a:extLst>
                <a:ext uri="{FF2B5EF4-FFF2-40B4-BE49-F238E27FC236}">
                  <a16:creationId xmlns:a16="http://schemas.microsoft.com/office/drawing/2014/main" id="{16A5316E-6874-9190-DC44-C080E405D72C}"/>
                </a:ext>
              </a:extLst>
            </p:cNvPr>
            <p:cNvSpPr/>
            <p:nvPr/>
          </p:nvSpPr>
          <p:spPr>
            <a:xfrm>
              <a:off x="3487277" y="1893574"/>
              <a:ext cx="39138" cy="27019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6">
              <a:extLst>
                <a:ext uri="{FF2B5EF4-FFF2-40B4-BE49-F238E27FC236}">
                  <a16:creationId xmlns:a16="http://schemas.microsoft.com/office/drawing/2014/main" id="{2C3DDF2A-F35B-8599-E3F9-626138702BF6}"/>
                </a:ext>
              </a:extLst>
            </p:cNvPr>
            <p:cNvSpPr/>
            <p:nvPr/>
          </p:nvSpPr>
          <p:spPr>
            <a:xfrm>
              <a:off x="4935800" y="3365339"/>
              <a:ext cx="35734" cy="26609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6">
              <a:extLst>
                <a:ext uri="{FF2B5EF4-FFF2-40B4-BE49-F238E27FC236}">
                  <a16:creationId xmlns:a16="http://schemas.microsoft.com/office/drawing/2014/main" id="{6E6C7E73-7AC2-F819-1088-BA8310B74840}"/>
                </a:ext>
              </a:extLst>
            </p:cNvPr>
            <p:cNvSpPr/>
            <p:nvPr/>
          </p:nvSpPr>
          <p:spPr>
            <a:xfrm>
              <a:off x="5190199" y="2350080"/>
              <a:ext cx="32847" cy="30084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6">
              <a:extLst>
                <a:ext uri="{FF2B5EF4-FFF2-40B4-BE49-F238E27FC236}">
                  <a16:creationId xmlns:a16="http://schemas.microsoft.com/office/drawing/2014/main" id="{6BDC89AF-298E-EF6A-E38C-4716673DAB53}"/>
                </a:ext>
              </a:extLst>
            </p:cNvPr>
            <p:cNvSpPr/>
            <p:nvPr/>
          </p:nvSpPr>
          <p:spPr>
            <a:xfrm>
              <a:off x="2959356" y="2396169"/>
              <a:ext cx="38211" cy="89950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6">
              <a:extLst>
                <a:ext uri="{FF2B5EF4-FFF2-40B4-BE49-F238E27FC236}">
                  <a16:creationId xmlns:a16="http://schemas.microsoft.com/office/drawing/2014/main" id="{B58794C9-12E7-BEF1-7BEE-56D56EB82B90}"/>
                </a:ext>
              </a:extLst>
            </p:cNvPr>
            <p:cNvSpPr/>
            <p:nvPr/>
          </p:nvSpPr>
          <p:spPr>
            <a:xfrm>
              <a:off x="3215305" y="2543080"/>
              <a:ext cx="66852" cy="32366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6">
              <a:extLst>
                <a:ext uri="{FF2B5EF4-FFF2-40B4-BE49-F238E27FC236}">
                  <a16:creationId xmlns:a16="http://schemas.microsoft.com/office/drawing/2014/main" id="{E884DC13-60B3-EEFA-9160-C2456076CED5}"/>
                </a:ext>
              </a:extLst>
            </p:cNvPr>
            <p:cNvSpPr/>
            <p:nvPr/>
          </p:nvSpPr>
          <p:spPr>
            <a:xfrm>
              <a:off x="3369006" y="2551920"/>
              <a:ext cx="36055" cy="26805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6">
              <a:extLst>
                <a:ext uri="{FF2B5EF4-FFF2-40B4-BE49-F238E27FC236}">
                  <a16:creationId xmlns:a16="http://schemas.microsoft.com/office/drawing/2014/main" id="{C5533FED-2E50-602E-81E7-638BCC81AAE2}"/>
                </a:ext>
              </a:extLst>
            </p:cNvPr>
            <p:cNvSpPr/>
            <p:nvPr/>
          </p:nvSpPr>
          <p:spPr>
            <a:xfrm>
              <a:off x="2862972" y="2455286"/>
              <a:ext cx="32027" cy="2721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86">
            <a:extLst>
              <a:ext uri="{FF2B5EF4-FFF2-40B4-BE49-F238E27FC236}">
                <a16:creationId xmlns:a16="http://schemas.microsoft.com/office/drawing/2014/main" id="{C4BA1E8D-D2B1-D489-AB48-55600AB10E61}"/>
              </a:ext>
            </a:extLst>
          </p:cNvPr>
          <p:cNvSpPr txBox="1"/>
          <p:nvPr/>
        </p:nvSpPr>
        <p:spPr>
          <a:xfrm rot="20493019">
            <a:off x="1712728" y="2294496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537 Million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48" name="Google Shape;2648;p86">
            <a:extLst>
              <a:ext uri="{FF2B5EF4-FFF2-40B4-BE49-F238E27FC236}">
                <a16:creationId xmlns:a16="http://schemas.microsoft.com/office/drawing/2014/main" id="{7B868363-C916-1ACE-E882-F83FB18881DE}"/>
              </a:ext>
            </a:extLst>
          </p:cNvPr>
          <p:cNvSpPr txBox="1"/>
          <p:nvPr/>
        </p:nvSpPr>
        <p:spPr>
          <a:xfrm rot="20493019">
            <a:off x="1711779" y="2618676"/>
            <a:ext cx="2167536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Adults (20-79) in 2021 [1]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49" name="Google Shape;2649;p86">
            <a:extLst>
              <a:ext uri="{FF2B5EF4-FFF2-40B4-BE49-F238E27FC236}">
                <a16:creationId xmlns:a16="http://schemas.microsoft.com/office/drawing/2014/main" id="{233A5AFF-BF3D-1894-7110-A566B212A2AB}"/>
              </a:ext>
            </a:extLst>
          </p:cNvPr>
          <p:cNvSpPr txBox="1"/>
          <p:nvPr/>
        </p:nvSpPr>
        <p:spPr>
          <a:xfrm>
            <a:off x="5927062" y="1624257"/>
            <a:ext cx="2230149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Patients with type II [1]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0" name="Google Shape;2650;p86">
            <a:extLst>
              <a:ext uri="{FF2B5EF4-FFF2-40B4-BE49-F238E27FC236}">
                <a16:creationId xmlns:a16="http://schemas.microsoft.com/office/drawing/2014/main" id="{616A6386-6CC7-45A5-9F6E-978EAC8BFA77}"/>
              </a:ext>
            </a:extLst>
          </p:cNvPr>
          <p:cNvSpPr txBox="1"/>
          <p:nvPr/>
        </p:nvSpPr>
        <p:spPr>
          <a:xfrm rot="20493019">
            <a:off x="3220631" y="3095600"/>
            <a:ext cx="2130600" cy="4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Live in low- &amp; middle- income countries [1]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1" name="Google Shape;2651;p86">
            <a:extLst>
              <a:ext uri="{FF2B5EF4-FFF2-40B4-BE49-F238E27FC236}">
                <a16:creationId xmlns:a16="http://schemas.microsoft.com/office/drawing/2014/main" id="{A2C36174-1B4A-19B6-5EE9-77D9AF9D23A4}"/>
              </a:ext>
            </a:extLst>
          </p:cNvPr>
          <p:cNvSpPr txBox="1"/>
          <p:nvPr/>
        </p:nvSpPr>
        <p:spPr>
          <a:xfrm>
            <a:off x="5927061" y="3788183"/>
            <a:ext cx="2230149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Price of CGM versus finger prick in US study [3]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2" name="Google Shape;2652;p86">
            <a:extLst>
              <a:ext uri="{FF2B5EF4-FFF2-40B4-BE49-F238E27FC236}">
                <a16:creationId xmlns:a16="http://schemas.microsoft.com/office/drawing/2014/main" id="{3BCE5A44-70CA-166C-4475-B285C2CA82D4}"/>
              </a:ext>
            </a:extLst>
          </p:cNvPr>
          <p:cNvSpPr txBox="1"/>
          <p:nvPr/>
        </p:nvSpPr>
        <p:spPr>
          <a:xfrm rot="20493019">
            <a:off x="3220631" y="2765450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79.4%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53" name="Google Shape;2653;p86">
            <a:extLst>
              <a:ext uri="{FF2B5EF4-FFF2-40B4-BE49-F238E27FC236}">
                <a16:creationId xmlns:a16="http://schemas.microsoft.com/office/drawing/2014/main" id="{53F3BB0B-AAC2-0F7E-D787-C0297EBF8F8A}"/>
              </a:ext>
            </a:extLst>
          </p:cNvPr>
          <p:cNvSpPr txBox="1"/>
          <p:nvPr/>
        </p:nvSpPr>
        <p:spPr>
          <a:xfrm>
            <a:off x="5927063" y="1293983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~90%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54" name="Google Shape;2654;p86">
            <a:extLst>
              <a:ext uri="{FF2B5EF4-FFF2-40B4-BE49-F238E27FC236}">
                <a16:creationId xmlns:a16="http://schemas.microsoft.com/office/drawing/2014/main" id="{A7D51606-D0DB-CFE5-379C-31D66741F68C}"/>
              </a:ext>
            </a:extLst>
          </p:cNvPr>
          <p:cNvSpPr txBox="1"/>
          <p:nvPr/>
        </p:nvSpPr>
        <p:spPr>
          <a:xfrm>
            <a:off x="5927062" y="3457784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3 Times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2698" name="Picture 2697" descr="A yellow and black striped road barrier&#10;&#10;Description automatically generated">
            <a:extLst>
              <a:ext uri="{FF2B5EF4-FFF2-40B4-BE49-F238E27FC236}">
                <a16:creationId xmlns:a16="http://schemas.microsoft.com/office/drawing/2014/main" id="{1893DFC6-F200-D309-B855-4227AE1D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99" y="3461719"/>
            <a:ext cx="749390" cy="749390"/>
          </a:xfrm>
          <a:prstGeom prst="rect">
            <a:avLst/>
          </a:prstGeom>
        </p:spPr>
      </p:pic>
      <p:sp>
        <p:nvSpPr>
          <p:cNvPr id="2699" name="Google Shape;2650;p86">
            <a:extLst>
              <a:ext uri="{FF2B5EF4-FFF2-40B4-BE49-F238E27FC236}">
                <a16:creationId xmlns:a16="http://schemas.microsoft.com/office/drawing/2014/main" id="{A605F4C9-B927-3DDC-0716-3C7C2BF93602}"/>
              </a:ext>
            </a:extLst>
          </p:cNvPr>
          <p:cNvSpPr txBox="1"/>
          <p:nvPr/>
        </p:nvSpPr>
        <p:spPr>
          <a:xfrm>
            <a:off x="5923766" y="2296219"/>
            <a:ext cx="2130600" cy="4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Meet glycemic targets [2]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00" name="Google Shape;2652;p86">
            <a:extLst>
              <a:ext uri="{FF2B5EF4-FFF2-40B4-BE49-F238E27FC236}">
                <a16:creationId xmlns:a16="http://schemas.microsoft.com/office/drawing/2014/main" id="{FF464B93-D132-91EF-70A6-9FEF08EE3B66}"/>
              </a:ext>
            </a:extLst>
          </p:cNvPr>
          <p:cNvSpPr txBox="1"/>
          <p:nvPr/>
        </p:nvSpPr>
        <p:spPr>
          <a:xfrm>
            <a:off x="5923766" y="1966069"/>
            <a:ext cx="2462306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L</a:t>
            </a: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ess than half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701" name="Google Shape;2650;p86">
            <a:extLst>
              <a:ext uri="{FF2B5EF4-FFF2-40B4-BE49-F238E27FC236}">
                <a16:creationId xmlns:a16="http://schemas.microsoft.com/office/drawing/2014/main" id="{2B5173DE-311D-B7EB-F1FE-7B05DCC19545}"/>
              </a:ext>
            </a:extLst>
          </p:cNvPr>
          <p:cNvSpPr txBox="1"/>
          <p:nvPr/>
        </p:nvSpPr>
        <p:spPr>
          <a:xfrm>
            <a:off x="5923765" y="3079154"/>
            <a:ext cx="2641115" cy="37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Insulin-treated T2D use CGM [2]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02" name="Google Shape;2652;p86">
            <a:extLst>
              <a:ext uri="{FF2B5EF4-FFF2-40B4-BE49-F238E27FC236}">
                <a16:creationId xmlns:a16="http://schemas.microsoft.com/office/drawing/2014/main" id="{3B1D1993-932E-6B7D-6FB1-AC758F50B161}"/>
              </a:ext>
            </a:extLst>
          </p:cNvPr>
          <p:cNvSpPr txBox="1"/>
          <p:nvPr/>
        </p:nvSpPr>
        <p:spPr>
          <a:xfrm>
            <a:off x="5923766" y="2749004"/>
            <a:ext cx="1890198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Only 1 in 4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DFBC5077-CE71-F60D-43A5-3CB5A074D950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2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3" name="Google Shape;1747;p74">
            <a:extLst>
              <a:ext uri="{FF2B5EF4-FFF2-40B4-BE49-F238E27FC236}">
                <a16:creationId xmlns:a16="http://schemas.microsoft.com/office/drawing/2014/main" id="{EE82CD32-9865-0230-1A7B-FA3E86406976}"/>
              </a:ext>
            </a:extLst>
          </p:cNvPr>
          <p:cNvGrpSpPr>
            <a:grpSpLocks noChangeAspect="1"/>
          </p:cNvGrpSpPr>
          <p:nvPr/>
        </p:nvGrpSpPr>
        <p:grpSpPr>
          <a:xfrm>
            <a:off x="581612" y="631823"/>
            <a:ext cx="844006" cy="637079"/>
            <a:chOff x="2052475" y="2297925"/>
            <a:chExt cx="3503350" cy="2644425"/>
          </a:xfrm>
        </p:grpSpPr>
        <p:sp>
          <p:nvSpPr>
            <p:cNvPr id="4" name="Google Shape;1748;p74">
              <a:extLst>
                <a:ext uri="{FF2B5EF4-FFF2-40B4-BE49-F238E27FC236}">
                  <a16:creationId xmlns:a16="http://schemas.microsoft.com/office/drawing/2014/main" id="{E2F9CC30-D609-974B-47F7-7C021AB1190D}"/>
                </a:ext>
              </a:extLst>
            </p:cNvPr>
            <p:cNvSpPr/>
            <p:nvPr/>
          </p:nvSpPr>
          <p:spPr>
            <a:xfrm>
              <a:off x="2079150" y="2590625"/>
              <a:ext cx="3451650" cy="1329325"/>
            </a:xfrm>
            <a:custGeom>
              <a:avLst/>
              <a:gdLst/>
              <a:ahLst/>
              <a:cxnLst/>
              <a:rect l="l" t="t" r="r" b="b"/>
              <a:pathLst>
                <a:path w="138066" h="53173" extrusionOk="0">
                  <a:moveTo>
                    <a:pt x="29555" y="1"/>
                  </a:moveTo>
                  <a:lnTo>
                    <a:pt x="109079" y="1"/>
                  </a:lnTo>
                  <a:cubicBezTo>
                    <a:pt x="117852" y="1"/>
                    <a:pt x="124890" y="3637"/>
                    <a:pt x="125690" y="8473"/>
                  </a:cubicBezTo>
                  <a:lnTo>
                    <a:pt x="136999" y="41864"/>
                  </a:lnTo>
                  <a:cubicBezTo>
                    <a:pt x="138066" y="48135"/>
                    <a:pt x="133996" y="53172"/>
                    <a:pt x="120820" y="53172"/>
                  </a:cubicBezTo>
                  <a:lnTo>
                    <a:pt x="17180" y="53172"/>
                  </a:lnTo>
                  <a:cubicBezTo>
                    <a:pt x="3670" y="53172"/>
                    <a:pt x="1" y="47935"/>
                    <a:pt x="968" y="42098"/>
                  </a:cubicBezTo>
                  <a:lnTo>
                    <a:pt x="12977" y="8473"/>
                  </a:lnTo>
                  <a:cubicBezTo>
                    <a:pt x="13811" y="3637"/>
                    <a:pt x="20816" y="1"/>
                    <a:pt x="29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49;p74">
              <a:extLst>
                <a:ext uri="{FF2B5EF4-FFF2-40B4-BE49-F238E27FC236}">
                  <a16:creationId xmlns:a16="http://schemas.microsoft.com/office/drawing/2014/main" id="{68109EB2-B26A-DDFB-CF7D-36D36877ADCB}"/>
                </a:ext>
              </a:extLst>
            </p:cNvPr>
            <p:cNvSpPr/>
            <p:nvPr/>
          </p:nvSpPr>
          <p:spPr>
            <a:xfrm>
              <a:off x="2079150" y="2547275"/>
              <a:ext cx="3451650" cy="1285925"/>
            </a:xfrm>
            <a:custGeom>
              <a:avLst/>
              <a:gdLst/>
              <a:ahLst/>
              <a:cxnLst/>
              <a:rect l="l" t="t" r="r" b="b"/>
              <a:pathLst>
                <a:path w="138066" h="51437" extrusionOk="0">
                  <a:moveTo>
                    <a:pt x="29555" y="0"/>
                  </a:moveTo>
                  <a:lnTo>
                    <a:pt x="109079" y="0"/>
                  </a:lnTo>
                  <a:cubicBezTo>
                    <a:pt x="117852" y="0"/>
                    <a:pt x="124890" y="3503"/>
                    <a:pt x="125690" y="8173"/>
                  </a:cubicBezTo>
                  <a:lnTo>
                    <a:pt x="136999" y="40529"/>
                  </a:lnTo>
                  <a:cubicBezTo>
                    <a:pt x="138066" y="46600"/>
                    <a:pt x="133996" y="51437"/>
                    <a:pt x="120820" y="51437"/>
                  </a:cubicBezTo>
                  <a:lnTo>
                    <a:pt x="17180" y="51437"/>
                  </a:lnTo>
                  <a:cubicBezTo>
                    <a:pt x="3670" y="51437"/>
                    <a:pt x="1" y="46367"/>
                    <a:pt x="968" y="40696"/>
                  </a:cubicBezTo>
                  <a:lnTo>
                    <a:pt x="12977" y="8173"/>
                  </a:lnTo>
                  <a:cubicBezTo>
                    <a:pt x="13811" y="3503"/>
                    <a:pt x="20816" y="0"/>
                    <a:pt x="29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50;p74">
              <a:extLst>
                <a:ext uri="{FF2B5EF4-FFF2-40B4-BE49-F238E27FC236}">
                  <a16:creationId xmlns:a16="http://schemas.microsoft.com/office/drawing/2014/main" id="{7CA6FE17-4753-F785-08F4-D2FDDD9E9BAA}"/>
                </a:ext>
              </a:extLst>
            </p:cNvPr>
            <p:cNvSpPr/>
            <p:nvPr/>
          </p:nvSpPr>
          <p:spPr>
            <a:xfrm>
              <a:off x="2077500" y="3256950"/>
              <a:ext cx="467850" cy="467025"/>
            </a:xfrm>
            <a:custGeom>
              <a:avLst/>
              <a:gdLst/>
              <a:ahLst/>
              <a:cxnLst/>
              <a:rect l="l" t="t" r="r" b="b"/>
              <a:pathLst>
                <a:path w="18714" h="18681" extrusionOk="0">
                  <a:moveTo>
                    <a:pt x="1034" y="1268"/>
                  </a:moveTo>
                  <a:cubicBezTo>
                    <a:pt x="0" y="5137"/>
                    <a:pt x="300" y="12342"/>
                    <a:pt x="967" y="15178"/>
                  </a:cubicBezTo>
                  <a:cubicBezTo>
                    <a:pt x="1601" y="18013"/>
                    <a:pt x="14244" y="18680"/>
                    <a:pt x="14244" y="18680"/>
                  </a:cubicBezTo>
                  <a:lnTo>
                    <a:pt x="187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51;p74">
              <a:extLst>
                <a:ext uri="{FF2B5EF4-FFF2-40B4-BE49-F238E27FC236}">
                  <a16:creationId xmlns:a16="http://schemas.microsoft.com/office/drawing/2014/main" id="{96704944-9E2E-E594-FC5D-C786D9AD6609}"/>
                </a:ext>
              </a:extLst>
            </p:cNvPr>
            <p:cNvSpPr/>
            <p:nvPr/>
          </p:nvSpPr>
          <p:spPr>
            <a:xfrm>
              <a:off x="5060450" y="3256950"/>
              <a:ext cx="468700" cy="467025"/>
            </a:xfrm>
            <a:custGeom>
              <a:avLst/>
              <a:gdLst/>
              <a:ahLst/>
              <a:cxnLst/>
              <a:rect l="l" t="t" r="r" b="b"/>
              <a:pathLst>
                <a:path w="18748" h="18681" extrusionOk="0">
                  <a:moveTo>
                    <a:pt x="17680" y="1268"/>
                  </a:moveTo>
                  <a:cubicBezTo>
                    <a:pt x="18747" y="5137"/>
                    <a:pt x="18447" y="12342"/>
                    <a:pt x="17780" y="15178"/>
                  </a:cubicBezTo>
                  <a:cubicBezTo>
                    <a:pt x="17113" y="18013"/>
                    <a:pt x="4470" y="18680"/>
                    <a:pt x="4470" y="186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52;p74">
              <a:extLst>
                <a:ext uri="{FF2B5EF4-FFF2-40B4-BE49-F238E27FC236}">
                  <a16:creationId xmlns:a16="http://schemas.microsoft.com/office/drawing/2014/main" id="{71BF212B-B8FB-173C-5B71-311A4AB9AD65}"/>
                </a:ext>
              </a:extLst>
            </p:cNvPr>
            <p:cNvSpPr/>
            <p:nvPr/>
          </p:nvSpPr>
          <p:spPr>
            <a:xfrm>
              <a:off x="2052475" y="2297925"/>
              <a:ext cx="3503350" cy="1258425"/>
            </a:xfrm>
            <a:custGeom>
              <a:avLst/>
              <a:gdLst/>
              <a:ahLst/>
              <a:cxnLst/>
              <a:rect l="l" t="t" r="r" b="b"/>
              <a:pathLst>
                <a:path w="140134" h="50337" extrusionOk="0">
                  <a:moveTo>
                    <a:pt x="30622" y="0"/>
                  </a:moveTo>
                  <a:lnTo>
                    <a:pt x="110146" y="0"/>
                  </a:lnTo>
                  <a:cubicBezTo>
                    <a:pt x="118919" y="0"/>
                    <a:pt x="125156" y="3503"/>
                    <a:pt x="126757" y="8006"/>
                  </a:cubicBezTo>
                  <a:lnTo>
                    <a:pt x="138066" y="39662"/>
                  </a:lnTo>
                  <a:cubicBezTo>
                    <a:pt x="140134" y="45533"/>
                    <a:pt x="135063" y="50336"/>
                    <a:pt x="121887" y="50336"/>
                  </a:cubicBezTo>
                  <a:lnTo>
                    <a:pt x="18247" y="50336"/>
                  </a:lnTo>
                  <a:cubicBezTo>
                    <a:pt x="4737" y="50336"/>
                    <a:pt x="0" y="45233"/>
                    <a:pt x="2035" y="39829"/>
                  </a:cubicBezTo>
                  <a:lnTo>
                    <a:pt x="14044" y="8006"/>
                  </a:lnTo>
                  <a:cubicBezTo>
                    <a:pt x="15712" y="3536"/>
                    <a:pt x="21883" y="0"/>
                    <a:pt x="30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53;p74">
              <a:extLst>
                <a:ext uri="{FF2B5EF4-FFF2-40B4-BE49-F238E27FC236}">
                  <a16:creationId xmlns:a16="http://schemas.microsoft.com/office/drawing/2014/main" id="{5DF16232-AB15-32D0-A54C-80F97971963B}"/>
                </a:ext>
              </a:extLst>
            </p:cNvPr>
            <p:cNvSpPr/>
            <p:nvPr/>
          </p:nvSpPr>
          <p:spPr>
            <a:xfrm>
              <a:off x="2153375" y="2352125"/>
              <a:ext cx="3306550" cy="1129175"/>
            </a:xfrm>
            <a:custGeom>
              <a:avLst/>
              <a:gdLst/>
              <a:ahLst/>
              <a:cxnLst/>
              <a:rect l="l" t="t" r="r" b="b"/>
              <a:pathLst>
                <a:path w="132262" h="45167" extrusionOk="0">
                  <a:moveTo>
                    <a:pt x="24718" y="1"/>
                  </a:moveTo>
                  <a:lnTo>
                    <a:pt x="108144" y="1"/>
                  </a:lnTo>
                  <a:cubicBezTo>
                    <a:pt x="115116" y="1"/>
                    <a:pt x="120053" y="3136"/>
                    <a:pt x="121354" y="7172"/>
                  </a:cubicBezTo>
                  <a:lnTo>
                    <a:pt x="130560" y="35559"/>
                  </a:lnTo>
                  <a:cubicBezTo>
                    <a:pt x="132262" y="40830"/>
                    <a:pt x="128192" y="45166"/>
                    <a:pt x="117718" y="45166"/>
                  </a:cubicBezTo>
                  <a:lnTo>
                    <a:pt x="14544" y="45166"/>
                  </a:lnTo>
                  <a:cubicBezTo>
                    <a:pt x="3837" y="45166"/>
                    <a:pt x="1" y="40630"/>
                    <a:pt x="1702" y="35726"/>
                  </a:cubicBezTo>
                  <a:lnTo>
                    <a:pt x="11542" y="7172"/>
                  </a:lnTo>
                  <a:cubicBezTo>
                    <a:pt x="12943" y="3169"/>
                    <a:pt x="17780" y="1"/>
                    <a:pt x="24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54;p74">
              <a:extLst>
                <a:ext uri="{FF2B5EF4-FFF2-40B4-BE49-F238E27FC236}">
                  <a16:creationId xmlns:a16="http://schemas.microsoft.com/office/drawing/2014/main" id="{7157C878-1F0F-F408-174C-B3A2AEE8B7C2}"/>
                </a:ext>
              </a:extLst>
            </p:cNvPr>
            <p:cNvSpPr/>
            <p:nvPr/>
          </p:nvSpPr>
          <p:spPr>
            <a:xfrm>
              <a:off x="2175050" y="2336275"/>
              <a:ext cx="3263200" cy="1109150"/>
            </a:xfrm>
            <a:custGeom>
              <a:avLst/>
              <a:gdLst/>
              <a:ahLst/>
              <a:cxnLst/>
              <a:rect l="l" t="t" r="r" b="b"/>
              <a:pathLst>
                <a:path w="130528" h="44366" extrusionOk="0">
                  <a:moveTo>
                    <a:pt x="24352" y="1"/>
                  </a:moveTo>
                  <a:lnTo>
                    <a:pt x="106744" y="1"/>
                  </a:lnTo>
                  <a:cubicBezTo>
                    <a:pt x="113649" y="1"/>
                    <a:pt x="118485" y="3103"/>
                    <a:pt x="119753" y="7072"/>
                  </a:cubicBezTo>
                  <a:lnTo>
                    <a:pt x="128859" y="34959"/>
                  </a:lnTo>
                  <a:cubicBezTo>
                    <a:pt x="130527" y="40129"/>
                    <a:pt x="126524" y="44366"/>
                    <a:pt x="116184" y="44366"/>
                  </a:cubicBezTo>
                  <a:lnTo>
                    <a:pt x="14344" y="44366"/>
                  </a:lnTo>
                  <a:cubicBezTo>
                    <a:pt x="3770" y="44366"/>
                    <a:pt x="1" y="39929"/>
                    <a:pt x="1669" y="35093"/>
                  </a:cubicBezTo>
                  <a:lnTo>
                    <a:pt x="11409" y="7006"/>
                  </a:lnTo>
                  <a:cubicBezTo>
                    <a:pt x="12743" y="3136"/>
                    <a:pt x="17513" y="1"/>
                    <a:pt x="24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55;p74">
              <a:extLst>
                <a:ext uri="{FF2B5EF4-FFF2-40B4-BE49-F238E27FC236}">
                  <a16:creationId xmlns:a16="http://schemas.microsoft.com/office/drawing/2014/main" id="{B314369E-78B9-A720-FF86-F4A02EEBE499}"/>
                </a:ext>
              </a:extLst>
            </p:cNvPr>
            <p:cNvSpPr/>
            <p:nvPr/>
          </p:nvSpPr>
          <p:spPr>
            <a:xfrm>
              <a:off x="3444300" y="2363800"/>
              <a:ext cx="718875" cy="233525"/>
            </a:xfrm>
            <a:custGeom>
              <a:avLst/>
              <a:gdLst/>
              <a:ahLst/>
              <a:cxnLst/>
              <a:rect l="l" t="t" r="r" b="b"/>
              <a:pathLst>
                <a:path w="28755" h="9341" extrusionOk="0">
                  <a:moveTo>
                    <a:pt x="28754" y="1"/>
                  </a:moveTo>
                  <a:lnTo>
                    <a:pt x="28754" y="167"/>
                  </a:lnTo>
                  <a:cubicBezTo>
                    <a:pt x="28754" y="5204"/>
                    <a:pt x="22350" y="9341"/>
                    <a:pt x="14377" y="9341"/>
                  </a:cubicBezTo>
                  <a:cubicBezTo>
                    <a:pt x="6438" y="9341"/>
                    <a:pt x="0" y="5238"/>
                    <a:pt x="0" y="16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56;p74">
              <a:extLst>
                <a:ext uri="{FF2B5EF4-FFF2-40B4-BE49-F238E27FC236}">
                  <a16:creationId xmlns:a16="http://schemas.microsoft.com/office/drawing/2014/main" id="{F1A5DAA1-CCEB-4A11-BF41-6079ADA38FE9}"/>
                </a:ext>
              </a:extLst>
            </p:cNvPr>
            <p:cNvSpPr/>
            <p:nvPr/>
          </p:nvSpPr>
          <p:spPr>
            <a:xfrm>
              <a:off x="3444300" y="2313775"/>
              <a:ext cx="718875" cy="256025"/>
            </a:xfrm>
            <a:custGeom>
              <a:avLst/>
              <a:gdLst/>
              <a:ahLst/>
              <a:cxnLst/>
              <a:rect l="l" t="t" r="r" b="b"/>
              <a:pathLst>
                <a:path w="28755" h="10241" extrusionOk="0">
                  <a:moveTo>
                    <a:pt x="28754" y="901"/>
                  </a:moveTo>
                  <a:lnTo>
                    <a:pt x="28754" y="1068"/>
                  </a:lnTo>
                  <a:cubicBezTo>
                    <a:pt x="28754" y="6138"/>
                    <a:pt x="22350" y="10241"/>
                    <a:pt x="14377" y="10241"/>
                  </a:cubicBezTo>
                  <a:cubicBezTo>
                    <a:pt x="6438" y="10241"/>
                    <a:pt x="0" y="6171"/>
                    <a:pt x="0" y="1068"/>
                  </a:cubicBezTo>
                  <a:lnTo>
                    <a:pt x="0" y="901"/>
                  </a:lnTo>
                  <a:cubicBezTo>
                    <a:pt x="9674" y="0"/>
                    <a:pt x="19247" y="0"/>
                    <a:pt x="28754" y="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57;p74">
              <a:extLst>
                <a:ext uri="{FF2B5EF4-FFF2-40B4-BE49-F238E27FC236}">
                  <a16:creationId xmlns:a16="http://schemas.microsoft.com/office/drawing/2014/main" id="{DCF43F8C-4923-5BD3-DE6B-E7A80C1EBDA0}"/>
                </a:ext>
              </a:extLst>
            </p:cNvPr>
            <p:cNvSpPr/>
            <p:nvPr/>
          </p:nvSpPr>
          <p:spPr>
            <a:xfrm>
              <a:off x="3804550" y="2336275"/>
              <a:ext cx="25" cy="82600"/>
            </a:xfrm>
            <a:custGeom>
              <a:avLst/>
              <a:gdLst/>
              <a:ahLst/>
              <a:cxnLst/>
              <a:rect l="l" t="t" r="r" b="b"/>
              <a:pathLst>
                <a:path w="1" h="3304" fill="none" extrusionOk="0">
                  <a:moveTo>
                    <a:pt x="1" y="1"/>
                  </a:moveTo>
                  <a:lnTo>
                    <a:pt x="1" y="3303"/>
                  </a:lnTo>
                </a:path>
              </a:pathLst>
            </a:custGeom>
            <a:noFill/>
            <a:ln w="75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8;p74">
              <a:extLst>
                <a:ext uri="{FF2B5EF4-FFF2-40B4-BE49-F238E27FC236}">
                  <a16:creationId xmlns:a16="http://schemas.microsoft.com/office/drawing/2014/main" id="{B4D13553-0941-6A19-E45E-87AF23EF5DE5}"/>
                </a:ext>
              </a:extLst>
            </p:cNvPr>
            <p:cNvSpPr/>
            <p:nvPr/>
          </p:nvSpPr>
          <p:spPr>
            <a:xfrm>
              <a:off x="3804550" y="2476375"/>
              <a:ext cx="25" cy="53400"/>
            </a:xfrm>
            <a:custGeom>
              <a:avLst/>
              <a:gdLst/>
              <a:ahLst/>
              <a:cxnLst/>
              <a:rect l="l" t="t" r="r" b="b"/>
              <a:pathLst>
                <a:path w="1" h="2136" fill="none" extrusionOk="0">
                  <a:moveTo>
                    <a:pt x="1" y="1"/>
                  </a:moveTo>
                  <a:lnTo>
                    <a:pt x="1" y="2136"/>
                  </a:lnTo>
                </a:path>
              </a:pathLst>
            </a:custGeom>
            <a:solidFill>
              <a:schemeClr val="lt1"/>
            </a:solidFill>
            <a:ln w="7500" cap="rnd" cmpd="sng">
              <a:solidFill>
                <a:srgbClr val="3C3C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9;p74">
              <a:extLst>
                <a:ext uri="{FF2B5EF4-FFF2-40B4-BE49-F238E27FC236}">
                  <a16:creationId xmlns:a16="http://schemas.microsoft.com/office/drawing/2014/main" id="{7C402787-6900-0BBB-9049-B0F42F637822}"/>
                </a:ext>
              </a:extLst>
            </p:cNvPr>
            <p:cNvSpPr/>
            <p:nvPr/>
          </p:nvSpPr>
          <p:spPr>
            <a:xfrm>
              <a:off x="3917125" y="2447200"/>
              <a:ext cx="41725" cy="43375"/>
            </a:xfrm>
            <a:custGeom>
              <a:avLst/>
              <a:gdLst/>
              <a:ahLst/>
              <a:cxnLst/>
              <a:rect l="l" t="t" r="r" b="b"/>
              <a:pathLst>
                <a:path w="1669" h="1735" fill="none" extrusionOk="0">
                  <a:moveTo>
                    <a:pt x="1" y="0"/>
                  </a:moveTo>
                  <a:lnTo>
                    <a:pt x="1669" y="1735"/>
                  </a:lnTo>
                </a:path>
              </a:pathLst>
            </a:custGeom>
            <a:solidFill>
              <a:schemeClr val="lt1"/>
            </a:solidFill>
            <a:ln w="7500" cap="rnd" cmpd="sng">
              <a:solidFill>
                <a:srgbClr val="3C3C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60;p74">
              <a:extLst>
                <a:ext uri="{FF2B5EF4-FFF2-40B4-BE49-F238E27FC236}">
                  <a16:creationId xmlns:a16="http://schemas.microsoft.com/office/drawing/2014/main" id="{FD4B8751-C2E8-3332-CA96-C49FE7F57663}"/>
                </a:ext>
              </a:extLst>
            </p:cNvPr>
            <p:cNvSpPr/>
            <p:nvPr/>
          </p:nvSpPr>
          <p:spPr>
            <a:xfrm>
              <a:off x="4007200" y="2398825"/>
              <a:ext cx="59225" cy="29225"/>
            </a:xfrm>
            <a:custGeom>
              <a:avLst/>
              <a:gdLst/>
              <a:ahLst/>
              <a:cxnLst/>
              <a:rect l="l" t="t" r="r" b="b"/>
              <a:pathLst>
                <a:path w="2369" h="1169" fill="none" extrusionOk="0">
                  <a:moveTo>
                    <a:pt x="0" y="1"/>
                  </a:moveTo>
                  <a:lnTo>
                    <a:pt x="2369" y="1168"/>
                  </a:lnTo>
                </a:path>
              </a:pathLst>
            </a:custGeom>
            <a:solidFill>
              <a:schemeClr val="lt1"/>
            </a:solidFill>
            <a:ln w="7500" cap="rnd" cmpd="sng">
              <a:solidFill>
                <a:srgbClr val="3C3C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1;p74">
              <a:extLst>
                <a:ext uri="{FF2B5EF4-FFF2-40B4-BE49-F238E27FC236}">
                  <a16:creationId xmlns:a16="http://schemas.microsoft.com/office/drawing/2014/main" id="{75DD71D6-850D-C738-DB32-AE3D5F068098}"/>
                </a:ext>
              </a:extLst>
            </p:cNvPr>
            <p:cNvSpPr/>
            <p:nvPr/>
          </p:nvSpPr>
          <p:spPr>
            <a:xfrm>
              <a:off x="3649450" y="2447200"/>
              <a:ext cx="41725" cy="43375"/>
            </a:xfrm>
            <a:custGeom>
              <a:avLst/>
              <a:gdLst/>
              <a:ahLst/>
              <a:cxnLst/>
              <a:rect l="l" t="t" r="r" b="b"/>
              <a:pathLst>
                <a:path w="1669" h="1735" fill="none" extrusionOk="0">
                  <a:moveTo>
                    <a:pt x="1668" y="0"/>
                  </a:moveTo>
                  <a:lnTo>
                    <a:pt x="0" y="1735"/>
                  </a:lnTo>
                </a:path>
              </a:pathLst>
            </a:custGeom>
            <a:solidFill>
              <a:schemeClr val="lt1"/>
            </a:solidFill>
            <a:ln w="7500" cap="rnd" cmpd="sng">
              <a:solidFill>
                <a:srgbClr val="3C3C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62;p74">
              <a:extLst>
                <a:ext uri="{FF2B5EF4-FFF2-40B4-BE49-F238E27FC236}">
                  <a16:creationId xmlns:a16="http://schemas.microsoft.com/office/drawing/2014/main" id="{019DB561-5ADE-89F9-4C98-E9F5CF8D4EED}"/>
                </a:ext>
              </a:extLst>
            </p:cNvPr>
            <p:cNvSpPr/>
            <p:nvPr/>
          </p:nvSpPr>
          <p:spPr>
            <a:xfrm>
              <a:off x="3542700" y="2398825"/>
              <a:ext cx="59225" cy="29225"/>
            </a:xfrm>
            <a:custGeom>
              <a:avLst/>
              <a:gdLst/>
              <a:ahLst/>
              <a:cxnLst/>
              <a:rect l="l" t="t" r="r" b="b"/>
              <a:pathLst>
                <a:path w="2369" h="1169" fill="none" extrusionOk="0">
                  <a:moveTo>
                    <a:pt x="2369" y="1"/>
                  </a:moveTo>
                  <a:lnTo>
                    <a:pt x="1" y="1168"/>
                  </a:lnTo>
                </a:path>
              </a:pathLst>
            </a:custGeom>
            <a:solidFill>
              <a:schemeClr val="lt1"/>
            </a:solidFill>
            <a:ln w="7500" cap="rnd" cmpd="sng">
              <a:solidFill>
                <a:srgbClr val="3C3C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63;p74">
              <a:extLst>
                <a:ext uri="{FF2B5EF4-FFF2-40B4-BE49-F238E27FC236}">
                  <a16:creationId xmlns:a16="http://schemas.microsoft.com/office/drawing/2014/main" id="{122A39FA-EDFE-CDF1-24BA-526391DA5E85}"/>
                </a:ext>
              </a:extLst>
            </p:cNvPr>
            <p:cNvSpPr/>
            <p:nvPr/>
          </p:nvSpPr>
          <p:spPr>
            <a:xfrm>
              <a:off x="3512675" y="2336275"/>
              <a:ext cx="582950" cy="37550"/>
            </a:xfrm>
            <a:custGeom>
              <a:avLst/>
              <a:gdLst/>
              <a:ahLst/>
              <a:cxnLst/>
              <a:rect l="l" t="t" r="r" b="b"/>
              <a:pathLst>
                <a:path w="23318" h="1502" extrusionOk="0">
                  <a:moveTo>
                    <a:pt x="1" y="1"/>
                  </a:moveTo>
                  <a:lnTo>
                    <a:pt x="23317" y="1"/>
                  </a:lnTo>
                  <a:lnTo>
                    <a:pt x="23317" y="168"/>
                  </a:lnTo>
                  <a:cubicBezTo>
                    <a:pt x="23317" y="635"/>
                    <a:pt x="23217" y="1102"/>
                    <a:pt x="23117" y="1502"/>
                  </a:cubicBezTo>
                  <a:lnTo>
                    <a:pt x="201" y="1502"/>
                  </a:lnTo>
                  <a:cubicBezTo>
                    <a:pt x="67" y="1102"/>
                    <a:pt x="1" y="635"/>
                    <a:pt x="1" y="1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64;p74">
              <a:extLst>
                <a:ext uri="{FF2B5EF4-FFF2-40B4-BE49-F238E27FC236}">
                  <a16:creationId xmlns:a16="http://schemas.microsoft.com/office/drawing/2014/main" id="{3339AE9F-3995-9145-FF47-8D44E6B4B2AF}"/>
                </a:ext>
              </a:extLst>
            </p:cNvPr>
            <p:cNvSpPr/>
            <p:nvPr/>
          </p:nvSpPr>
          <p:spPr>
            <a:xfrm>
              <a:off x="3260000" y="4245150"/>
              <a:ext cx="988225" cy="283550"/>
            </a:xfrm>
            <a:custGeom>
              <a:avLst/>
              <a:gdLst/>
              <a:ahLst/>
              <a:cxnLst/>
              <a:rect l="l" t="t" r="r" b="b"/>
              <a:pathLst>
                <a:path w="39529" h="11342" extrusionOk="0">
                  <a:moveTo>
                    <a:pt x="19781" y="11342"/>
                  </a:moveTo>
                  <a:cubicBezTo>
                    <a:pt x="30656" y="11342"/>
                    <a:pt x="39529" y="8807"/>
                    <a:pt x="39529" y="5671"/>
                  </a:cubicBezTo>
                  <a:cubicBezTo>
                    <a:pt x="39529" y="2536"/>
                    <a:pt x="30656" y="0"/>
                    <a:pt x="19781" y="0"/>
                  </a:cubicBezTo>
                  <a:cubicBezTo>
                    <a:pt x="8907" y="0"/>
                    <a:pt x="0" y="2536"/>
                    <a:pt x="0" y="5671"/>
                  </a:cubicBezTo>
                  <a:cubicBezTo>
                    <a:pt x="34" y="8807"/>
                    <a:pt x="8907" y="11342"/>
                    <a:pt x="19781" y="113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65;p74">
              <a:extLst>
                <a:ext uri="{FF2B5EF4-FFF2-40B4-BE49-F238E27FC236}">
                  <a16:creationId xmlns:a16="http://schemas.microsoft.com/office/drawing/2014/main" id="{0269480F-077C-0102-325C-3BFC5026CA14}"/>
                </a:ext>
              </a:extLst>
            </p:cNvPr>
            <p:cNvSpPr/>
            <p:nvPr/>
          </p:nvSpPr>
          <p:spPr>
            <a:xfrm>
              <a:off x="3303375" y="3186900"/>
              <a:ext cx="921500" cy="1281775"/>
            </a:xfrm>
            <a:custGeom>
              <a:avLst/>
              <a:gdLst/>
              <a:ahLst/>
              <a:cxnLst/>
              <a:rect l="l" t="t" r="r" b="b"/>
              <a:pathLst>
                <a:path w="36860" h="51271" extrusionOk="0">
                  <a:moveTo>
                    <a:pt x="36860" y="46200"/>
                  </a:moveTo>
                  <a:lnTo>
                    <a:pt x="36860" y="0"/>
                  </a:lnTo>
                  <a:lnTo>
                    <a:pt x="0" y="0"/>
                  </a:lnTo>
                  <a:lnTo>
                    <a:pt x="0" y="46200"/>
                  </a:lnTo>
                  <a:cubicBezTo>
                    <a:pt x="0" y="49002"/>
                    <a:pt x="8239" y="51270"/>
                    <a:pt x="18413" y="51270"/>
                  </a:cubicBezTo>
                  <a:cubicBezTo>
                    <a:pt x="28587" y="51270"/>
                    <a:pt x="36860" y="49002"/>
                    <a:pt x="36860" y="46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66;p74">
              <a:extLst>
                <a:ext uri="{FF2B5EF4-FFF2-40B4-BE49-F238E27FC236}">
                  <a16:creationId xmlns:a16="http://schemas.microsoft.com/office/drawing/2014/main" id="{85432346-B8F5-E916-A270-C99C5B237604}"/>
                </a:ext>
              </a:extLst>
            </p:cNvPr>
            <p:cNvSpPr/>
            <p:nvPr/>
          </p:nvSpPr>
          <p:spPr>
            <a:xfrm>
              <a:off x="3303375" y="3186900"/>
              <a:ext cx="921500" cy="275200"/>
            </a:xfrm>
            <a:custGeom>
              <a:avLst/>
              <a:gdLst/>
              <a:ahLst/>
              <a:cxnLst/>
              <a:rect l="l" t="t" r="r" b="b"/>
              <a:pathLst>
                <a:path w="36860" h="11008" extrusionOk="0">
                  <a:moveTo>
                    <a:pt x="36860" y="7472"/>
                  </a:moveTo>
                  <a:lnTo>
                    <a:pt x="36860" y="0"/>
                  </a:lnTo>
                  <a:lnTo>
                    <a:pt x="0" y="0"/>
                  </a:lnTo>
                  <a:lnTo>
                    <a:pt x="0" y="7472"/>
                  </a:lnTo>
                  <a:cubicBezTo>
                    <a:pt x="2368" y="9507"/>
                    <a:pt x="9707" y="11008"/>
                    <a:pt x="18413" y="11008"/>
                  </a:cubicBezTo>
                  <a:cubicBezTo>
                    <a:pt x="27153" y="11008"/>
                    <a:pt x="34525" y="9507"/>
                    <a:pt x="36860" y="74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67;p74">
              <a:extLst>
                <a:ext uri="{FF2B5EF4-FFF2-40B4-BE49-F238E27FC236}">
                  <a16:creationId xmlns:a16="http://schemas.microsoft.com/office/drawing/2014/main" id="{7E77154F-D117-EBA6-A9A3-C72B066A2F53}"/>
                </a:ext>
              </a:extLst>
            </p:cNvPr>
            <p:cNvSpPr/>
            <p:nvPr/>
          </p:nvSpPr>
          <p:spPr>
            <a:xfrm>
              <a:off x="3283350" y="2967575"/>
              <a:ext cx="961550" cy="439500"/>
            </a:xfrm>
            <a:custGeom>
              <a:avLst/>
              <a:gdLst/>
              <a:ahLst/>
              <a:cxnLst/>
              <a:rect l="l" t="t" r="r" b="b"/>
              <a:pathLst>
                <a:path w="38462" h="17580" extrusionOk="0">
                  <a:moveTo>
                    <a:pt x="38461" y="12609"/>
                  </a:moveTo>
                  <a:lnTo>
                    <a:pt x="38461" y="12609"/>
                  </a:lnTo>
                  <a:lnTo>
                    <a:pt x="38461" y="0"/>
                  </a:lnTo>
                  <a:lnTo>
                    <a:pt x="0" y="0"/>
                  </a:lnTo>
                  <a:lnTo>
                    <a:pt x="0" y="12609"/>
                  </a:lnTo>
                  <a:lnTo>
                    <a:pt x="0" y="12609"/>
                  </a:lnTo>
                  <a:cubicBezTo>
                    <a:pt x="0" y="15378"/>
                    <a:pt x="8607" y="17579"/>
                    <a:pt x="19214" y="17579"/>
                  </a:cubicBezTo>
                  <a:cubicBezTo>
                    <a:pt x="29855" y="17579"/>
                    <a:pt x="38461" y="15378"/>
                    <a:pt x="38461" y="126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8;p74">
              <a:extLst>
                <a:ext uri="{FF2B5EF4-FFF2-40B4-BE49-F238E27FC236}">
                  <a16:creationId xmlns:a16="http://schemas.microsoft.com/office/drawing/2014/main" id="{55887238-7157-0732-5C75-DE84DDCED2CE}"/>
                </a:ext>
              </a:extLst>
            </p:cNvPr>
            <p:cNvSpPr/>
            <p:nvPr/>
          </p:nvSpPr>
          <p:spPr>
            <a:xfrm>
              <a:off x="3298350" y="3075975"/>
              <a:ext cx="33400" cy="189325"/>
            </a:xfrm>
            <a:custGeom>
              <a:avLst/>
              <a:gdLst/>
              <a:ahLst/>
              <a:cxnLst/>
              <a:rect l="l" t="t" r="r" b="b"/>
              <a:pathLst>
                <a:path w="1336" h="7573" extrusionOk="0">
                  <a:moveTo>
                    <a:pt x="668" y="101"/>
                  </a:moveTo>
                  <a:lnTo>
                    <a:pt x="668" y="101"/>
                  </a:lnTo>
                  <a:cubicBezTo>
                    <a:pt x="1035" y="234"/>
                    <a:pt x="1335" y="534"/>
                    <a:pt x="1335" y="835"/>
                  </a:cubicBezTo>
                  <a:lnTo>
                    <a:pt x="1335" y="4003"/>
                  </a:lnTo>
                  <a:lnTo>
                    <a:pt x="1335" y="7172"/>
                  </a:lnTo>
                  <a:cubicBezTo>
                    <a:pt x="1335" y="7439"/>
                    <a:pt x="1035" y="7573"/>
                    <a:pt x="668" y="7439"/>
                  </a:cubicBezTo>
                  <a:lnTo>
                    <a:pt x="668" y="7439"/>
                  </a:lnTo>
                  <a:cubicBezTo>
                    <a:pt x="268" y="7339"/>
                    <a:pt x="1" y="7006"/>
                    <a:pt x="1" y="6739"/>
                  </a:cubicBezTo>
                  <a:lnTo>
                    <a:pt x="1" y="3570"/>
                  </a:lnTo>
                  <a:lnTo>
                    <a:pt x="1" y="401"/>
                  </a:lnTo>
                  <a:cubicBezTo>
                    <a:pt x="34" y="101"/>
                    <a:pt x="334" y="1"/>
                    <a:pt x="668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9;p74">
              <a:extLst>
                <a:ext uri="{FF2B5EF4-FFF2-40B4-BE49-F238E27FC236}">
                  <a16:creationId xmlns:a16="http://schemas.microsoft.com/office/drawing/2014/main" id="{E9B3C03B-B834-7A3C-45E9-5801D54226F5}"/>
                </a:ext>
              </a:extLst>
            </p:cNvPr>
            <p:cNvSpPr/>
            <p:nvPr/>
          </p:nvSpPr>
          <p:spPr>
            <a:xfrm>
              <a:off x="3395925" y="3103500"/>
              <a:ext cx="33375" cy="190150"/>
            </a:xfrm>
            <a:custGeom>
              <a:avLst/>
              <a:gdLst/>
              <a:ahLst/>
              <a:cxnLst/>
              <a:rect l="l" t="t" r="r" b="b"/>
              <a:pathLst>
                <a:path w="1335" h="7606" extrusionOk="0">
                  <a:moveTo>
                    <a:pt x="668" y="100"/>
                  </a:moveTo>
                  <a:lnTo>
                    <a:pt x="668" y="100"/>
                  </a:lnTo>
                  <a:cubicBezTo>
                    <a:pt x="1035" y="167"/>
                    <a:pt x="1335" y="467"/>
                    <a:pt x="1335" y="768"/>
                  </a:cubicBezTo>
                  <a:lnTo>
                    <a:pt x="1335" y="3970"/>
                  </a:lnTo>
                  <a:lnTo>
                    <a:pt x="1335" y="7172"/>
                  </a:lnTo>
                  <a:cubicBezTo>
                    <a:pt x="1335" y="7472"/>
                    <a:pt x="1035" y="7606"/>
                    <a:pt x="668" y="7506"/>
                  </a:cubicBezTo>
                  <a:lnTo>
                    <a:pt x="668" y="7506"/>
                  </a:lnTo>
                  <a:cubicBezTo>
                    <a:pt x="301" y="7439"/>
                    <a:pt x="1" y="7105"/>
                    <a:pt x="1" y="6805"/>
                  </a:cubicBezTo>
                  <a:lnTo>
                    <a:pt x="1" y="3636"/>
                  </a:lnTo>
                  <a:lnTo>
                    <a:pt x="1" y="467"/>
                  </a:lnTo>
                  <a:cubicBezTo>
                    <a:pt x="1" y="167"/>
                    <a:pt x="301" y="0"/>
                    <a:pt x="668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70;p74">
              <a:extLst>
                <a:ext uri="{FF2B5EF4-FFF2-40B4-BE49-F238E27FC236}">
                  <a16:creationId xmlns:a16="http://schemas.microsoft.com/office/drawing/2014/main" id="{81C7DCB5-90C9-96B3-311E-31DBF461C7C7}"/>
                </a:ext>
              </a:extLst>
            </p:cNvPr>
            <p:cNvSpPr/>
            <p:nvPr/>
          </p:nvSpPr>
          <p:spPr>
            <a:xfrm>
              <a:off x="3492675" y="3124350"/>
              <a:ext cx="33375" cy="191000"/>
            </a:xfrm>
            <a:custGeom>
              <a:avLst/>
              <a:gdLst/>
              <a:ahLst/>
              <a:cxnLst/>
              <a:rect l="l" t="t" r="r" b="b"/>
              <a:pathLst>
                <a:path w="1335" h="7640" extrusionOk="0">
                  <a:moveTo>
                    <a:pt x="667" y="67"/>
                  </a:moveTo>
                  <a:lnTo>
                    <a:pt x="667" y="67"/>
                  </a:lnTo>
                  <a:cubicBezTo>
                    <a:pt x="1068" y="134"/>
                    <a:pt x="1334" y="401"/>
                    <a:pt x="1334" y="667"/>
                  </a:cubicBezTo>
                  <a:lnTo>
                    <a:pt x="1334" y="3936"/>
                  </a:lnTo>
                  <a:lnTo>
                    <a:pt x="1334" y="7172"/>
                  </a:lnTo>
                  <a:cubicBezTo>
                    <a:pt x="1334" y="7472"/>
                    <a:pt x="1068" y="7639"/>
                    <a:pt x="667" y="7572"/>
                  </a:cubicBezTo>
                  <a:lnTo>
                    <a:pt x="667" y="7572"/>
                  </a:lnTo>
                  <a:cubicBezTo>
                    <a:pt x="300" y="7472"/>
                    <a:pt x="0" y="7172"/>
                    <a:pt x="0" y="6939"/>
                  </a:cubicBezTo>
                  <a:lnTo>
                    <a:pt x="0" y="3736"/>
                  </a:lnTo>
                  <a:lnTo>
                    <a:pt x="0" y="501"/>
                  </a:lnTo>
                  <a:cubicBezTo>
                    <a:pt x="0" y="167"/>
                    <a:pt x="300" y="0"/>
                    <a:pt x="667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71;p74">
              <a:extLst>
                <a:ext uri="{FF2B5EF4-FFF2-40B4-BE49-F238E27FC236}">
                  <a16:creationId xmlns:a16="http://schemas.microsoft.com/office/drawing/2014/main" id="{AECF0C2A-818E-240D-A045-39DD23B1A7F1}"/>
                </a:ext>
              </a:extLst>
            </p:cNvPr>
            <p:cNvSpPr/>
            <p:nvPr/>
          </p:nvSpPr>
          <p:spPr>
            <a:xfrm>
              <a:off x="3590225" y="3138525"/>
              <a:ext cx="33400" cy="190150"/>
            </a:xfrm>
            <a:custGeom>
              <a:avLst/>
              <a:gdLst/>
              <a:ahLst/>
              <a:cxnLst/>
              <a:rect l="l" t="t" r="r" b="b"/>
              <a:pathLst>
                <a:path w="1336" h="7606" extrusionOk="0">
                  <a:moveTo>
                    <a:pt x="668" y="34"/>
                  </a:moveTo>
                  <a:lnTo>
                    <a:pt x="668" y="34"/>
                  </a:lnTo>
                  <a:cubicBezTo>
                    <a:pt x="1035" y="67"/>
                    <a:pt x="1335" y="334"/>
                    <a:pt x="1335" y="601"/>
                  </a:cubicBezTo>
                  <a:lnTo>
                    <a:pt x="1335" y="3870"/>
                  </a:lnTo>
                  <a:lnTo>
                    <a:pt x="1335" y="7105"/>
                  </a:lnTo>
                  <a:cubicBezTo>
                    <a:pt x="1335" y="7406"/>
                    <a:pt x="1035" y="7606"/>
                    <a:pt x="668" y="7572"/>
                  </a:cubicBezTo>
                  <a:lnTo>
                    <a:pt x="668" y="7572"/>
                  </a:lnTo>
                  <a:cubicBezTo>
                    <a:pt x="268" y="7539"/>
                    <a:pt x="1" y="7272"/>
                    <a:pt x="1" y="7005"/>
                  </a:cubicBezTo>
                  <a:lnTo>
                    <a:pt x="1" y="3736"/>
                  </a:lnTo>
                  <a:lnTo>
                    <a:pt x="1" y="501"/>
                  </a:lnTo>
                  <a:cubicBezTo>
                    <a:pt x="1" y="201"/>
                    <a:pt x="268" y="0"/>
                    <a:pt x="66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72;p74">
              <a:extLst>
                <a:ext uri="{FF2B5EF4-FFF2-40B4-BE49-F238E27FC236}">
                  <a16:creationId xmlns:a16="http://schemas.microsoft.com/office/drawing/2014/main" id="{F9DEE7F3-C2B2-EF47-2EF9-8F78E41835E1}"/>
                </a:ext>
              </a:extLst>
            </p:cNvPr>
            <p:cNvSpPr/>
            <p:nvPr/>
          </p:nvSpPr>
          <p:spPr>
            <a:xfrm>
              <a:off x="3687800" y="3144350"/>
              <a:ext cx="33375" cy="191000"/>
            </a:xfrm>
            <a:custGeom>
              <a:avLst/>
              <a:gdLst/>
              <a:ahLst/>
              <a:cxnLst/>
              <a:rect l="l" t="t" r="r" b="b"/>
              <a:pathLst>
                <a:path w="1335" h="7640" extrusionOk="0">
                  <a:moveTo>
                    <a:pt x="668" y="1"/>
                  </a:moveTo>
                  <a:lnTo>
                    <a:pt x="668" y="1"/>
                  </a:lnTo>
                  <a:cubicBezTo>
                    <a:pt x="1035" y="1"/>
                    <a:pt x="1335" y="268"/>
                    <a:pt x="1335" y="535"/>
                  </a:cubicBezTo>
                  <a:lnTo>
                    <a:pt x="1335" y="3837"/>
                  </a:lnTo>
                  <a:lnTo>
                    <a:pt x="1335" y="7139"/>
                  </a:lnTo>
                  <a:cubicBezTo>
                    <a:pt x="1335" y="7406"/>
                    <a:pt x="1035" y="7640"/>
                    <a:pt x="668" y="7640"/>
                  </a:cubicBezTo>
                  <a:lnTo>
                    <a:pt x="668" y="7640"/>
                  </a:lnTo>
                  <a:cubicBezTo>
                    <a:pt x="301" y="7640"/>
                    <a:pt x="1" y="7373"/>
                    <a:pt x="1" y="7073"/>
                  </a:cubicBezTo>
                  <a:lnTo>
                    <a:pt x="1" y="3804"/>
                  </a:lnTo>
                  <a:lnTo>
                    <a:pt x="1" y="501"/>
                  </a:lnTo>
                  <a:cubicBezTo>
                    <a:pt x="1" y="234"/>
                    <a:pt x="301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73;p74">
              <a:extLst>
                <a:ext uri="{FF2B5EF4-FFF2-40B4-BE49-F238E27FC236}">
                  <a16:creationId xmlns:a16="http://schemas.microsoft.com/office/drawing/2014/main" id="{A1C0E87C-8000-B2C2-84B1-ED988E1544A9}"/>
                </a:ext>
              </a:extLst>
            </p:cNvPr>
            <p:cNvSpPr/>
            <p:nvPr/>
          </p:nvSpPr>
          <p:spPr>
            <a:xfrm>
              <a:off x="3784550" y="3143525"/>
              <a:ext cx="33375" cy="191825"/>
            </a:xfrm>
            <a:custGeom>
              <a:avLst/>
              <a:gdLst/>
              <a:ahLst/>
              <a:cxnLst/>
              <a:rect l="l" t="t" r="r" b="b"/>
              <a:pathLst>
                <a:path w="1335" h="7673" extrusionOk="0">
                  <a:moveTo>
                    <a:pt x="667" y="34"/>
                  </a:moveTo>
                  <a:lnTo>
                    <a:pt x="667" y="34"/>
                  </a:lnTo>
                  <a:cubicBezTo>
                    <a:pt x="1068" y="1"/>
                    <a:pt x="1334" y="234"/>
                    <a:pt x="1334" y="534"/>
                  </a:cubicBezTo>
                  <a:lnTo>
                    <a:pt x="1334" y="3837"/>
                  </a:lnTo>
                  <a:lnTo>
                    <a:pt x="1334" y="7106"/>
                  </a:lnTo>
                  <a:cubicBezTo>
                    <a:pt x="1334" y="7406"/>
                    <a:pt x="1068" y="7673"/>
                    <a:pt x="667" y="7673"/>
                  </a:cubicBezTo>
                  <a:lnTo>
                    <a:pt x="667" y="7673"/>
                  </a:lnTo>
                  <a:cubicBezTo>
                    <a:pt x="300" y="7673"/>
                    <a:pt x="0" y="7439"/>
                    <a:pt x="0" y="7172"/>
                  </a:cubicBezTo>
                  <a:lnTo>
                    <a:pt x="0" y="3870"/>
                  </a:lnTo>
                  <a:lnTo>
                    <a:pt x="0" y="568"/>
                  </a:lnTo>
                  <a:cubicBezTo>
                    <a:pt x="0" y="267"/>
                    <a:pt x="300" y="34"/>
                    <a:pt x="667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74;p74">
              <a:extLst>
                <a:ext uri="{FF2B5EF4-FFF2-40B4-BE49-F238E27FC236}">
                  <a16:creationId xmlns:a16="http://schemas.microsoft.com/office/drawing/2014/main" id="{4EF8225E-FD17-7145-993F-B808A654EE8B}"/>
                </a:ext>
              </a:extLst>
            </p:cNvPr>
            <p:cNvSpPr/>
            <p:nvPr/>
          </p:nvSpPr>
          <p:spPr>
            <a:xfrm>
              <a:off x="3882100" y="3136025"/>
              <a:ext cx="33400" cy="192650"/>
            </a:xfrm>
            <a:custGeom>
              <a:avLst/>
              <a:gdLst/>
              <a:ahLst/>
              <a:cxnLst/>
              <a:rect l="l" t="t" r="r" b="b"/>
              <a:pathLst>
                <a:path w="1336" h="7706" extrusionOk="0">
                  <a:moveTo>
                    <a:pt x="668" y="34"/>
                  </a:moveTo>
                  <a:lnTo>
                    <a:pt x="668" y="34"/>
                  </a:lnTo>
                  <a:cubicBezTo>
                    <a:pt x="1035" y="0"/>
                    <a:pt x="1335" y="200"/>
                    <a:pt x="1335" y="501"/>
                  </a:cubicBezTo>
                  <a:lnTo>
                    <a:pt x="1335" y="3803"/>
                  </a:lnTo>
                  <a:lnTo>
                    <a:pt x="1335" y="7105"/>
                  </a:lnTo>
                  <a:cubicBezTo>
                    <a:pt x="1335" y="7372"/>
                    <a:pt x="1035" y="7639"/>
                    <a:pt x="668" y="7672"/>
                  </a:cubicBezTo>
                  <a:lnTo>
                    <a:pt x="668" y="7672"/>
                  </a:lnTo>
                  <a:cubicBezTo>
                    <a:pt x="268" y="7706"/>
                    <a:pt x="1" y="7506"/>
                    <a:pt x="1" y="7205"/>
                  </a:cubicBezTo>
                  <a:lnTo>
                    <a:pt x="1" y="3903"/>
                  </a:lnTo>
                  <a:lnTo>
                    <a:pt x="1" y="634"/>
                  </a:lnTo>
                  <a:cubicBezTo>
                    <a:pt x="1" y="334"/>
                    <a:pt x="268" y="100"/>
                    <a:pt x="66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75;p74">
              <a:extLst>
                <a:ext uri="{FF2B5EF4-FFF2-40B4-BE49-F238E27FC236}">
                  <a16:creationId xmlns:a16="http://schemas.microsoft.com/office/drawing/2014/main" id="{B6C7A3FC-705A-6867-E880-0ACADD28D22B}"/>
                </a:ext>
              </a:extLst>
            </p:cNvPr>
            <p:cNvSpPr/>
            <p:nvPr/>
          </p:nvSpPr>
          <p:spPr>
            <a:xfrm>
              <a:off x="3978850" y="3121850"/>
              <a:ext cx="33375" cy="193500"/>
            </a:xfrm>
            <a:custGeom>
              <a:avLst/>
              <a:gdLst/>
              <a:ahLst/>
              <a:cxnLst/>
              <a:rect l="l" t="t" r="r" b="b"/>
              <a:pathLst>
                <a:path w="1335" h="7740" extrusionOk="0">
                  <a:moveTo>
                    <a:pt x="667" y="67"/>
                  </a:moveTo>
                  <a:lnTo>
                    <a:pt x="667" y="67"/>
                  </a:lnTo>
                  <a:cubicBezTo>
                    <a:pt x="1034" y="0"/>
                    <a:pt x="1335" y="200"/>
                    <a:pt x="1335" y="501"/>
                  </a:cubicBezTo>
                  <a:lnTo>
                    <a:pt x="1335" y="3736"/>
                  </a:lnTo>
                  <a:lnTo>
                    <a:pt x="1335" y="7005"/>
                  </a:lnTo>
                  <a:cubicBezTo>
                    <a:pt x="1335" y="7272"/>
                    <a:pt x="1034" y="7572"/>
                    <a:pt x="667" y="7672"/>
                  </a:cubicBezTo>
                  <a:lnTo>
                    <a:pt x="667" y="7672"/>
                  </a:lnTo>
                  <a:cubicBezTo>
                    <a:pt x="301" y="7739"/>
                    <a:pt x="0" y="7572"/>
                    <a:pt x="0" y="7272"/>
                  </a:cubicBezTo>
                  <a:lnTo>
                    <a:pt x="0" y="4003"/>
                  </a:lnTo>
                  <a:lnTo>
                    <a:pt x="0" y="701"/>
                  </a:lnTo>
                  <a:cubicBezTo>
                    <a:pt x="34" y="401"/>
                    <a:pt x="334" y="100"/>
                    <a:pt x="667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76;p74">
              <a:extLst>
                <a:ext uri="{FF2B5EF4-FFF2-40B4-BE49-F238E27FC236}">
                  <a16:creationId xmlns:a16="http://schemas.microsoft.com/office/drawing/2014/main" id="{B7ED9D50-A39F-319B-62FA-04A3092D7631}"/>
                </a:ext>
              </a:extLst>
            </p:cNvPr>
            <p:cNvSpPr/>
            <p:nvPr/>
          </p:nvSpPr>
          <p:spPr>
            <a:xfrm>
              <a:off x="4076425" y="3101825"/>
              <a:ext cx="33375" cy="190175"/>
            </a:xfrm>
            <a:custGeom>
              <a:avLst/>
              <a:gdLst/>
              <a:ahLst/>
              <a:cxnLst/>
              <a:rect l="l" t="t" r="r" b="b"/>
              <a:pathLst>
                <a:path w="1335" h="7607" extrusionOk="0">
                  <a:moveTo>
                    <a:pt x="667" y="67"/>
                  </a:moveTo>
                  <a:lnTo>
                    <a:pt x="667" y="67"/>
                  </a:lnTo>
                  <a:cubicBezTo>
                    <a:pt x="1034" y="1"/>
                    <a:pt x="1334" y="167"/>
                    <a:pt x="1334" y="401"/>
                  </a:cubicBezTo>
                  <a:lnTo>
                    <a:pt x="1334" y="3603"/>
                  </a:lnTo>
                  <a:lnTo>
                    <a:pt x="1334" y="6839"/>
                  </a:lnTo>
                  <a:cubicBezTo>
                    <a:pt x="1334" y="7106"/>
                    <a:pt x="1068" y="7406"/>
                    <a:pt x="667" y="7539"/>
                  </a:cubicBezTo>
                  <a:lnTo>
                    <a:pt x="667" y="7539"/>
                  </a:lnTo>
                  <a:cubicBezTo>
                    <a:pt x="300" y="7606"/>
                    <a:pt x="0" y="7439"/>
                    <a:pt x="0" y="7206"/>
                  </a:cubicBezTo>
                  <a:lnTo>
                    <a:pt x="0" y="3937"/>
                  </a:lnTo>
                  <a:lnTo>
                    <a:pt x="0" y="701"/>
                  </a:lnTo>
                  <a:cubicBezTo>
                    <a:pt x="0" y="468"/>
                    <a:pt x="300" y="167"/>
                    <a:pt x="667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77;p74">
              <a:extLst>
                <a:ext uri="{FF2B5EF4-FFF2-40B4-BE49-F238E27FC236}">
                  <a16:creationId xmlns:a16="http://schemas.microsoft.com/office/drawing/2014/main" id="{4D948FBE-0B6F-6D01-6C80-B7F7A6DE7F76}"/>
                </a:ext>
              </a:extLst>
            </p:cNvPr>
            <p:cNvSpPr/>
            <p:nvPr/>
          </p:nvSpPr>
          <p:spPr>
            <a:xfrm>
              <a:off x="4173975" y="3075975"/>
              <a:ext cx="33400" cy="188500"/>
            </a:xfrm>
            <a:custGeom>
              <a:avLst/>
              <a:gdLst/>
              <a:ahLst/>
              <a:cxnLst/>
              <a:rect l="l" t="t" r="r" b="b"/>
              <a:pathLst>
                <a:path w="1336" h="7540" extrusionOk="0">
                  <a:moveTo>
                    <a:pt x="668" y="67"/>
                  </a:moveTo>
                  <a:lnTo>
                    <a:pt x="668" y="67"/>
                  </a:lnTo>
                  <a:cubicBezTo>
                    <a:pt x="1035" y="1"/>
                    <a:pt x="1335" y="101"/>
                    <a:pt x="1335" y="368"/>
                  </a:cubicBezTo>
                  <a:lnTo>
                    <a:pt x="1335" y="3536"/>
                  </a:lnTo>
                  <a:lnTo>
                    <a:pt x="1335" y="6705"/>
                  </a:lnTo>
                  <a:cubicBezTo>
                    <a:pt x="1335" y="7006"/>
                    <a:pt x="1035" y="7272"/>
                    <a:pt x="668" y="7406"/>
                  </a:cubicBezTo>
                  <a:lnTo>
                    <a:pt x="668" y="7406"/>
                  </a:lnTo>
                  <a:cubicBezTo>
                    <a:pt x="268" y="7539"/>
                    <a:pt x="1" y="7406"/>
                    <a:pt x="1" y="7106"/>
                  </a:cubicBezTo>
                  <a:lnTo>
                    <a:pt x="1" y="3937"/>
                  </a:lnTo>
                  <a:lnTo>
                    <a:pt x="1" y="768"/>
                  </a:lnTo>
                  <a:cubicBezTo>
                    <a:pt x="1" y="468"/>
                    <a:pt x="268" y="201"/>
                    <a:pt x="668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78;p74">
              <a:extLst>
                <a:ext uri="{FF2B5EF4-FFF2-40B4-BE49-F238E27FC236}">
                  <a16:creationId xmlns:a16="http://schemas.microsoft.com/office/drawing/2014/main" id="{3907F409-C7B4-CD33-4F2D-5CA6A5C5C806}"/>
                </a:ext>
              </a:extLst>
            </p:cNvPr>
            <p:cNvSpPr/>
            <p:nvPr/>
          </p:nvSpPr>
          <p:spPr>
            <a:xfrm>
              <a:off x="3310875" y="3082650"/>
              <a:ext cx="33375" cy="190150"/>
            </a:xfrm>
            <a:custGeom>
              <a:avLst/>
              <a:gdLst/>
              <a:ahLst/>
              <a:cxnLst/>
              <a:rect l="l" t="t" r="r" b="b"/>
              <a:pathLst>
                <a:path w="1335" h="7606" extrusionOk="0">
                  <a:moveTo>
                    <a:pt x="667" y="134"/>
                  </a:moveTo>
                  <a:lnTo>
                    <a:pt x="667" y="134"/>
                  </a:lnTo>
                  <a:cubicBezTo>
                    <a:pt x="1034" y="267"/>
                    <a:pt x="1335" y="568"/>
                    <a:pt x="1335" y="834"/>
                  </a:cubicBezTo>
                  <a:lnTo>
                    <a:pt x="1335" y="4003"/>
                  </a:lnTo>
                  <a:lnTo>
                    <a:pt x="1335" y="7172"/>
                  </a:lnTo>
                  <a:cubicBezTo>
                    <a:pt x="1335" y="7472"/>
                    <a:pt x="1034" y="7606"/>
                    <a:pt x="667" y="7472"/>
                  </a:cubicBezTo>
                  <a:lnTo>
                    <a:pt x="667" y="7472"/>
                  </a:lnTo>
                  <a:cubicBezTo>
                    <a:pt x="267" y="7339"/>
                    <a:pt x="0" y="7005"/>
                    <a:pt x="0" y="6772"/>
                  </a:cubicBezTo>
                  <a:lnTo>
                    <a:pt x="0" y="3603"/>
                  </a:lnTo>
                  <a:lnTo>
                    <a:pt x="0" y="434"/>
                  </a:lnTo>
                  <a:cubicBezTo>
                    <a:pt x="0" y="134"/>
                    <a:pt x="267" y="0"/>
                    <a:pt x="667" y="1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79;p74">
              <a:extLst>
                <a:ext uri="{FF2B5EF4-FFF2-40B4-BE49-F238E27FC236}">
                  <a16:creationId xmlns:a16="http://schemas.microsoft.com/office/drawing/2014/main" id="{571AD117-B196-1AC5-9293-03A3A9009F6C}"/>
                </a:ext>
              </a:extLst>
            </p:cNvPr>
            <p:cNvSpPr/>
            <p:nvPr/>
          </p:nvSpPr>
          <p:spPr>
            <a:xfrm>
              <a:off x="3407600" y="3111000"/>
              <a:ext cx="33375" cy="190175"/>
            </a:xfrm>
            <a:custGeom>
              <a:avLst/>
              <a:gdLst/>
              <a:ahLst/>
              <a:cxnLst/>
              <a:rect l="l" t="t" r="r" b="b"/>
              <a:pathLst>
                <a:path w="1335" h="7607" extrusionOk="0">
                  <a:moveTo>
                    <a:pt x="668" y="101"/>
                  </a:moveTo>
                  <a:lnTo>
                    <a:pt x="668" y="101"/>
                  </a:lnTo>
                  <a:cubicBezTo>
                    <a:pt x="1035" y="167"/>
                    <a:pt x="1335" y="468"/>
                    <a:pt x="1335" y="768"/>
                  </a:cubicBezTo>
                  <a:lnTo>
                    <a:pt x="1335" y="3970"/>
                  </a:lnTo>
                  <a:lnTo>
                    <a:pt x="1335" y="7172"/>
                  </a:lnTo>
                  <a:cubicBezTo>
                    <a:pt x="1335" y="7473"/>
                    <a:pt x="1035" y="7606"/>
                    <a:pt x="668" y="7506"/>
                  </a:cubicBezTo>
                  <a:lnTo>
                    <a:pt x="668" y="7506"/>
                  </a:lnTo>
                  <a:cubicBezTo>
                    <a:pt x="301" y="7439"/>
                    <a:pt x="1" y="7106"/>
                    <a:pt x="1" y="6805"/>
                  </a:cubicBezTo>
                  <a:lnTo>
                    <a:pt x="1" y="3637"/>
                  </a:lnTo>
                  <a:lnTo>
                    <a:pt x="1" y="468"/>
                  </a:lnTo>
                  <a:cubicBezTo>
                    <a:pt x="1" y="167"/>
                    <a:pt x="301" y="1"/>
                    <a:pt x="668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80;p74">
              <a:extLst>
                <a:ext uri="{FF2B5EF4-FFF2-40B4-BE49-F238E27FC236}">
                  <a16:creationId xmlns:a16="http://schemas.microsoft.com/office/drawing/2014/main" id="{370BE81D-8324-6351-27E4-BD7C05DF0DFE}"/>
                </a:ext>
              </a:extLst>
            </p:cNvPr>
            <p:cNvSpPr/>
            <p:nvPr/>
          </p:nvSpPr>
          <p:spPr>
            <a:xfrm>
              <a:off x="3504350" y="3131850"/>
              <a:ext cx="33375" cy="191000"/>
            </a:xfrm>
            <a:custGeom>
              <a:avLst/>
              <a:gdLst/>
              <a:ahLst/>
              <a:cxnLst/>
              <a:rect l="l" t="t" r="r" b="b"/>
              <a:pathLst>
                <a:path w="1335" h="7640" extrusionOk="0">
                  <a:moveTo>
                    <a:pt x="667" y="34"/>
                  </a:moveTo>
                  <a:lnTo>
                    <a:pt x="667" y="34"/>
                  </a:lnTo>
                  <a:cubicBezTo>
                    <a:pt x="1034" y="134"/>
                    <a:pt x="1334" y="367"/>
                    <a:pt x="1334" y="668"/>
                  </a:cubicBezTo>
                  <a:lnTo>
                    <a:pt x="1334" y="3937"/>
                  </a:lnTo>
                  <a:lnTo>
                    <a:pt x="1334" y="7172"/>
                  </a:lnTo>
                  <a:cubicBezTo>
                    <a:pt x="1334" y="7473"/>
                    <a:pt x="1034" y="7639"/>
                    <a:pt x="667" y="7539"/>
                  </a:cubicBezTo>
                  <a:lnTo>
                    <a:pt x="667" y="7539"/>
                  </a:lnTo>
                  <a:cubicBezTo>
                    <a:pt x="300" y="7473"/>
                    <a:pt x="0" y="7172"/>
                    <a:pt x="0" y="6939"/>
                  </a:cubicBezTo>
                  <a:lnTo>
                    <a:pt x="0" y="3703"/>
                  </a:lnTo>
                  <a:lnTo>
                    <a:pt x="0" y="501"/>
                  </a:lnTo>
                  <a:cubicBezTo>
                    <a:pt x="0" y="167"/>
                    <a:pt x="334" y="1"/>
                    <a:pt x="667" y="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81;p74">
              <a:extLst>
                <a:ext uri="{FF2B5EF4-FFF2-40B4-BE49-F238E27FC236}">
                  <a16:creationId xmlns:a16="http://schemas.microsoft.com/office/drawing/2014/main" id="{64DEEFBF-CBE2-D95C-0E91-69D742E2911D}"/>
                </a:ext>
              </a:extLst>
            </p:cNvPr>
            <p:cNvSpPr/>
            <p:nvPr/>
          </p:nvSpPr>
          <p:spPr>
            <a:xfrm>
              <a:off x="3602750" y="3145200"/>
              <a:ext cx="33375" cy="191000"/>
            </a:xfrm>
            <a:custGeom>
              <a:avLst/>
              <a:gdLst/>
              <a:ahLst/>
              <a:cxnLst/>
              <a:rect l="l" t="t" r="r" b="b"/>
              <a:pathLst>
                <a:path w="1335" h="7640" extrusionOk="0">
                  <a:moveTo>
                    <a:pt x="667" y="67"/>
                  </a:moveTo>
                  <a:lnTo>
                    <a:pt x="667" y="67"/>
                  </a:lnTo>
                  <a:cubicBezTo>
                    <a:pt x="1034" y="100"/>
                    <a:pt x="1335" y="334"/>
                    <a:pt x="1335" y="634"/>
                  </a:cubicBezTo>
                  <a:lnTo>
                    <a:pt x="1335" y="3903"/>
                  </a:lnTo>
                  <a:lnTo>
                    <a:pt x="1335" y="7139"/>
                  </a:lnTo>
                  <a:cubicBezTo>
                    <a:pt x="1335" y="7439"/>
                    <a:pt x="1034" y="7639"/>
                    <a:pt x="667" y="7606"/>
                  </a:cubicBezTo>
                  <a:lnTo>
                    <a:pt x="667" y="7606"/>
                  </a:lnTo>
                  <a:cubicBezTo>
                    <a:pt x="267" y="7572"/>
                    <a:pt x="0" y="7305"/>
                    <a:pt x="0" y="7005"/>
                  </a:cubicBezTo>
                  <a:lnTo>
                    <a:pt x="0" y="3770"/>
                  </a:lnTo>
                  <a:lnTo>
                    <a:pt x="0" y="501"/>
                  </a:lnTo>
                  <a:cubicBezTo>
                    <a:pt x="0" y="200"/>
                    <a:pt x="267" y="0"/>
                    <a:pt x="667" y="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82;p74">
              <a:extLst>
                <a:ext uri="{FF2B5EF4-FFF2-40B4-BE49-F238E27FC236}">
                  <a16:creationId xmlns:a16="http://schemas.microsoft.com/office/drawing/2014/main" id="{600B3929-9193-D229-3D8F-46B92CE33AE8}"/>
                </a:ext>
              </a:extLst>
            </p:cNvPr>
            <p:cNvSpPr/>
            <p:nvPr/>
          </p:nvSpPr>
          <p:spPr>
            <a:xfrm>
              <a:off x="3699475" y="3151875"/>
              <a:ext cx="33375" cy="191825"/>
            </a:xfrm>
            <a:custGeom>
              <a:avLst/>
              <a:gdLst/>
              <a:ahLst/>
              <a:cxnLst/>
              <a:rect l="l" t="t" r="r" b="b"/>
              <a:pathLst>
                <a:path w="1335" h="7673" extrusionOk="0">
                  <a:moveTo>
                    <a:pt x="668" y="33"/>
                  </a:moveTo>
                  <a:lnTo>
                    <a:pt x="668" y="33"/>
                  </a:lnTo>
                  <a:cubicBezTo>
                    <a:pt x="1035" y="33"/>
                    <a:pt x="1335" y="300"/>
                    <a:pt x="1335" y="567"/>
                  </a:cubicBezTo>
                  <a:lnTo>
                    <a:pt x="1335" y="3870"/>
                  </a:lnTo>
                  <a:lnTo>
                    <a:pt x="1335" y="7172"/>
                  </a:lnTo>
                  <a:cubicBezTo>
                    <a:pt x="1335" y="7439"/>
                    <a:pt x="1035" y="7672"/>
                    <a:pt x="668" y="7672"/>
                  </a:cubicBezTo>
                  <a:lnTo>
                    <a:pt x="668" y="7672"/>
                  </a:lnTo>
                  <a:cubicBezTo>
                    <a:pt x="301" y="7672"/>
                    <a:pt x="1" y="7405"/>
                    <a:pt x="1" y="7105"/>
                  </a:cubicBezTo>
                  <a:lnTo>
                    <a:pt x="1" y="3836"/>
                  </a:lnTo>
                  <a:lnTo>
                    <a:pt x="1" y="534"/>
                  </a:lnTo>
                  <a:cubicBezTo>
                    <a:pt x="1" y="234"/>
                    <a:pt x="301" y="0"/>
                    <a:pt x="668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83;p74">
              <a:extLst>
                <a:ext uri="{FF2B5EF4-FFF2-40B4-BE49-F238E27FC236}">
                  <a16:creationId xmlns:a16="http://schemas.microsoft.com/office/drawing/2014/main" id="{8C1618EA-D712-96D4-F465-0A6CD3D070B8}"/>
                </a:ext>
              </a:extLst>
            </p:cNvPr>
            <p:cNvSpPr/>
            <p:nvPr/>
          </p:nvSpPr>
          <p:spPr>
            <a:xfrm>
              <a:off x="3796225" y="3150200"/>
              <a:ext cx="33375" cy="191825"/>
            </a:xfrm>
            <a:custGeom>
              <a:avLst/>
              <a:gdLst/>
              <a:ahLst/>
              <a:cxnLst/>
              <a:rect l="l" t="t" r="r" b="b"/>
              <a:pathLst>
                <a:path w="1335" h="7673" extrusionOk="0">
                  <a:moveTo>
                    <a:pt x="667" y="67"/>
                  </a:moveTo>
                  <a:lnTo>
                    <a:pt x="667" y="67"/>
                  </a:lnTo>
                  <a:cubicBezTo>
                    <a:pt x="1034" y="0"/>
                    <a:pt x="1334" y="267"/>
                    <a:pt x="1334" y="567"/>
                  </a:cubicBezTo>
                  <a:lnTo>
                    <a:pt x="1334" y="3836"/>
                  </a:lnTo>
                  <a:lnTo>
                    <a:pt x="1334" y="7139"/>
                  </a:lnTo>
                  <a:cubicBezTo>
                    <a:pt x="1334" y="7439"/>
                    <a:pt x="1034" y="7673"/>
                    <a:pt x="667" y="7673"/>
                  </a:cubicBezTo>
                  <a:lnTo>
                    <a:pt x="667" y="7673"/>
                  </a:lnTo>
                  <a:cubicBezTo>
                    <a:pt x="300" y="7673"/>
                    <a:pt x="0" y="7472"/>
                    <a:pt x="0" y="7172"/>
                  </a:cubicBezTo>
                  <a:lnTo>
                    <a:pt x="0" y="3903"/>
                  </a:lnTo>
                  <a:lnTo>
                    <a:pt x="0" y="601"/>
                  </a:lnTo>
                  <a:cubicBezTo>
                    <a:pt x="0" y="301"/>
                    <a:pt x="334" y="67"/>
                    <a:pt x="667" y="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84;p74">
              <a:extLst>
                <a:ext uri="{FF2B5EF4-FFF2-40B4-BE49-F238E27FC236}">
                  <a16:creationId xmlns:a16="http://schemas.microsoft.com/office/drawing/2014/main" id="{B9DC8D56-4F16-95E0-3FC4-15F48F196BB9}"/>
                </a:ext>
              </a:extLst>
            </p:cNvPr>
            <p:cNvSpPr/>
            <p:nvPr/>
          </p:nvSpPr>
          <p:spPr>
            <a:xfrm>
              <a:off x="3893775" y="3143525"/>
              <a:ext cx="34225" cy="192675"/>
            </a:xfrm>
            <a:custGeom>
              <a:avLst/>
              <a:gdLst/>
              <a:ahLst/>
              <a:cxnLst/>
              <a:rect l="l" t="t" r="r" b="b"/>
              <a:pathLst>
                <a:path w="1369" h="7707" extrusionOk="0">
                  <a:moveTo>
                    <a:pt x="701" y="34"/>
                  </a:moveTo>
                  <a:lnTo>
                    <a:pt x="701" y="34"/>
                  </a:lnTo>
                  <a:cubicBezTo>
                    <a:pt x="1068" y="1"/>
                    <a:pt x="1369" y="201"/>
                    <a:pt x="1369" y="501"/>
                  </a:cubicBezTo>
                  <a:lnTo>
                    <a:pt x="1369" y="3803"/>
                  </a:lnTo>
                  <a:lnTo>
                    <a:pt x="1369" y="7072"/>
                  </a:lnTo>
                  <a:cubicBezTo>
                    <a:pt x="1369" y="7372"/>
                    <a:pt x="1068" y="7639"/>
                    <a:pt x="701" y="7673"/>
                  </a:cubicBezTo>
                  <a:lnTo>
                    <a:pt x="701" y="7673"/>
                  </a:lnTo>
                  <a:cubicBezTo>
                    <a:pt x="301" y="7706"/>
                    <a:pt x="1" y="7506"/>
                    <a:pt x="1" y="7206"/>
                  </a:cubicBezTo>
                  <a:lnTo>
                    <a:pt x="1" y="3903"/>
                  </a:lnTo>
                  <a:lnTo>
                    <a:pt x="1" y="634"/>
                  </a:lnTo>
                  <a:cubicBezTo>
                    <a:pt x="1" y="334"/>
                    <a:pt x="301" y="67"/>
                    <a:pt x="701" y="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85;p74">
              <a:extLst>
                <a:ext uri="{FF2B5EF4-FFF2-40B4-BE49-F238E27FC236}">
                  <a16:creationId xmlns:a16="http://schemas.microsoft.com/office/drawing/2014/main" id="{AFC657F0-22BF-8B88-3C2C-F796FDB8CCB6}"/>
                </a:ext>
              </a:extLst>
            </p:cNvPr>
            <p:cNvSpPr/>
            <p:nvPr/>
          </p:nvSpPr>
          <p:spPr>
            <a:xfrm>
              <a:off x="3991350" y="3128525"/>
              <a:ext cx="33375" cy="194325"/>
            </a:xfrm>
            <a:custGeom>
              <a:avLst/>
              <a:gdLst/>
              <a:ahLst/>
              <a:cxnLst/>
              <a:rect l="l" t="t" r="r" b="b"/>
              <a:pathLst>
                <a:path w="1335" h="7773" extrusionOk="0">
                  <a:moveTo>
                    <a:pt x="668" y="100"/>
                  </a:moveTo>
                  <a:lnTo>
                    <a:pt x="668" y="100"/>
                  </a:lnTo>
                  <a:cubicBezTo>
                    <a:pt x="1035" y="0"/>
                    <a:pt x="1335" y="234"/>
                    <a:pt x="1335" y="500"/>
                  </a:cubicBezTo>
                  <a:lnTo>
                    <a:pt x="1335" y="3769"/>
                  </a:lnTo>
                  <a:lnTo>
                    <a:pt x="1335" y="7005"/>
                  </a:lnTo>
                  <a:cubicBezTo>
                    <a:pt x="1335" y="7305"/>
                    <a:pt x="1035" y="7606"/>
                    <a:pt x="668" y="7672"/>
                  </a:cubicBezTo>
                  <a:lnTo>
                    <a:pt x="668" y="7672"/>
                  </a:lnTo>
                  <a:cubicBezTo>
                    <a:pt x="301" y="7772"/>
                    <a:pt x="1" y="7606"/>
                    <a:pt x="1" y="7305"/>
                  </a:cubicBezTo>
                  <a:lnTo>
                    <a:pt x="1" y="4003"/>
                  </a:lnTo>
                  <a:lnTo>
                    <a:pt x="1" y="734"/>
                  </a:lnTo>
                  <a:cubicBezTo>
                    <a:pt x="1" y="434"/>
                    <a:pt x="268" y="134"/>
                    <a:pt x="66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86;p74">
              <a:extLst>
                <a:ext uri="{FF2B5EF4-FFF2-40B4-BE49-F238E27FC236}">
                  <a16:creationId xmlns:a16="http://schemas.microsoft.com/office/drawing/2014/main" id="{E5373488-08A0-F9B8-6511-F9CDF580DE10}"/>
                </a:ext>
              </a:extLst>
            </p:cNvPr>
            <p:cNvSpPr/>
            <p:nvPr/>
          </p:nvSpPr>
          <p:spPr>
            <a:xfrm>
              <a:off x="4088100" y="3109325"/>
              <a:ext cx="33375" cy="190175"/>
            </a:xfrm>
            <a:custGeom>
              <a:avLst/>
              <a:gdLst/>
              <a:ahLst/>
              <a:cxnLst/>
              <a:rect l="l" t="t" r="r" b="b"/>
              <a:pathLst>
                <a:path w="1335" h="7607" extrusionOk="0">
                  <a:moveTo>
                    <a:pt x="667" y="68"/>
                  </a:moveTo>
                  <a:lnTo>
                    <a:pt x="667" y="68"/>
                  </a:lnTo>
                  <a:cubicBezTo>
                    <a:pt x="1034" y="1"/>
                    <a:pt x="1334" y="168"/>
                    <a:pt x="1334" y="401"/>
                  </a:cubicBezTo>
                  <a:lnTo>
                    <a:pt x="1334" y="3603"/>
                  </a:lnTo>
                  <a:lnTo>
                    <a:pt x="1334" y="6839"/>
                  </a:lnTo>
                  <a:cubicBezTo>
                    <a:pt x="1334" y="7106"/>
                    <a:pt x="1034" y="7406"/>
                    <a:pt x="667" y="7540"/>
                  </a:cubicBezTo>
                  <a:lnTo>
                    <a:pt x="667" y="7540"/>
                  </a:lnTo>
                  <a:cubicBezTo>
                    <a:pt x="300" y="7606"/>
                    <a:pt x="0" y="7440"/>
                    <a:pt x="0" y="7206"/>
                  </a:cubicBezTo>
                  <a:lnTo>
                    <a:pt x="0" y="3937"/>
                  </a:lnTo>
                  <a:lnTo>
                    <a:pt x="0" y="701"/>
                  </a:lnTo>
                  <a:cubicBezTo>
                    <a:pt x="0" y="435"/>
                    <a:pt x="300" y="168"/>
                    <a:pt x="667" y="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87;p74">
              <a:extLst>
                <a:ext uri="{FF2B5EF4-FFF2-40B4-BE49-F238E27FC236}">
                  <a16:creationId xmlns:a16="http://schemas.microsoft.com/office/drawing/2014/main" id="{BBF20C27-9D62-74FA-CCEA-085F5B055D36}"/>
                </a:ext>
              </a:extLst>
            </p:cNvPr>
            <p:cNvSpPr/>
            <p:nvPr/>
          </p:nvSpPr>
          <p:spPr>
            <a:xfrm>
              <a:off x="4184825" y="3082650"/>
              <a:ext cx="33375" cy="189325"/>
            </a:xfrm>
            <a:custGeom>
              <a:avLst/>
              <a:gdLst/>
              <a:ahLst/>
              <a:cxnLst/>
              <a:rect l="l" t="t" r="r" b="b"/>
              <a:pathLst>
                <a:path w="1335" h="7573" extrusionOk="0">
                  <a:moveTo>
                    <a:pt x="668" y="101"/>
                  </a:moveTo>
                  <a:lnTo>
                    <a:pt x="668" y="101"/>
                  </a:lnTo>
                  <a:cubicBezTo>
                    <a:pt x="1035" y="0"/>
                    <a:pt x="1335" y="134"/>
                    <a:pt x="1335" y="401"/>
                  </a:cubicBezTo>
                  <a:lnTo>
                    <a:pt x="1335" y="3570"/>
                  </a:lnTo>
                  <a:lnTo>
                    <a:pt x="1335" y="6739"/>
                  </a:lnTo>
                  <a:cubicBezTo>
                    <a:pt x="1335" y="7005"/>
                    <a:pt x="1068" y="7306"/>
                    <a:pt x="668" y="7439"/>
                  </a:cubicBezTo>
                  <a:lnTo>
                    <a:pt x="668" y="7439"/>
                  </a:lnTo>
                  <a:cubicBezTo>
                    <a:pt x="301" y="7573"/>
                    <a:pt x="1" y="7439"/>
                    <a:pt x="1" y="7139"/>
                  </a:cubicBezTo>
                  <a:lnTo>
                    <a:pt x="1" y="3970"/>
                  </a:lnTo>
                  <a:lnTo>
                    <a:pt x="1" y="801"/>
                  </a:lnTo>
                  <a:cubicBezTo>
                    <a:pt x="34" y="501"/>
                    <a:pt x="334" y="201"/>
                    <a:pt x="668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88;p74">
              <a:extLst>
                <a:ext uri="{FF2B5EF4-FFF2-40B4-BE49-F238E27FC236}">
                  <a16:creationId xmlns:a16="http://schemas.microsoft.com/office/drawing/2014/main" id="{5398F6EC-8C8A-5501-8BA8-CD9A556130B1}"/>
                </a:ext>
              </a:extLst>
            </p:cNvPr>
            <p:cNvSpPr/>
            <p:nvPr/>
          </p:nvSpPr>
          <p:spPr>
            <a:xfrm>
              <a:off x="3284175" y="2843300"/>
              <a:ext cx="961550" cy="247725"/>
            </a:xfrm>
            <a:custGeom>
              <a:avLst/>
              <a:gdLst/>
              <a:ahLst/>
              <a:cxnLst/>
              <a:rect l="l" t="t" r="r" b="b"/>
              <a:pathLst>
                <a:path w="38462" h="9909" extrusionOk="0">
                  <a:moveTo>
                    <a:pt x="38462" y="4938"/>
                  </a:moveTo>
                  <a:cubicBezTo>
                    <a:pt x="38462" y="7706"/>
                    <a:pt x="29855" y="9908"/>
                    <a:pt x="19248" y="9908"/>
                  </a:cubicBezTo>
                  <a:cubicBezTo>
                    <a:pt x="8607" y="9908"/>
                    <a:pt x="1" y="7706"/>
                    <a:pt x="1" y="4938"/>
                  </a:cubicBezTo>
                  <a:cubicBezTo>
                    <a:pt x="1" y="2203"/>
                    <a:pt x="8607" y="1"/>
                    <a:pt x="19248" y="1"/>
                  </a:cubicBezTo>
                  <a:cubicBezTo>
                    <a:pt x="29855" y="1"/>
                    <a:pt x="38462" y="2203"/>
                    <a:pt x="38462" y="4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89;p74">
              <a:extLst>
                <a:ext uri="{FF2B5EF4-FFF2-40B4-BE49-F238E27FC236}">
                  <a16:creationId xmlns:a16="http://schemas.microsoft.com/office/drawing/2014/main" id="{A4BF4DCD-3D0E-1F65-9FBB-A0D3EDA1770D}"/>
                </a:ext>
              </a:extLst>
            </p:cNvPr>
            <p:cNvSpPr/>
            <p:nvPr/>
          </p:nvSpPr>
          <p:spPr>
            <a:xfrm>
              <a:off x="3318375" y="2864150"/>
              <a:ext cx="888150" cy="142625"/>
            </a:xfrm>
            <a:custGeom>
              <a:avLst/>
              <a:gdLst/>
              <a:ahLst/>
              <a:cxnLst/>
              <a:rect l="l" t="t" r="r" b="b"/>
              <a:pathLst>
                <a:path w="35526" h="5705" extrusionOk="0">
                  <a:moveTo>
                    <a:pt x="17880" y="1"/>
                  </a:moveTo>
                  <a:cubicBezTo>
                    <a:pt x="26920" y="1"/>
                    <a:pt x="34392" y="1569"/>
                    <a:pt x="35526" y="3570"/>
                  </a:cubicBezTo>
                  <a:cubicBezTo>
                    <a:pt x="32824" y="2069"/>
                    <a:pt x="26486" y="1035"/>
                    <a:pt x="19081" y="1035"/>
                  </a:cubicBezTo>
                  <a:cubicBezTo>
                    <a:pt x="9240" y="1035"/>
                    <a:pt x="1235" y="2870"/>
                    <a:pt x="1235" y="5171"/>
                  </a:cubicBezTo>
                  <a:cubicBezTo>
                    <a:pt x="1235" y="5338"/>
                    <a:pt x="1268" y="5538"/>
                    <a:pt x="1401" y="5705"/>
                  </a:cubicBezTo>
                  <a:cubicBezTo>
                    <a:pt x="501" y="5205"/>
                    <a:pt x="0" y="4671"/>
                    <a:pt x="0" y="4070"/>
                  </a:cubicBezTo>
                  <a:cubicBezTo>
                    <a:pt x="34" y="1869"/>
                    <a:pt x="7973" y="1"/>
                    <a:pt x="17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90;p74">
              <a:extLst>
                <a:ext uri="{FF2B5EF4-FFF2-40B4-BE49-F238E27FC236}">
                  <a16:creationId xmlns:a16="http://schemas.microsoft.com/office/drawing/2014/main" id="{71BF90B1-E44C-3409-383F-FB8808D4A582}"/>
                </a:ext>
              </a:extLst>
            </p:cNvPr>
            <p:cNvSpPr/>
            <p:nvPr/>
          </p:nvSpPr>
          <p:spPr>
            <a:xfrm>
              <a:off x="3475975" y="3724775"/>
              <a:ext cx="566275" cy="439500"/>
            </a:xfrm>
            <a:custGeom>
              <a:avLst/>
              <a:gdLst/>
              <a:ahLst/>
              <a:cxnLst/>
              <a:rect l="l" t="t" r="r" b="b"/>
              <a:pathLst>
                <a:path w="22651" h="17580" extrusionOk="0">
                  <a:moveTo>
                    <a:pt x="11242" y="17580"/>
                  </a:moveTo>
                  <a:cubicBezTo>
                    <a:pt x="14678" y="16779"/>
                    <a:pt x="22650" y="10508"/>
                    <a:pt x="20516" y="5438"/>
                  </a:cubicBezTo>
                  <a:cubicBezTo>
                    <a:pt x="18381" y="334"/>
                    <a:pt x="12643" y="2736"/>
                    <a:pt x="11276" y="5071"/>
                  </a:cubicBezTo>
                  <a:cubicBezTo>
                    <a:pt x="9908" y="2669"/>
                    <a:pt x="3904" y="1"/>
                    <a:pt x="1936" y="5438"/>
                  </a:cubicBezTo>
                  <a:cubicBezTo>
                    <a:pt x="1" y="10808"/>
                    <a:pt x="7773" y="16746"/>
                    <a:pt x="11242" y="175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91;p74">
              <a:extLst>
                <a:ext uri="{FF2B5EF4-FFF2-40B4-BE49-F238E27FC236}">
                  <a16:creationId xmlns:a16="http://schemas.microsoft.com/office/drawing/2014/main" id="{31704C5A-F49E-35CD-FF28-600253C2880C}"/>
                </a:ext>
              </a:extLst>
            </p:cNvPr>
            <p:cNvSpPr/>
            <p:nvPr/>
          </p:nvSpPr>
          <p:spPr>
            <a:xfrm>
              <a:off x="3526025" y="3904075"/>
              <a:ext cx="115100" cy="115100"/>
            </a:xfrm>
            <a:custGeom>
              <a:avLst/>
              <a:gdLst/>
              <a:ahLst/>
              <a:cxnLst/>
              <a:rect l="l" t="t" r="r" b="b"/>
              <a:pathLst>
                <a:path w="4604" h="4604" extrusionOk="0">
                  <a:moveTo>
                    <a:pt x="4604" y="3069"/>
                  </a:moveTo>
                  <a:lnTo>
                    <a:pt x="3069" y="3069"/>
                  </a:lnTo>
                  <a:lnTo>
                    <a:pt x="3069" y="4604"/>
                  </a:lnTo>
                  <a:lnTo>
                    <a:pt x="1501" y="4604"/>
                  </a:lnTo>
                  <a:lnTo>
                    <a:pt x="1501" y="3069"/>
                  </a:lnTo>
                  <a:lnTo>
                    <a:pt x="0" y="3069"/>
                  </a:lnTo>
                  <a:lnTo>
                    <a:pt x="0" y="1568"/>
                  </a:lnTo>
                  <a:lnTo>
                    <a:pt x="1501" y="1568"/>
                  </a:lnTo>
                  <a:lnTo>
                    <a:pt x="1501" y="0"/>
                  </a:lnTo>
                  <a:lnTo>
                    <a:pt x="3069" y="0"/>
                  </a:lnTo>
                  <a:lnTo>
                    <a:pt x="3069" y="1568"/>
                  </a:lnTo>
                  <a:lnTo>
                    <a:pt x="4604" y="15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92;p74">
              <a:extLst>
                <a:ext uri="{FF2B5EF4-FFF2-40B4-BE49-F238E27FC236}">
                  <a16:creationId xmlns:a16="http://schemas.microsoft.com/office/drawing/2014/main" id="{8D8DD2A3-BA9C-6A68-2178-774586291313}"/>
                </a:ext>
              </a:extLst>
            </p:cNvPr>
            <p:cNvSpPr/>
            <p:nvPr/>
          </p:nvSpPr>
          <p:spPr>
            <a:xfrm>
              <a:off x="3686125" y="3889900"/>
              <a:ext cx="143475" cy="143450"/>
            </a:xfrm>
            <a:custGeom>
              <a:avLst/>
              <a:gdLst/>
              <a:ahLst/>
              <a:cxnLst/>
              <a:rect l="l" t="t" r="r" b="b"/>
              <a:pathLst>
                <a:path w="5739" h="5738" extrusionOk="0">
                  <a:moveTo>
                    <a:pt x="5738" y="3836"/>
                  </a:moveTo>
                  <a:lnTo>
                    <a:pt x="3837" y="3836"/>
                  </a:lnTo>
                  <a:lnTo>
                    <a:pt x="3837" y="5738"/>
                  </a:lnTo>
                  <a:lnTo>
                    <a:pt x="1902" y="5738"/>
                  </a:lnTo>
                  <a:lnTo>
                    <a:pt x="1902" y="3836"/>
                  </a:lnTo>
                  <a:lnTo>
                    <a:pt x="1" y="3836"/>
                  </a:lnTo>
                  <a:lnTo>
                    <a:pt x="1" y="1902"/>
                  </a:lnTo>
                  <a:lnTo>
                    <a:pt x="1902" y="1902"/>
                  </a:lnTo>
                  <a:lnTo>
                    <a:pt x="1902" y="0"/>
                  </a:lnTo>
                  <a:lnTo>
                    <a:pt x="3837" y="0"/>
                  </a:lnTo>
                  <a:lnTo>
                    <a:pt x="3837" y="1902"/>
                  </a:lnTo>
                  <a:lnTo>
                    <a:pt x="5738" y="1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93;p74">
              <a:extLst>
                <a:ext uri="{FF2B5EF4-FFF2-40B4-BE49-F238E27FC236}">
                  <a16:creationId xmlns:a16="http://schemas.microsoft.com/office/drawing/2014/main" id="{1153C186-1F5C-CEFA-30DF-02C8264CCCD0}"/>
                </a:ext>
              </a:extLst>
            </p:cNvPr>
            <p:cNvSpPr/>
            <p:nvPr/>
          </p:nvSpPr>
          <p:spPr>
            <a:xfrm>
              <a:off x="3874600" y="3904075"/>
              <a:ext cx="114275" cy="115100"/>
            </a:xfrm>
            <a:custGeom>
              <a:avLst/>
              <a:gdLst/>
              <a:ahLst/>
              <a:cxnLst/>
              <a:rect l="l" t="t" r="r" b="b"/>
              <a:pathLst>
                <a:path w="4571" h="4604" extrusionOk="0">
                  <a:moveTo>
                    <a:pt x="4571" y="3069"/>
                  </a:moveTo>
                  <a:lnTo>
                    <a:pt x="3036" y="3069"/>
                  </a:lnTo>
                  <a:lnTo>
                    <a:pt x="3036" y="4604"/>
                  </a:lnTo>
                  <a:lnTo>
                    <a:pt x="1535" y="4604"/>
                  </a:lnTo>
                  <a:lnTo>
                    <a:pt x="1535" y="3069"/>
                  </a:lnTo>
                  <a:lnTo>
                    <a:pt x="1" y="3069"/>
                  </a:lnTo>
                  <a:lnTo>
                    <a:pt x="1" y="1568"/>
                  </a:lnTo>
                  <a:lnTo>
                    <a:pt x="1535" y="1568"/>
                  </a:lnTo>
                  <a:lnTo>
                    <a:pt x="1535" y="0"/>
                  </a:lnTo>
                  <a:lnTo>
                    <a:pt x="3036" y="0"/>
                  </a:lnTo>
                  <a:lnTo>
                    <a:pt x="3036" y="1568"/>
                  </a:lnTo>
                  <a:lnTo>
                    <a:pt x="4571" y="15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94;p74">
              <a:extLst>
                <a:ext uri="{FF2B5EF4-FFF2-40B4-BE49-F238E27FC236}">
                  <a16:creationId xmlns:a16="http://schemas.microsoft.com/office/drawing/2014/main" id="{FB82AF86-21AC-55EE-7B9F-A64EF5D350E0}"/>
                </a:ext>
              </a:extLst>
            </p:cNvPr>
            <p:cNvSpPr/>
            <p:nvPr/>
          </p:nvSpPr>
          <p:spPr>
            <a:xfrm>
              <a:off x="3515175" y="3966625"/>
              <a:ext cx="568775" cy="264375"/>
            </a:xfrm>
            <a:custGeom>
              <a:avLst/>
              <a:gdLst/>
              <a:ahLst/>
              <a:cxnLst/>
              <a:rect l="l" t="t" r="r" b="b"/>
              <a:pathLst>
                <a:path w="22751" h="10575" extrusionOk="0">
                  <a:moveTo>
                    <a:pt x="168" y="1401"/>
                  </a:moveTo>
                  <a:cubicBezTo>
                    <a:pt x="1" y="4170"/>
                    <a:pt x="1402" y="6638"/>
                    <a:pt x="3603" y="8273"/>
                  </a:cubicBezTo>
                  <a:cubicBezTo>
                    <a:pt x="4938" y="9273"/>
                    <a:pt x="6572" y="9941"/>
                    <a:pt x="8373" y="10274"/>
                  </a:cubicBezTo>
                  <a:cubicBezTo>
                    <a:pt x="10108" y="10574"/>
                    <a:pt x="12009" y="10474"/>
                    <a:pt x="13844" y="9907"/>
                  </a:cubicBezTo>
                  <a:cubicBezTo>
                    <a:pt x="17413" y="8773"/>
                    <a:pt x="20782" y="5771"/>
                    <a:pt x="22750" y="167"/>
                  </a:cubicBezTo>
                  <a:lnTo>
                    <a:pt x="22250" y="0"/>
                  </a:lnTo>
                  <a:cubicBezTo>
                    <a:pt x="20382" y="5437"/>
                    <a:pt x="17113" y="8306"/>
                    <a:pt x="13711" y="9407"/>
                  </a:cubicBezTo>
                  <a:cubicBezTo>
                    <a:pt x="11943" y="9941"/>
                    <a:pt x="10175" y="10007"/>
                    <a:pt x="8440" y="9740"/>
                  </a:cubicBezTo>
                  <a:cubicBezTo>
                    <a:pt x="6772" y="9440"/>
                    <a:pt x="5204" y="8773"/>
                    <a:pt x="3937" y="7839"/>
                  </a:cubicBezTo>
                  <a:cubicBezTo>
                    <a:pt x="1869" y="6305"/>
                    <a:pt x="534" y="4003"/>
                    <a:pt x="701" y="1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95;p74">
              <a:extLst>
                <a:ext uri="{FF2B5EF4-FFF2-40B4-BE49-F238E27FC236}">
                  <a16:creationId xmlns:a16="http://schemas.microsoft.com/office/drawing/2014/main" id="{D971B2B4-D59D-A1C9-FBE1-3CA3E3ED30E8}"/>
                </a:ext>
              </a:extLst>
            </p:cNvPr>
            <p:cNvSpPr/>
            <p:nvPr/>
          </p:nvSpPr>
          <p:spPr>
            <a:xfrm>
              <a:off x="4025550" y="3914900"/>
              <a:ext cx="106775" cy="107625"/>
            </a:xfrm>
            <a:custGeom>
              <a:avLst/>
              <a:gdLst/>
              <a:ahLst/>
              <a:cxnLst/>
              <a:rect l="l" t="t" r="r" b="b"/>
              <a:pathLst>
                <a:path w="4271" h="4305" extrusionOk="0">
                  <a:moveTo>
                    <a:pt x="4270" y="2136"/>
                  </a:moveTo>
                  <a:cubicBezTo>
                    <a:pt x="4270" y="968"/>
                    <a:pt x="3303" y="1"/>
                    <a:pt x="2135" y="1"/>
                  </a:cubicBezTo>
                  <a:cubicBezTo>
                    <a:pt x="968" y="1"/>
                    <a:pt x="0" y="968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cubicBezTo>
                    <a:pt x="3303" y="4304"/>
                    <a:pt x="4270" y="3337"/>
                    <a:pt x="4270" y="21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96;p74">
              <a:extLst>
                <a:ext uri="{FF2B5EF4-FFF2-40B4-BE49-F238E27FC236}">
                  <a16:creationId xmlns:a16="http://schemas.microsoft.com/office/drawing/2014/main" id="{5B26FD6C-1A71-C48C-426A-8C1FB0A5A42C}"/>
                </a:ext>
              </a:extLst>
            </p:cNvPr>
            <p:cNvSpPr/>
            <p:nvPr/>
          </p:nvSpPr>
          <p:spPr>
            <a:xfrm>
              <a:off x="4055575" y="3945775"/>
              <a:ext cx="44225" cy="44225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1768" y="901"/>
                  </a:moveTo>
                  <a:cubicBezTo>
                    <a:pt x="1768" y="1401"/>
                    <a:pt x="1401" y="1768"/>
                    <a:pt x="901" y="1768"/>
                  </a:cubicBezTo>
                  <a:cubicBezTo>
                    <a:pt x="400" y="1768"/>
                    <a:pt x="0" y="1401"/>
                    <a:pt x="0" y="901"/>
                  </a:cubicBezTo>
                  <a:cubicBezTo>
                    <a:pt x="0" y="400"/>
                    <a:pt x="367" y="0"/>
                    <a:pt x="901" y="0"/>
                  </a:cubicBezTo>
                  <a:cubicBezTo>
                    <a:pt x="1401" y="0"/>
                    <a:pt x="1768" y="434"/>
                    <a:pt x="1768" y="901"/>
                  </a:cubicBezTo>
                  <a:close/>
                </a:path>
              </a:pathLst>
            </a:custGeom>
            <a:solidFill>
              <a:srgbClr val="FEF2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97;p74">
              <a:extLst>
                <a:ext uri="{FF2B5EF4-FFF2-40B4-BE49-F238E27FC236}">
                  <a16:creationId xmlns:a16="http://schemas.microsoft.com/office/drawing/2014/main" id="{611618A6-DDFE-D5A8-008D-03DB5E94E71B}"/>
                </a:ext>
              </a:extLst>
            </p:cNvPr>
            <p:cNvSpPr/>
            <p:nvPr/>
          </p:nvSpPr>
          <p:spPr>
            <a:xfrm>
              <a:off x="3383425" y="3727275"/>
              <a:ext cx="296900" cy="267725"/>
            </a:xfrm>
            <a:custGeom>
              <a:avLst/>
              <a:gdLst/>
              <a:ahLst/>
              <a:cxnLst/>
              <a:rect l="l" t="t" r="r" b="b"/>
              <a:pathLst>
                <a:path w="11876" h="10709" extrusionOk="0">
                  <a:moveTo>
                    <a:pt x="11875" y="4704"/>
                  </a:moveTo>
                  <a:cubicBezTo>
                    <a:pt x="11875" y="3170"/>
                    <a:pt x="11709" y="2169"/>
                    <a:pt x="11375" y="1402"/>
                  </a:cubicBezTo>
                  <a:cubicBezTo>
                    <a:pt x="10941" y="468"/>
                    <a:pt x="10141" y="1"/>
                    <a:pt x="9040" y="1"/>
                  </a:cubicBezTo>
                  <a:lnTo>
                    <a:pt x="9040" y="501"/>
                  </a:lnTo>
                  <a:cubicBezTo>
                    <a:pt x="9974" y="501"/>
                    <a:pt x="10608" y="868"/>
                    <a:pt x="10941" y="1668"/>
                  </a:cubicBezTo>
                  <a:cubicBezTo>
                    <a:pt x="11275" y="2336"/>
                    <a:pt x="11375" y="3336"/>
                    <a:pt x="11375" y="4804"/>
                  </a:cubicBezTo>
                  <a:cubicBezTo>
                    <a:pt x="11375" y="8507"/>
                    <a:pt x="9507" y="10341"/>
                    <a:pt x="5704" y="10341"/>
                  </a:cubicBezTo>
                  <a:cubicBezTo>
                    <a:pt x="2202" y="10175"/>
                    <a:pt x="501" y="8373"/>
                    <a:pt x="501" y="4804"/>
                  </a:cubicBezTo>
                  <a:cubicBezTo>
                    <a:pt x="501" y="3336"/>
                    <a:pt x="667" y="2369"/>
                    <a:pt x="968" y="1668"/>
                  </a:cubicBezTo>
                  <a:cubicBezTo>
                    <a:pt x="1335" y="868"/>
                    <a:pt x="1935" y="501"/>
                    <a:pt x="2836" y="501"/>
                  </a:cubicBezTo>
                  <a:lnTo>
                    <a:pt x="2836" y="1"/>
                  </a:lnTo>
                  <a:cubicBezTo>
                    <a:pt x="1768" y="1"/>
                    <a:pt x="968" y="501"/>
                    <a:pt x="501" y="1402"/>
                  </a:cubicBezTo>
                  <a:cubicBezTo>
                    <a:pt x="167" y="2169"/>
                    <a:pt x="0" y="3203"/>
                    <a:pt x="0" y="4704"/>
                  </a:cubicBezTo>
                  <a:cubicBezTo>
                    <a:pt x="0" y="8540"/>
                    <a:pt x="1935" y="10541"/>
                    <a:pt x="5671" y="10708"/>
                  </a:cubicBezTo>
                  <a:lnTo>
                    <a:pt x="5671" y="10708"/>
                  </a:lnTo>
                  <a:lnTo>
                    <a:pt x="5671" y="10708"/>
                  </a:lnTo>
                  <a:lnTo>
                    <a:pt x="6171" y="10708"/>
                  </a:lnTo>
                  <a:lnTo>
                    <a:pt x="6171" y="10675"/>
                  </a:lnTo>
                  <a:cubicBezTo>
                    <a:pt x="9974" y="10541"/>
                    <a:pt x="11875" y="8540"/>
                    <a:pt x="11875" y="4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98;p74">
              <a:extLst>
                <a:ext uri="{FF2B5EF4-FFF2-40B4-BE49-F238E27FC236}">
                  <a16:creationId xmlns:a16="http://schemas.microsoft.com/office/drawing/2014/main" id="{FFD5FA1D-6FA8-ACA5-8587-784296C29B85}"/>
                </a:ext>
              </a:extLst>
            </p:cNvPr>
            <p:cNvSpPr/>
            <p:nvPr/>
          </p:nvSpPr>
          <p:spPr>
            <a:xfrm>
              <a:off x="3425950" y="3718100"/>
              <a:ext cx="55900" cy="30050"/>
            </a:xfrm>
            <a:custGeom>
              <a:avLst/>
              <a:gdLst/>
              <a:ahLst/>
              <a:cxnLst/>
              <a:rect l="l" t="t" r="r" b="b"/>
              <a:pathLst>
                <a:path w="2236" h="1202" extrusionOk="0">
                  <a:moveTo>
                    <a:pt x="2235" y="935"/>
                  </a:moveTo>
                  <a:cubicBezTo>
                    <a:pt x="2235" y="1068"/>
                    <a:pt x="2135" y="1202"/>
                    <a:pt x="1969" y="1202"/>
                  </a:cubicBezTo>
                  <a:lnTo>
                    <a:pt x="267" y="1202"/>
                  </a:lnTo>
                  <a:cubicBezTo>
                    <a:pt x="134" y="1202"/>
                    <a:pt x="1" y="1101"/>
                    <a:pt x="1" y="935"/>
                  </a:cubicBezTo>
                  <a:lnTo>
                    <a:pt x="1" y="234"/>
                  </a:lnTo>
                  <a:cubicBezTo>
                    <a:pt x="1" y="101"/>
                    <a:pt x="101" y="1"/>
                    <a:pt x="267" y="1"/>
                  </a:cubicBezTo>
                  <a:lnTo>
                    <a:pt x="1969" y="1"/>
                  </a:lnTo>
                  <a:cubicBezTo>
                    <a:pt x="2102" y="1"/>
                    <a:pt x="2235" y="67"/>
                    <a:pt x="2235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99;p74">
              <a:extLst>
                <a:ext uri="{FF2B5EF4-FFF2-40B4-BE49-F238E27FC236}">
                  <a16:creationId xmlns:a16="http://schemas.microsoft.com/office/drawing/2014/main" id="{37F20C0D-2B54-BC37-B919-C34E944609FB}"/>
                </a:ext>
              </a:extLst>
            </p:cNvPr>
            <p:cNvSpPr/>
            <p:nvPr/>
          </p:nvSpPr>
          <p:spPr>
            <a:xfrm>
              <a:off x="3582725" y="3718100"/>
              <a:ext cx="55075" cy="30050"/>
            </a:xfrm>
            <a:custGeom>
              <a:avLst/>
              <a:gdLst/>
              <a:ahLst/>
              <a:cxnLst/>
              <a:rect l="l" t="t" r="r" b="b"/>
              <a:pathLst>
                <a:path w="2203" h="1202" extrusionOk="0">
                  <a:moveTo>
                    <a:pt x="1" y="935"/>
                  </a:moveTo>
                  <a:cubicBezTo>
                    <a:pt x="1" y="1068"/>
                    <a:pt x="67" y="1202"/>
                    <a:pt x="234" y="1202"/>
                  </a:cubicBezTo>
                  <a:lnTo>
                    <a:pt x="1969" y="1202"/>
                  </a:lnTo>
                  <a:cubicBezTo>
                    <a:pt x="2069" y="1202"/>
                    <a:pt x="2202" y="1101"/>
                    <a:pt x="2202" y="935"/>
                  </a:cubicBezTo>
                  <a:lnTo>
                    <a:pt x="2202" y="234"/>
                  </a:lnTo>
                  <a:cubicBezTo>
                    <a:pt x="2202" y="101"/>
                    <a:pt x="2136" y="1"/>
                    <a:pt x="1969" y="1"/>
                  </a:cubicBezTo>
                  <a:lnTo>
                    <a:pt x="234" y="1"/>
                  </a:lnTo>
                  <a:cubicBezTo>
                    <a:pt x="134" y="1"/>
                    <a:pt x="1" y="67"/>
                    <a:pt x="1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00;p74">
              <a:extLst>
                <a:ext uri="{FF2B5EF4-FFF2-40B4-BE49-F238E27FC236}">
                  <a16:creationId xmlns:a16="http://schemas.microsoft.com/office/drawing/2014/main" id="{D7B72E53-12DF-E24B-7244-92A4D3203130}"/>
                </a:ext>
              </a:extLst>
            </p:cNvPr>
            <p:cNvSpPr/>
            <p:nvPr/>
          </p:nvSpPr>
          <p:spPr>
            <a:xfrm>
              <a:off x="3390100" y="3904075"/>
              <a:ext cx="284375" cy="97600"/>
            </a:xfrm>
            <a:custGeom>
              <a:avLst/>
              <a:gdLst/>
              <a:ahLst/>
              <a:cxnLst/>
              <a:rect l="l" t="t" r="r" b="b"/>
              <a:pathLst>
                <a:path w="11375" h="3904" extrusionOk="0">
                  <a:moveTo>
                    <a:pt x="11041" y="134"/>
                  </a:moveTo>
                  <a:cubicBezTo>
                    <a:pt x="10775" y="0"/>
                    <a:pt x="10508" y="134"/>
                    <a:pt x="10408" y="401"/>
                  </a:cubicBezTo>
                  <a:cubicBezTo>
                    <a:pt x="9674" y="2102"/>
                    <a:pt x="8039" y="2936"/>
                    <a:pt x="5437" y="2936"/>
                  </a:cubicBezTo>
                  <a:cubicBezTo>
                    <a:pt x="3169" y="2836"/>
                    <a:pt x="1668" y="2002"/>
                    <a:pt x="1001" y="401"/>
                  </a:cubicBezTo>
                  <a:cubicBezTo>
                    <a:pt x="867" y="134"/>
                    <a:pt x="601" y="0"/>
                    <a:pt x="367" y="134"/>
                  </a:cubicBezTo>
                  <a:cubicBezTo>
                    <a:pt x="100" y="267"/>
                    <a:pt x="0" y="501"/>
                    <a:pt x="100" y="768"/>
                  </a:cubicBezTo>
                  <a:cubicBezTo>
                    <a:pt x="934" y="2736"/>
                    <a:pt x="2735" y="3770"/>
                    <a:pt x="5437" y="3903"/>
                  </a:cubicBezTo>
                  <a:lnTo>
                    <a:pt x="5437" y="3903"/>
                  </a:lnTo>
                  <a:lnTo>
                    <a:pt x="5437" y="3903"/>
                  </a:lnTo>
                  <a:lnTo>
                    <a:pt x="5938" y="3903"/>
                  </a:lnTo>
                  <a:cubicBezTo>
                    <a:pt x="6004" y="3903"/>
                    <a:pt x="6071" y="3903"/>
                    <a:pt x="6105" y="3836"/>
                  </a:cubicBezTo>
                  <a:cubicBezTo>
                    <a:pt x="8740" y="3670"/>
                    <a:pt x="10441" y="2636"/>
                    <a:pt x="11275" y="734"/>
                  </a:cubicBezTo>
                  <a:cubicBezTo>
                    <a:pt x="11375" y="501"/>
                    <a:pt x="11275" y="234"/>
                    <a:pt x="11041" y="1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01;p74">
              <a:extLst>
                <a:ext uri="{FF2B5EF4-FFF2-40B4-BE49-F238E27FC236}">
                  <a16:creationId xmlns:a16="http://schemas.microsoft.com/office/drawing/2014/main" id="{B6AA20EC-8836-1269-C8C6-DFA0DF23F820}"/>
                </a:ext>
              </a:extLst>
            </p:cNvPr>
            <p:cNvSpPr/>
            <p:nvPr/>
          </p:nvSpPr>
          <p:spPr>
            <a:xfrm>
              <a:off x="4147300" y="4494500"/>
              <a:ext cx="959050" cy="214350"/>
            </a:xfrm>
            <a:custGeom>
              <a:avLst/>
              <a:gdLst/>
              <a:ahLst/>
              <a:cxnLst/>
              <a:rect l="l" t="t" r="r" b="b"/>
              <a:pathLst>
                <a:path w="38362" h="8574" extrusionOk="0">
                  <a:moveTo>
                    <a:pt x="38261" y="3403"/>
                  </a:moveTo>
                  <a:cubicBezTo>
                    <a:pt x="38361" y="5471"/>
                    <a:pt x="29888" y="7572"/>
                    <a:pt x="19381" y="8073"/>
                  </a:cubicBezTo>
                  <a:cubicBezTo>
                    <a:pt x="8840" y="8573"/>
                    <a:pt x="201" y="7272"/>
                    <a:pt x="101" y="5171"/>
                  </a:cubicBezTo>
                  <a:cubicBezTo>
                    <a:pt x="0" y="3069"/>
                    <a:pt x="8473" y="1001"/>
                    <a:pt x="19014" y="501"/>
                  </a:cubicBezTo>
                  <a:cubicBezTo>
                    <a:pt x="29555" y="0"/>
                    <a:pt x="38161" y="1301"/>
                    <a:pt x="38261" y="34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02;p74">
              <a:extLst>
                <a:ext uri="{FF2B5EF4-FFF2-40B4-BE49-F238E27FC236}">
                  <a16:creationId xmlns:a16="http://schemas.microsoft.com/office/drawing/2014/main" id="{12B18187-2A62-D891-94C1-1307AF078BEF}"/>
                </a:ext>
              </a:extLst>
            </p:cNvPr>
            <p:cNvSpPr/>
            <p:nvPr/>
          </p:nvSpPr>
          <p:spPr>
            <a:xfrm>
              <a:off x="4115600" y="3360350"/>
              <a:ext cx="110125" cy="63400"/>
            </a:xfrm>
            <a:custGeom>
              <a:avLst/>
              <a:gdLst/>
              <a:ahLst/>
              <a:cxnLst/>
              <a:rect l="l" t="t" r="r" b="b"/>
              <a:pathLst>
                <a:path w="4405" h="2536" extrusionOk="0">
                  <a:moveTo>
                    <a:pt x="1" y="2536"/>
                  </a:moveTo>
                  <a:cubicBezTo>
                    <a:pt x="868" y="1001"/>
                    <a:pt x="2503" y="0"/>
                    <a:pt x="4371" y="34"/>
                  </a:cubicBezTo>
                  <a:lnTo>
                    <a:pt x="4404" y="34"/>
                  </a:lnTo>
                  <a:lnTo>
                    <a:pt x="4404" y="567"/>
                  </a:lnTo>
                  <a:cubicBezTo>
                    <a:pt x="3537" y="1301"/>
                    <a:pt x="1969" y="1968"/>
                    <a:pt x="1" y="2536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03;p74">
              <a:extLst>
                <a:ext uri="{FF2B5EF4-FFF2-40B4-BE49-F238E27FC236}">
                  <a16:creationId xmlns:a16="http://schemas.microsoft.com/office/drawing/2014/main" id="{FE9A125F-CED0-BA5D-1530-DA9680654056}"/>
                </a:ext>
              </a:extLst>
            </p:cNvPr>
            <p:cNvSpPr/>
            <p:nvPr/>
          </p:nvSpPr>
          <p:spPr>
            <a:xfrm>
              <a:off x="4115600" y="3360350"/>
              <a:ext cx="947375" cy="1279275"/>
            </a:xfrm>
            <a:custGeom>
              <a:avLst/>
              <a:gdLst/>
              <a:ahLst/>
              <a:cxnLst/>
              <a:rect l="l" t="t" r="r" b="b"/>
              <a:pathLst>
                <a:path w="37895" h="51171" extrusionOk="0">
                  <a:moveTo>
                    <a:pt x="4671" y="46067"/>
                  </a:moveTo>
                  <a:cubicBezTo>
                    <a:pt x="3937" y="39262"/>
                    <a:pt x="3203" y="32490"/>
                    <a:pt x="2503" y="25685"/>
                  </a:cubicBezTo>
                  <a:cubicBezTo>
                    <a:pt x="1769" y="18881"/>
                    <a:pt x="1035" y="12076"/>
                    <a:pt x="334" y="5304"/>
                  </a:cubicBezTo>
                  <a:cubicBezTo>
                    <a:pt x="1" y="2369"/>
                    <a:pt x="2069" y="0"/>
                    <a:pt x="4904" y="34"/>
                  </a:cubicBezTo>
                  <a:lnTo>
                    <a:pt x="14178" y="167"/>
                  </a:lnTo>
                  <a:lnTo>
                    <a:pt x="23418" y="301"/>
                  </a:lnTo>
                  <a:cubicBezTo>
                    <a:pt x="26253" y="334"/>
                    <a:pt x="29055" y="2569"/>
                    <a:pt x="29589" y="5338"/>
                  </a:cubicBezTo>
                  <a:cubicBezTo>
                    <a:pt x="30890" y="11642"/>
                    <a:pt x="32191" y="17980"/>
                    <a:pt x="33458" y="24251"/>
                  </a:cubicBezTo>
                  <a:cubicBezTo>
                    <a:pt x="34759" y="30556"/>
                    <a:pt x="36060" y="36893"/>
                    <a:pt x="37361" y="43198"/>
                  </a:cubicBezTo>
                  <a:cubicBezTo>
                    <a:pt x="37895" y="45900"/>
                    <a:pt x="35693" y="48402"/>
                    <a:pt x="32424" y="48735"/>
                  </a:cubicBezTo>
                  <a:cubicBezTo>
                    <a:pt x="28888" y="49069"/>
                    <a:pt x="25352" y="49436"/>
                    <a:pt x="21783" y="49769"/>
                  </a:cubicBezTo>
                  <a:cubicBezTo>
                    <a:pt x="18247" y="50103"/>
                    <a:pt x="14711" y="50503"/>
                    <a:pt x="11176" y="50837"/>
                  </a:cubicBezTo>
                  <a:cubicBezTo>
                    <a:pt x="7907" y="51170"/>
                    <a:pt x="5004" y="49002"/>
                    <a:pt x="4671" y="460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04;p74">
              <a:extLst>
                <a:ext uri="{FF2B5EF4-FFF2-40B4-BE49-F238E27FC236}">
                  <a16:creationId xmlns:a16="http://schemas.microsoft.com/office/drawing/2014/main" id="{3D30AC06-316C-907A-9F0B-C60FBD37CFF0}"/>
                </a:ext>
              </a:extLst>
            </p:cNvPr>
            <p:cNvSpPr/>
            <p:nvPr/>
          </p:nvSpPr>
          <p:spPr>
            <a:xfrm>
              <a:off x="4425000" y="3434575"/>
              <a:ext cx="167650" cy="150950"/>
            </a:xfrm>
            <a:custGeom>
              <a:avLst/>
              <a:gdLst/>
              <a:ahLst/>
              <a:cxnLst/>
              <a:rect l="l" t="t" r="r" b="b"/>
              <a:pathLst>
                <a:path w="6706" h="6038" extrusionOk="0">
                  <a:moveTo>
                    <a:pt x="2869" y="0"/>
                  </a:moveTo>
                  <a:cubicBezTo>
                    <a:pt x="4537" y="0"/>
                    <a:pt x="6171" y="1368"/>
                    <a:pt x="6405" y="3002"/>
                  </a:cubicBezTo>
                  <a:cubicBezTo>
                    <a:pt x="6705" y="4670"/>
                    <a:pt x="5538" y="6004"/>
                    <a:pt x="3836" y="6038"/>
                  </a:cubicBezTo>
                  <a:cubicBezTo>
                    <a:pt x="2102" y="6038"/>
                    <a:pt x="534" y="4704"/>
                    <a:pt x="301" y="3036"/>
                  </a:cubicBezTo>
                  <a:cubicBezTo>
                    <a:pt x="0" y="1334"/>
                    <a:pt x="1168" y="0"/>
                    <a:pt x="2869" y="0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05;p74">
              <a:extLst>
                <a:ext uri="{FF2B5EF4-FFF2-40B4-BE49-F238E27FC236}">
                  <a16:creationId xmlns:a16="http://schemas.microsoft.com/office/drawing/2014/main" id="{626B17F3-9275-30FA-0E2A-FF8D37A3C466}"/>
                </a:ext>
              </a:extLst>
            </p:cNvPr>
            <p:cNvSpPr/>
            <p:nvPr/>
          </p:nvSpPr>
          <p:spPr>
            <a:xfrm>
              <a:off x="4634325" y="3435400"/>
              <a:ext cx="169300" cy="147625"/>
            </a:xfrm>
            <a:custGeom>
              <a:avLst/>
              <a:gdLst/>
              <a:ahLst/>
              <a:cxnLst/>
              <a:rect l="l" t="t" r="r" b="b"/>
              <a:pathLst>
                <a:path w="6772" h="5905" extrusionOk="0">
                  <a:moveTo>
                    <a:pt x="2802" y="1"/>
                  </a:moveTo>
                  <a:cubicBezTo>
                    <a:pt x="4470" y="1"/>
                    <a:pt x="6104" y="1335"/>
                    <a:pt x="6438" y="2969"/>
                  </a:cubicBezTo>
                  <a:cubicBezTo>
                    <a:pt x="6772" y="4570"/>
                    <a:pt x="5604" y="5905"/>
                    <a:pt x="3869" y="5905"/>
                  </a:cubicBezTo>
                  <a:cubicBezTo>
                    <a:pt x="2168" y="5905"/>
                    <a:pt x="534" y="4637"/>
                    <a:pt x="267" y="2969"/>
                  </a:cubicBezTo>
                  <a:cubicBezTo>
                    <a:pt x="0" y="1335"/>
                    <a:pt x="1134" y="1"/>
                    <a:pt x="2802" y="1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06;p74">
              <a:extLst>
                <a:ext uri="{FF2B5EF4-FFF2-40B4-BE49-F238E27FC236}">
                  <a16:creationId xmlns:a16="http://schemas.microsoft.com/office/drawing/2014/main" id="{08D383EB-AFA0-43AD-3E69-F942D21BF79D}"/>
                </a:ext>
              </a:extLst>
            </p:cNvPr>
            <p:cNvSpPr/>
            <p:nvPr/>
          </p:nvSpPr>
          <p:spPr>
            <a:xfrm>
              <a:off x="4236525" y="3597175"/>
              <a:ext cx="168475" cy="155150"/>
            </a:xfrm>
            <a:custGeom>
              <a:avLst/>
              <a:gdLst/>
              <a:ahLst/>
              <a:cxnLst/>
              <a:rect l="l" t="t" r="r" b="b"/>
              <a:pathLst>
                <a:path w="6739" h="6206" extrusionOk="0">
                  <a:moveTo>
                    <a:pt x="2936" y="1"/>
                  </a:moveTo>
                  <a:cubicBezTo>
                    <a:pt x="4671" y="1"/>
                    <a:pt x="6238" y="1302"/>
                    <a:pt x="6505" y="3036"/>
                  </a:cubicBezTo>
                  <a:cubicBezTo>
                    <a:pt x="6739" y="4704"/>
                    <a:pt x="5505" y="6105"/>
                    <a:pt x="3737" y="6172"/>
                  </a:cubicBezTo>
                  <a:cubicBezTo>
                    <a:pt x="2002" y="6205"/>
                    <a:pt x="401" y="4871"/>
                    <a:pt x="201" y="3103"/>
                  </a:cubicBezTo>
                  <a:cubicBezTo>
                    <a:pt x="1" y="1435"/>
                    <a:pt x="1235" y="34"/>
                    <a:pt x="2936" y="1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07;p74">
              <a:extLst>
                <a:ext uri="{FF2B5EF4-FFF2-40B4-BE49-F238E27FC236}">
                  <a16:creationId xmlns:a16="http://schemas.microsoft.com/office/drawing/2014/main" id="{6DB243E2-060A-7AB4-D94A-4333B7A94127}"/>
                </a:ext>
              </a:extLst>
            </p:cNvPr>
            <p:cNvSpPr/>
            <p:nvPr/>
          </p:nvSpPr>
          <p:spPr>
            <a:xfrm>
              <a:off x="4449175" y="3595525"/>
              <a:ext cx="170975" cy="152625"/>
            </a:xfrm>
            <a:custGeom>
              <a:avLst/>
              <a:gdLst/>
              <a:ahLst/>
              <a:cxnLst/>
              <a:rect l="l" t="t" r="r" b="b"/>
              <a:pathLst>
                <a:path w="6839" h="6105" extrusionOk="0">
                  <a:moveTo>
                    <a:pt x="2903" y="0"/>
                  </a:moveTo>
                  <a:cubicBezTo>
                    <a:pt x="4604" y="0"/>
                    <a:pt x="6239" y="1301"/>
                    <a:pt x="6539" y="2969"/>
                  </a:cubicBezTo>
                  <a:cubicBezTo>
                    <a:pt x="6839" y="4637"/>
                    <a:pt x="5605" y="6004"/>
                    <a:pt x="3870" y="6071"/>
                  </a:cubicBezTo>
                  <a:cubicBezTo>
                    <a:pt x="2102" y="6105"/>
                    <a:pt x="501" y="4770"/>
                    <a:pt x="234" y="3102"/>
                  </a:cubicBezTo>
                  <a:cubicBezTo>
                    <a:pt x="1" y="1368"/>
                    <a:pt x="1202" y="0"/>
                    <a:pt x="2903" y="0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1808;p74">
              <a:extLst>
                <a:ext uri="{FF2B5EF4-FFF2-40B4-BE49-F238E27FC236}">
                  <a16:creationId xmlns:a16="http://schemas.microsoft.com/office/drawing/2014/main" id="{9B59C6B4-9E1A-9221-77E4-A7E24DC20C06}"/>
                </a:ext>
              </a:extLst>
            </p:cNvPr>
            <p:cNvSpPr/>
            <p:nvPr/>
          </p:nvSpPr>
          <p:spPr>
            <a:xfrm>
              <a:off x="4255700" y="3760625"/>
              <a:ext cx="171000" cy="155975"/>
            </a:xfrm>
            <a:custGeom>
              <a:avLst/>
              <a:gdLst/>
              <a:ahLst/>
              <a:cxnLst/>
              <a:rect l="l" t="t" r="r" b="b"/>
              <a:pathLst>
                <a:path w="6840" h="6239" extrusionOk="0">
                  <a:moveTo>
                    <a:pt x="3003" y="34"/>
                  </a:moveTo>
                  <a:cubicBezTo>
                    <a:pt x="4771" y="1"/>
                    <a:pt x="6405" y="1335"/>
                    <a:pt x="6606" y="3003"/>
                  </a:cubicBezTo>
                  <a:cubicBezTo>
                    <a:pt x="6839" y="4671"/>
                    <a:pt x="5572" y="6139"/>
                    <a:pt x="3804" y="6172"/>
                  </a:cubicBezTo>
                  <a:cubicBezTo>
                    <a:pt x="2002" y="6239"/>
                    <a:pt x="435" y="4904"/>
                    <a:pt x="234" y="3203"/>
                  </a:cubicBezTo>
                  <a:cubicBezTo>
                    <a:pt x="1" y="1535"/>
                    <a:pt x="1268" y="68"/>
                    <a:pt x="3003" y="34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1809;p74">
              <a:extLst>
                <a:ext uri="{FF2B5EF4-FFF2-40B4-BE49-F238E27FC236}">
                  <a16:creationId xmlns:a16="http://schemas.microsoft.com/office/drawing/2014/main" id="{52EB6B51-DE55-F555-D3B9-E30357952C9D}"/>
                </a:ext>
              </a:extLst>
            </p:cNvPr>
            <p:cNvSpPr/>
            <p:nvPr/>
          </p:nvSpPr>
          <p:spPr>
            <a:xfrm>
              <a:off x="4472525" y="3755625"/>
              <a:ext cx="172650" cy="154300"/>
            </a:xfrm>
            <a:custGeom>
              <a:avLst/>
              <a:gdLst/>
              <a:ahLst/>
              <a:cxnLst/>
              <a:rect l="l" t="t" r="r" b="b"/>
              <a:pathLst>
                <a:path w="6906" h="6172" extrusionOk="0">
                  <a:moveTo>
                    <a:pt x="2970" y="34"/>
                  </a:moveTo>
                  <a:cubicBezTo>
                    <a:pt x="4737" y="1"/>
                    <a:pt x="6339" y="1268"/>
                    <a:pt x="6639" y="2936"/>
                  </a:cubicBezTo>
                  <a:cubicBezTo>
                    <a:pt x="6906" y="4604"/>
                    <a:pt x="5671" y="6005"/>
                    <a:pt x="3937" y="6072"/>
                  </a:cubicBezTo>
                  <a:cubicBezTo>
                    <a:pt x="2136" y="6172"/>
                    <a:pt x="501" y="4838"/>
                    <a:pt x="268" y="3170"/>
                  </a:cubicBezTo>
                  <a:cubicBezTo>
                    <a:pt x="1" y="1502"/>
                    <a:pt x="1235" y="67"/>
                    <a:pt x="2970" y="34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1810;p74">
              <a:extLst>
                <a:ext uri="{FF2B5EF4-FFF2-40B4-BE49-F238E27FC236}">
                  <a16:creationId xmlns:a16="http://schemas.microsoft.com/office/drawing/2014/main" id="{DD986CD9-5A76-71A3-946F-05C91DC116EF}"/>
                </a:ext>
              </a:extLst>
            </p:cNvPr>
            <p:cNvSpPr/>
            <p:nvPr/>
          </p:nvSpPr>
          <p:spPr>
            <a:xfrm>
              <a:off x="4689350" y="3749800"/>
              <a:ext cx="175150" cy="150125"/>
            </a:xfrm>
            <a:custGeom>
              <a:avLst/>
              <a:gdLst/>
              <a:ahLst/>
              <a:cxnLst/>
              <a:rect l="l" t="t" r="r" b="b"/>
              <a:pathLst>
                <a:path w="7006" h="6005" extrusionOk="0">
                  <a:moveTo>
                    <a:pt x="2936" y="67"/>
                  </a:moveTo>
                  <a:cubicBezTo>
                    <a:pt x="4671" y="0"/>
                    <a:pt x="6338" y="1301"/>
                    <a:pt x="6672" y="2902"/>
                  </a:cubicBezTo>
                  <a:cubicBezTo>
                    <a:pt x="7006" y="4503"/>
                    <a:pt x="5805" y="5904"/>
                    <a:pt x="4003" y="5938"/>
                  </a:cubicBezTo>
                  <a:cubicBezTo>
                    <a:pt x="2236" y="6005"/>
                    <a:pt x="568" y="4737"/>
                    <a:pt x="267" y="3102"/>
                  </a:cubicBezTo>
                  <a:cubicBezTo>
                    <a:pt x="1" y="1468"/>
                    <a:pt x="1168" y="100"/>
                    <a:pt x="2936" y="67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1811;p74">
              <a:extLst>
                <a:ext uri="{FF2B5EF4-FFF2-40B4-BE49-F238E27FC236}">
                  <a16:creationId xmlns:a16="http://schemas.microsoft.com/office/drawing/2014/main" id="{6D5366B7-C498-10D3-498D-BCFEF8C91BDD}"/>
                </a:ext>
              </a:extLst>
            </p:cNvPr>
            <p:cNvSpPr/>
            <p:nvPr/>
          </p:nvSpPr>
          <p:spPr>
            <a:xfrm>
              <a:off x="4275725" y="3924075"/>
              <a:ext cx="174325" cy="158475"/>
            </a:xfrm>
            <a:custGeom>
              <a:avLst/>
              <a:gdLst/>
              <a:ahLst/>
              <a:cxnLst/>
              <a:rect l="l" t="t" r="r" b="b"/>
              <a:pathLst>
                <a:path w="6973" h="6339" extrusionOk="0">
                  <a:moveTo>
                    <a:pt x="3036" y="101"/>
                  </a:moveTo>
                  <a:cubicBezTo>
                    <a:pt x="4837" y="1"/>
                    <a:pt x="6472" y="1335"/>
                    <a:pt x="6705" y="3003"/>
                  </a:cubicBezTo>
                  <a:cubicBezTo>
                    <a:pt x="6972" y="4671"/>
                    <a:pt x="5671" y="6139"/>
                    <a:pt x="3837" y="6272"/>
                  </a:cubicBezTo>
                  <a:cubicBezTo>
                    <a:pt x="2002" y="6339"/>
                    <a:pt x="367" y="5038"/>
                    <a:pt x="167" y="3337"/>
                  </a:cubicBezTo>
                  <a:cubicBezTo>
                    <a:pt x="0" y="1635"/>
                    <a:pt x="1301" y="168"/>
                    <a:pt x="3036" y="101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1812;p74">
              <a:extLst>
                <a:ext uri="{FF2B5EF4-FFF2-40B4-BE49-F238E27FC236}">
                  <a16:creationId xmlns:a16="http://schemas.microsoft.com/office/drawing/2014/main" id="{2CC26DBD-5208-91B6-DF52-361C12C9E014}"/>
                </a:ext>
              </a:extLst>
            </p:cNvPr>
            <p:cNvSpPr/>
            <p:nvPr/>
          </p:nvSpPr>
          <p:spPr>
            <a:xfrm>
              <a:off x="4496725" y="3915750"/>
              <a:ext cx="175150" cy="154300"/>
            </a:xfrm>
            <a:custGeom>
              <a:avLst/>
              <a:gdLst/>
              <a:ahLst/>
              <a:cxnLst/>
              <a:rect l="l" t="t" r="r" b="b"/>
              <a:pathLst>
                <a:path w="7006" h="6172" extrusionOk="0">
                  <a:moveTo>
                    <a:pt x="3002" y="100"/>
                  </a:moveTo>
                  <a:cubicBezTo>
                    <a:pt x="4804" y="0"/>
                    <a:pt x="6471" y="1301"/>
                    <a:pt x="6705" y="2936"/>
                  </a:cubicBezTo>
                  <a:cubicBezTo>
                    <a:pt x="7005" y="4604"/>
                    <a:pt x="5738" y="6005"/>
                    <a:pt x="3903" y="6105"/>
                  </a:cubicBezTo>
                  <a:cubicBezTo>
                    <a:pt x="2102" y="6171"/>
                    <a:pt x="434" y="4937"/>
                    <a:pt x="200" y="3203"/>
                  </a:cubicBezTo>
                  <a:cubicBezTo>
                    <a:pt x="0" y="1535"/>
                    <a:pt x="1268" y="134"/>
                    <a:pt x="3002" y="100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1813;p74">
              <a:extLst>
                <a:ext uri="{FF2B5EF4-FFF2-40B4-BE49-F238E27FC236}">
                  <a16:creationId xmlns:a16="http://schemas.microsoft.com/office/drawing/2014/main" id="{F3CC06BC-49E5-5855-ADFB-AA4462739B0B}"/>
                </a:ext>
              </a:extLst>
            </p:cNvPr>
            <p:cNvSpPr/>
            <p:nvPr/>
          </p:nvSpPr>
          <p:spPr>
            <a:xfrm>
              <a:off x="4716875" y="3906575"/>
              <a:ext cx="178475" cy="151800"/>
            </a:xfrm>
            <a:custGeom>
              <a:avLst/>
              <a:gdLst/>
              <a:ahLst/>
              <a:cxnLst/>
              <a:rect l="l" t="t" r="r" b="b"/>
              <a:pathLst>
                <a:path w="7139" h="6072" extrusionOk="0">
                  <a:moveTo>
                    <a:pt x="3003" y="67"/>
                  </a:moveTo>
                  <a:cubicBezTo>
                    <a:pt x="4804" y="0"/>
                    <a:pt x="6505" y="1235"/>
                    <a:pt x="6805" y="2869"/>
                  </a:cubicBezTo>
                  <a:cubicBezTo>
                    <a:pt x="7139" y="4504"/>
                    <a:pt x="5871" y="5871"/>
                    <a:pt x="4070" y="6005"/>
                  </a:cubicBezTo>
                  <a:cubicBezTo>
                    <a:pt x="2235" y="6071"/>
                    <a:pt x="567" y="4837"/>
                    <a:pt x="301" y="3203"/>
                  </a:cubicBezTo>
                  <a:cubicBezTo>
                    <a:pt x="0" y="1535"/>
                    <a:pt x="1235" y="167"/>
                    <a:pt x="3003" y="67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1814;p74">
              <a:extLst>
                <a:ext uri="{FF2B5EF4-FFF2-40B4-BE49-F238E27FC236}">
                  <a16:creationId xmlns:a16="http://schemas.microsoft.com/office/drawing/2014/main" id="{88627136-24F9-647E-3FDE-0A27B2DE839E}"/>
                </a:ext>
              </a:extLst>
            </p:cNvPr>
            <p:cNvSpPr/>
            <p:nvPr/>
          </p:nvSpPr>
          <p:spPr>
            <a:xfrm>
              <a:off x="4295750" y="4089200"/>
              <a:ext cx="176800" cy="159300"/>
            </a:xfrm>
            <a:custGeom>
              <a:avLst/>
              <a:gdLst/>
              <a:ahLst/>
              <a:cxnLst/>
              <a:rect l="l" t="t" r="r" b="b"/>
              <a:pathLst>
                <a:path w="7072" h="6372" extrusionOk="0">
                  <a:moveTo>
                    <a:pt x="3102" y="67"/>
                  </a:moveTo>
                  <a:cubicBezTo>
                    <a:pt x="4937" y="1"/>
                    <a:pt x="6605" y="1268"/>
                    <a:pt x="6838" y="2936"/>
                  </a:cubicBezTo>
                  <a:cubicBezTo>
                    <a:pt x="7072" y="4604"/>
                    <a:pt x="5737" y="6105"/>
                    <a:pt x="3903" y="6238"/>
                  </a:cubicBezTo>
                  <a:cubicBezTo>
                    <a:pt x="2068" y="6372"/>
                    <a:pt x="400" y="5071"/>
                    <a:pt x="200" y="3370"/>
                  </a:cubicBezTo>
                  <a:cubicBezTo>
                    <a:pt x="0" y="1668"/>
                    <a:pt x="1301" y="167"/>
                    <a:pt x="3102" y="67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1815;p74">
              <a:extLst>
                <a:ext uri="{FF2B5EF4-FFF2-40B4-BE49-F238E27FC236}">
                  <a16:creationId xmlns:a16="http://schemas.microsoft.com/office/drawing/2014/main" id="{50F30E77-8E3D-9F47-7CA7-27F11AA821CD}"/>
                </a:ext>
              </a:extLst>
            </p:cNvPr>
            <p:cNvSpPr/>
            <p:nvPr/>
          </p:nvSpPr>
          <p:spPr>
            <a:xfrm>
              <a:off x="4519225" y="4076700"/>
              <a:ext cx="181000" cy="155975"/>
            </a:xfrm>
            <a:custGeom>
              <a:avLst/>
              <a:gdLst/>
              <a:ahLst/>
              <a:cxnLst/>
              <a:rect l="l" t="t" r="r" b="b"/>
              <a:pathLst>
                <a:path w="7240" h="6239" extrusionOk="0">
                  <a:moveTo>
                    <a:pt x="3136" y="67"/>
                  </a:moveTo>
                  <a:cubicBezTo>
                    <a:pt x="4971" y="0"/>
                    <a:pt x="6639" y="1234"/>
                    <a:pt x="6939" y="2902"/>
                  </a:cubicBezTo>
                  <a:cubicBezTo>
                    <a:pt x="7239" y="4570"/>
                    <a:pt x="5938" y="6005"/>
                    <a:pt x="4104" y="6105"/>
                  </a:cubicBezTo>
                  <a:cubicBezTo>
                    <a:pt x="2269" y="6238"/>
                    <a:pt x="568" y="5004"/>
                    <a:pt x="301" y="3336"/>
                  </a:cubicBezTo>
                  <a:cubicBezTo>
                    <a:pt x="1" y="1601"/>
                    <a:pt x="1302" y="167"/>
                    <a:pt x="3136" y="67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1816;p74">
              <a:extLst>
                <a:ext uri="{FF2B5EF4-FFF2-40B4-BE49-F238E27FC236}">
                  <a16:creationId xmlns:a16="http://schemas.microsoft.com/office/drawing/2014/main" id="{53CE7BA8-7A17-E9D9-46AD-D46676E8DB18}"/>
                </a:ext>
              </a:extLst>
            </p:cNvPr>
            <p:cNvSpPr/>
            <p:nvPr/>
          </p:nvSpPr>
          <p:spPr>
            <a:xfrm>
              <a:off x="4745225" y="4064175"/>
              <a:ext cx="181000" cy="152650"/>
            </a:xfrm>
            <a:custGeom>
              <a:avLst/>
              <a:gdLst/>
              <a:ahLst/>
              <a:cxnLst/>
              <a:rect l="l" t="t" r="r" b="b"/>
              <a:pathLst>
                <a:path w="7240" h="6106" extrusionOk="0">
                  <a:moveTo>
                    <a:pt x="3036" y="68"/>
                  </a:moveTo>
                  <a:cubicBezTo>
                    <a:pt x="4871" y="1"/>
                    <a:pt x="6572" y="1202"/>
                    <a:pt x="6905" y="2836"/>
                  </a:cubicBezTo>
                  <a:cubicBezTo>
                    <a:pt x="7239" y="4437"/>
                    <a:pt x="6005" y="5872"/>
                    <a:pt x="4170" y="6005"/>
                  </a:cubicBezTo>
                  <a:cubicBezTo>
                    <a:pt x="2336" y="6105"/>
                    <a:pt x="568" y="4871"/>
                    <a:pt x="267" y="3237"/>
                  </a:cubicBezTo>
                  <a:cubicBezTo>
                    <a:pt x="1" y="1569"/>
                    <a:pt x="1235" y="201"/>
                    <a:pt x="3036" y="68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1817;p74">
              <a:extLst>
                <a:ext uri="{FF2B5EF4-FFF2-40B4-BE49-F238E27FC236}">
                  <a16:creationId xmlns:a16="http://schemas.microsoft.com/office/drawing/2014/main" id="{A3CFBC44-4603-DAA1-9DA9-B0428252DE23}"/>
                </a:ext>
              </a:extLst>
            </p:cNvPr>
            <p:cNvSpPr/>
            <p:nvPr/>
          </p:nvSpPr>
          <p:spPr>
            <a:xfrm>
              <a:off x="4315750" y="4252650"/>
              <a:ext cx="180150" cy="161800"/>
            </a:xfrm>
            <a:custGeom>
              <a:avLst/>
              <a:gdLst/>
              <a:ahLst/>
              <a:cxnLst/>
              <a:rect l="l" t="t" r="r" b="b"/>
              <a:pathLst>
                <a:path w="7206" h="6472" extrusionOk="0">
                  <a:moveTo>
                    <a:pt x="3136" y="134"/>
                  </a:moveTo>
                  <a:cubicBezTo>
                    <a:pt x="4971" y="1"/>
                    <a:pt x="6705" y="1235"/>
                    <a:pt x="6939" y="2969"/>
                  </a:cubicBezTo>
                  <a:cubicBezTo>
                    <a:pt x="7206" y="4671"/>
                    <a:pt x="5871" y="6172"/>
                    <a:pt x="3970" y="6305"/>
                  </a:cubicBezTo>
                  <a:cubicBezTo>
                    <a:pt x="2102" y="6472"/>
                    <a:pt x="401" y="5171"/>
                    <a:pt x="201" y="3470"/>
                  </a:cubicBezTo>
                  <a:cubicBezTo>
                    <a:pt x="1" y="1735"/>
                    <a:pt x="1335" y="234"/>
                    <a:pt x="3136" y="134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1818;p74">
              <a:extLst>
                <a:ext uri="{FF2B5EF4-FFF2-40B4-BE49-F238E27FC236}">
                  <a16:creationId xmlns:a16="http://schemas.microsoft.com/office/drawing/2014/main" id="{D22E3B90-5F25-9B5B-27EF-C3B80742F44E}"/>
                </a:ext>
              </a:extLst>
            </p:cNvPr>
            <p:cNvSpPr/>
            <p:nvPr/>
          </p:nvSpPr>
          <p:spPr>
            <a:xfrm>
              <a:off x="4543425" y="4235975"/>
              <a:ext cx="182650" cy="158475"/>
            </a:xfrm>
            <a:custGeom>
              <a:avLst/>
              <a:gdLst/>
              <a:ahLst/>
              <a:cxnLst/>
              <a:rect l="l" t="t" r="r" b="b"/>
              <a:pathLst>
                <a:path w="7306" h="6339" extrusionOk="0">
                  <a:moveTo>
                    <a:pt x="3169" y="134"/>
                  </a:moveTo>
                  <a:cubicBezTo>
                    <a:pt x="5004" y="0"/>
                    <a:pt x="6772" y="1235"/>
                    <a:pt x="7005" y="2869"/>
                  </a:cubicBezTo>
                  <a:cubicBezTo>
                    <a:pt x="7305" y="4537"/>
                    <a:pt x="6004" y="6005"/>
                    <a:pt x="4103" y="6172"/>
                  </a:cubicBezTo>
                  <a:cubicBezTo>
                    <a:pt x="2235" y="6338"/>
                    <a:pt x="500" y="5071"/>
                    <a:pt x="267" y="3403"/>
                  </a:cubicBezTo>
                  <a:cubicBezTo>
                    <a:pt x="0" y="1735"/>
                    <a:pt x="1301" y="234"/>
                    <a:pt x="3169" y="134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1819;p74">
              <a:extLst>
                <a:ext uri="{FF2B5EF4-FFF2-40B4-BE49-F238E27FC236}">
                  <a16:creationId xmlns:a16="http://schemas.microsoft.com/office/drawing/2014/main" id="{D8F9B0A0-765A-00C3-0D7F-D54C9009051C}"/>
                </a:ext>
              </a:extLst>
            </p:cNvPr>
            <p:cNvSpPr/>
            <p:nvPr/>
          </p:nvSpPr>
          <p:spPr>
            <a:xfrm>
              <a:off x="4772750" y="4220125"/>
              <a:ext cx="183475" cy="155150"/>
            </a:xfrm>
            <a:custGeom>
              <a:avLst/>
              <a:gdLst/>
              <a:ahLst/>
              <a:cxnLst/>
              <a:rect l="l" t="t" r="r" b="b"/>
              <a:pathLst>
                <a:path w="7339" h="6206" extrusionOk="0">
                  <a:moveTo>
                    <a:pt x="3103" y="134"/>
                  </a:moveTo>
                  <a:cubicBezTo>
                    <a:pt x="4937" y="1"/>
                    <a:pt x="6672" y="1202"/>
                    <a:pt x="7005" y="2836"/>
                  </a:cubicBezTo>
                  <a:cubicBezTo>
                    <a:pt x="7339" y="4471"/>
                    <a:pt x="6071" y="5872"/>
                    <a:pt x="4170" y="6038"/>
                  </a:cubicBezTo>
                  <a:cubicBezTo>
                    <a:pt x="2302" y="6205"/>
                    <a:pt x="567" y="5004"/>
                    <a:pt x="267" y="3336"/>
                  </a:cubicBezTo>
                  <a:cubicBezTo>
                    <a:pt x="0" y="1702"/>
                    <a:pt x="1268" y="268"/>
                    <a:pt x="3103" y="134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1820;p74">
              <a:extLst>
                <a:ext uri="{FF2B5EF4-FFF2-40B4-BE49-F238E27FC236}">
                  <a16:creationId xmlns:a16="http://schemas.microsoft.com/office/drawing/2014/main" id="{9AEF17C9-5BCD-C94A-3ECA-FF0B98277631}"/>
                </a:ext>
              </a:extLst>
            </p:cNvPr>
            <p:cNvSpPr/>
            <p:nvPr/>
          </p:nvSpPr>
          <p:spPr>
            <a:xfrm>
              <a:off x="4334100" y="4415275"/>
              <a:ext cx="183500" cy="163475"/>
            </a:xfrm>
            <a:custGeom>
              <a:avLst/>
              <a:gdLst/>
              <a:ahLst/>
              <a:cxnLst/>
              <a:rect l="l" t="t" r="r" b="b"/>
              <a:pathLst>
                <a:path w="7340" h="6539" extrusionOk="0">
                  <a:moveTo>
                    <a:pt x="3236" y="167"/>
                  </a:moveTo>
                  <a:cubicBezTo>
                    <a:pt x="5137" y="0"/>
                    <a:pt x="6839" y="1234"/>
                    <a:pt x="7072" y="2969"/>
                  </a:cubicBezTo>
                  <a:cubicBezTo>
                    <a:pt x="7339" y="4637"/>
                    <a:pt x="5971" y="6171"/>
                    <a:pt x="4037" y="6338"/>
                  </a:cubicBezTo>
                  <a:cubicBezTo>
                    <a:pt x="2135" y="6538"/>
                    <a:pt x="401" y="5304"/>
                    <a:pt x="201" y="3536"/>
                  </a:cubicBezTo>
                  <a:cubicBezTo>
                    <a:pt x="0" y="1868"/>
                    <a:pt x="1368" y="334"/>
                    <a:pt x="3236" y="167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1821;p74">
              <a:extLst>
                <a:ext uri="{FF2B5EF4-FFF2-40B4-BE49-F238E27FC236}">
                  <a16:creationId xmlns:a16="http://schemas.microsoft.com/office/drawing/2014/main" id="{4A54383F-BC18-9F89-4758-16B8A374DEE2}"/>
                </a:ext>
              </a:extLst>
            </p:cNvPr>
            <p:cNvSpPr/>
            <p:nvPr/>
          </p:nvSpPr>
          <p:spPr>
            <a:xfrm>
              <a:off x="4567600" y="4396100"/>
              <a:ext cx="185150" cy="160125"/>
            </a:xfrm>
            <a:custGeom>
              <a:avLst/>
              <a:gdLst/>
              <a:ahLst/>
              <a:cxnLst/>
              <a:rect l="l" t="t" r="r" b="b"/>
              <a:pathLst>
                <a:path w="7406" h="6405" extrusionOk="0">
                  <a:moveTo>
                    <a:pt x="3203" y="167"/>
                  </a:moveTo>
                  <a:cubicBezTo>
                    <a:pt x="5104" y="0"/>
                    <a:pt x="6839" y="1234"/>
                    <a:pt x="7139" y="2902"/>
                  </a:cubicBezTo>
                  <a:cubicBezTo>
                    <a:pt x="7406" y="4570"/>
                    <a:pt x="6105" y="6004"/>
                    <a:pt x="4170" y="6238"/>
                  </a:cubicBezTo>
                  <a:cubicBezTo>
                    <a:pt x="2235" y="6405"/>
                    <a:pt x="501" y="5170"/>
                    <a:pt x="234" y="3503"/>
                  </a:cubicBezTo>
                  <a:cubicBezTo>
                    <a:pt x="0" y="1801"/>
                    <a:pt x="1335" y="334"/>
                    <a:pt x="3203" y="167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1822;p74">
              <a:extLst>
                <a:ext uri="{FF2B5EF4-FFF2-40B4-BE49-F238E27FC236}">
                  <a16:creationId xmlns:a16="http://schemas.microsoft.com/office/drawing/2014/main" id="{97D242F7-65D0-95A2-3A45-A800889D92B3}"/>
                </a:ext>
              </a:extLst>
            </p:cNvPr>
            <p:cNvSpPr/>
            <p:nvPr/>
          </p:nvSpPr>
          <p:spPr>
            <a:xfrm>
              <a:off x="4800275" y="4377750"/>
              <a:ext cx="188475" cy="155950"/>
            </a:xfrm>
            <a:custGeom>
              <a:avLst/>
              <a:gdLst/>
              <a:ahLst/>
              <a:cxnLst/>
              <a:rect l="l" t="t" r="r" b="b"/>
              <a:pathLst>
                <a:path w="7539" h="6238" extrusionOk="0">
                  <a:moveTo>
                    <a:pt x="3202" y="167"/>
                  </a:moveTo>
                  <a:cubicBezTo>
                    <a:pt x="5070" y="0"/>
                    <a:pt x="6872" y="1201"/>
                    <a:pt x="7205" y="2836"/>
                  </a:cubicBezTo>
                  <a:cubicBezTo>
                    <a:pt x="7539" y="4437"/>
                    <a:pt x="6238" y="5904"/>
                    <a:pt x="4337" y="6071"/>
                  </a:cubicBezTo>
                  <a:cubicBezTo>
                    <a:pt x="2402" y="6238"/>
                    <a:pt x="634" y="5070"/>
                    <a:pt x="334" y="3469"/>
                  </a:cubicBezTo>
                  <a:cubicBezTo>
                    <a:pt x="0" y="1735"/>
                    <a:pt x="1301" y="300"/>
                    <a:pt x="3202" y="167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1823;p74">
              <a:extLst>
                <a:ext uri="{FF2B5EF4-FFF2-40B4-BE49-F238E27FC236}">
                  <a16:creationId xmlns:a16="http://schemas.microsoft.com/office/drawing/2014/main" id="{8CC8BF87-64A8-ABDD-AD3B-A1C6B7188484}"/>
                </a:ext>
              </a:extLst>
            </p:cNvPr>
            <p:cNvSpPr/>
            <p:nvPr/>
          </p:nvSpPr>
          <p:spPr>
            <a:xfrm>
              <a:off x="4216525" y="3432075"/>
              <a:ext cx="165975" cy="155125"/>
            </a:xfrm>
            <a:custGeom>
              <a:avLst/>
              <a:gdLst/>
              <a:ahLst/>
              <a:cxnLst/>
              <a:rect l="l" t="t" r="r" b="b"/>
              <a:pathLst>
                <a:path w="6639" h="6205" extrusionOk="0">
                  <a:moveTo>
                    <a:pt x="2902" y="33"/>
                  </a:moveTo>
                  <a:cubicBezTo>
                    <a:pt x="4570" y="33"/>
                    <a:pt x="6171" y="1434"/>
                    <a:pt x="6371" y="3136"/>
                  </a:cubicBezTo>
                  <a:cubicBezTo>
                    <a:pt x="6638" y="4837"/>
                    <a:pt x="5404" y="6205"/>
                    <a:pt x="3703" y="6205"/>
                  </a:cubicBezTo>
                  <a:cubicBezTo>
                    <a:pt x="2002" y="6205"/>
                    <a:pt x="400" y="4837"/>
                    <a:pt x="200" y="3136"/>
                  </a:cubicBezTo>
                  <a:cubicBezTo>
                    <a:pt x="0" y="1434"/>
                    <a:pt x="1201" y="0"/>
                    <a:pt x="2902" y="33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1824;p74">
              <a:extLst>
                <a:ext uri="{FF2B5EF4-FFF2-40B4-BE49-F238E27FC236}">
                  <a16:creationId xmlns:a16="http://schemas.microsoft.com/office/drawing/2014/main" id="{C3F25372-D109-EBD9-110A-011BB873D877}"/>
                </a:ext>
              </a:extLst>
            </p:cNvPr>
            <p:cNvSpPr/>
            <p:nvPr/>
          </p:nvSpPr>
          <p:spPr>
            <a:xfrm>
              <a:off x="4661825" y="3593850"/>
              <a:ext cx="171825" cy="147625"/>
            </a:xfrm>
            <a:custGeom>
              <a:avLst/>
              <a:gdLst/>
              <a:ahLst/>
              <a:cxnLst/>
              <a:rect l="l" t="t" r="r" b="b"/>
              <a:pathLst>
                <a:path w="6873" h="5905" extrusionOk="0">
                  <a:moveTo>
                    <a:pt x="2870" y="0"/>
                  </a:moveTo>
                  <a:cubicBezTo>
                    <a:pt x="4571" y="0"/>
                    <a:pt x="6239" y="1301"/>
                    <a:pt x="6539" y="2869"/>
                  </a:cubicBezTo>
                  <a:cubicBezTo>
                    <a:pt x="6872" y="4504"/>
                    <a:pt x="5705" y="5838"/>
                    <a:pt x="3937" y="5871"/>
                  </a:cubicBezTo>
                  <a:cubicBezTo>
                    <a:pt x="2202" y="5905"/>
                    <a:pt x="535" y="4604"/>
                    <a:pt x="234" y="2936"/>
                  </a:cubicBezTo>
                  <a:cubicBezTo>
                    <a:pt x="1" y="1335"/>
                    <a:pt x="1168" y="0"/>
                    <a:pt x="2870" y="0"/>
                  </a:cubicBezTo>
                  <a:close/>
                </a:path>
              </a:pathLst>
            </a:custGeom>
            <a:solidFill>
              <a:srgbClr val="85C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1825;p74">
              <a:extLst>
                <a:ext uri="{FF2B5EF4-FFF2-40B4-BE49-F238E27FC236}">
                  <a16:creationId xmlns:a16="http://schemas.microsoft.com/office/drawing/2014/main" id="{769BC1CA-61A1-8D6D-6AE4-8DD1FD28152B}"/>
                </a:ext>
              </a:extLst>
            </p:cNvPr>
            <p:cNvSpPr/>
            <p:nvPr/>
          </p:nvSpPr>
          <p:spPr>
            <a:xfrm>
              <a:off x="4407475" y="3423725"/>
              <a:ext cx="167650" cy="153475"/>
            </a:xfrm>
            <a:custGeom>
              <a:avLst/>
              <a:gdLst/>
              <a:ahLst/>
              <a:cxnLst/>
              <a:rect l="l" t="t" r="r" b="b"/>
              <a:pathLst>
                <a:path w="6706" h="6139" extrusionOk="0">
                  <a:moveTo>
                    <a:pt x="2870" y="34"/>
                  </a:moveTo>
                  <a:cubicBezTo>
                    <a:pt x="4537" y="34"/>
                    <a:pt x="6139" y="1435"/>
                    <a:pt x="6405" y="3103"/>
                  </a:cubicBezTo>
                  <a:cubicBezTo>
                    <a:pt x="6706" y="4771"/>
                    <a:pt x="5505" y="6105"/>
                    <a:pt x="3770" y="6138"/>
                  </a:cubicBezTo>
                  <a:cubicBezTo>
                    <a:pt x="2069" y="6138"/>
                    <a:pt x="501" y="4804"/>
                    <a:pt x="234" y="3103"/>
                  </a:cubicBezTo>
                  <a:cubicBezTo>
                    <a:pt x="1" y="1368"/>
                    <a:pt x="1135" y="1"/>
                    <a:pt x="2870" y="34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1826;p74">
              <a:extLst>
                <a:ext uri="{FF2B5EF4-FFF2-40B4-BE49-F238E27FC236}">
                  <a16:creationId xmlns:a16="http://schemas.microsoft.com/office/drawing/2014/main" id="{F64F3FD7-E3CA-98A0-5F63-1EF99785DA06}"/>
                </a:ext>
              </a:extLst>
            </p:cNvPr>
            <p:cNvSpPr/>
            <p:nvPr/>
          </p:nvSpPr>
          <p:spPr>
            <a:xfrm>
              <a:off x="4615975" y="3426225"/>
              <a:ext cx="169300" cy="147625"/>
            </a:xfrm>
            <a:custGeom>
              <a:avLst/>
              <a:gdLst/>
              <a:ahLst/>
              <a:cxnLst/>
              <a:rect l="l" t="t" r="r" b="b"/>
              <a:pathLst>
                <a:path w="6772" h="5905" extrusionOk="0">
                  <a:moveTo>
                    <a:pt x="2836" y="1"/>
                  </a:moveTo>
                  <a:cubicBezTo>
                    <a:pt x="4503" y="1"/>
                    <a:pt x="6105" y="1335"/>
                    <a:pt x="6438" y="2936"/>
                  </a:cubicBezTo>
                  <a:cubicBezTo>
                    <a:pt x="6772" y="4571"/>
                    <a:pt x="5604" y="5905"/>
                    <a:pt x="3903" y="5905"/>
                  </a:cubicBezTo>
                  <a:cubicBezTo>
                    <a:pt x="2202" y="5905"/>
                    <a:pt x="567" y="4604"/>
                    <a:pt x="267" y="2936"/>
                  </a:cubicBezTo>
                  <a:cubicBezTo>
                    <a:pt x="0" y="1335"/>
                    <a:pt x="1168" y="1"/>
                    <a:pt x="2836" y="1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1827;p74">
              <a:extLst>
                <a:ext uri="{FF2B5EF4-FFF2-40B4-BE49-F238E27FC236}">
                  <a16:creationId xmlns:a16="http://schemas.microsoft.com/office/drawing/2014/main" id="{CDE3271C-D6F8-08EF-0F99-26B7A09068DA}"/>
                </a:ext>
              </a:extLst>
            </p:cNvPr>
            <p:cNvSpPr/>
            <p:nvPr/>
          </p:nvSpPr>
          <p:spPr>
            <a:xfrm>
              <a:off x="4218175" y="3587175"/>
              <a:ext cx="169325" cy="155975"/>
            </a:xfrm>
            <a:custGeom>
              <a:avLst/>
              <a:gdLst/>
              <a:ahLst/>
              <a:cxnLst/>
              <a:rect l="l" t="t" r="r" b="b"/>
              <a:pathLst>
                <a:path w="6773" h="6239" extrusionOk="0">
                  <a:moveTo>
                    <a:pt x="2970" y="1"/>
                  </a:moveTo>
                  <a:cubicBezTo>
                    <a:pt x="4671" y="1"/>
                    <a:pt x="6272" y="1335"/>
                    <a:pt x="6505" y="3069"/>
                  </a:cubicBezTo>
                  <a:cubicBezTo>
                    <a:pt x="6772" y="4771"/>
                    <a:pt x="5505" y="6138"/>
                    <a:pt x="3770" y="6172"/>
                  </a:cubicBezTo>
                  <a:cubicBezTo>
                    <a:pt x="2002" y="6238"/>
                    <a:pt x="434" y="4837"/>
                    <a:pt x="234" y="3136"/>
                  </a:cubicBezTo>
                  <a:cubicBezTo>
                    <a:pt x="1" y="1435"/>
                    <a:pt x="1202" y="34"/>
                    <a:pt x="2970" y="1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1828;p74">
              <a:extLst>
                <a:ext uri="{FF2B5EF4-FFF2-40B4-BE49-F238E27FC236}">
                  <a16:creationId xmlns:a16="http://schemas.microsoft.com/office/drawing/2014/main" id="{089A2D41-9352-A561-D815-DB4044AB11B0}"/>
                </a:ext>
              </a:extLst>
            </p:cNvPr>
            <p:cNvSpPr/>
            <p:nvPr/>
          </p:nvSpPr>
          <p:spPr>
            <a:xfrm>
              <a:off x="4430825" y="3586350"/>
              <a:ext cx="170150" cy="152625"/>
            </a:xfrm>
            <a:custGeom>
              <a:avLst/>
              <a:gdLst/>
              <a:ahLst/>
              <a:cxnLst/>
              <a:rect l="l" t="t" r="r" b="b"/>
              <a:pathLst>
                <a:path w="6806" h="6105" extrusionOk="0">
                  <a:moveTo>
                    <a:pt x="2936" y="0"/>
                  </a:moveTo>
                  <a:cubicBezTo>
                    <a:pt x="4638" y="0"/>
                    <a:pt x="6272" y="1334"/>
                    <a:pt x="6506" y="2969"/>
                  </a:cubicBezTo>
                  <a:cubicBezTo>
                    <a:pt x="6806" y="4637"/>
                    <a:pt x="5605" y="6005"/>
                    <a:pt x="3837" y="6038"/>
                  </a:cubicBezTo>
                  <a:cubicBezTo>
                    <a:pt x="2102" y="6105"/>
                    <a:pt x="468" y="4770"/>
                    <a:pt x="268" y="3102"/>
                  </a:cubicBezTo>
                  <a:cubicBezTo>
                    <a:pt x="1" y="1368"/>
                    <a:pt x="1235" y="0"/>
                    <a:pt x="2936" y="0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1829;p74">
              <a:extLst>
                <a:ext uri="{FF2B5EF4-FFF2-40B4-BE49-F238E27FC236}">
                  <a16:creationId xmlns:a16="http://schemas.microsoft.com/office/drawing/2014/main" id="{9C7E86B2-BDD7-0A08-1857-5C07E2AE68A5}"/>
                </a:ext>
              </a:extLst>
            </p:cNvPr>
            <p:cNvSpPr/>
            <p:nvPr/>
          </p:nvSpPr>
          <p:spPr>
            <a:xfrm>
              <a:off x="4238200" y="3751450"/>
              <a:ext cx="170975" cy="158475"/>
            </a:xfrm>
            <a:custGeom>
              <a:avLst/>
              <a:gdLst/>
              <a:ahLst/>
              <a:cxnLst/>
              <a:rect l="l" t="t" r="r" b="b"/>
              <a:pathLst>
                <a:path w="6839" h="6339" extrusionOk="0">
                  <a:moveTo>
                    <a:pt x="3003" y="34"/>
                  </a:moveTo>
                  <a:cubicBezTo>
                    <a:pt x="4770" y="1"/>
                    <a:pt x="6338" y="1335"/>
                    <a:pt x="6605" y="3036"/>
                  </a:cubicBezTo>
                  <a:cubicBezTo>
                    <a:pt x="6839" y="4738"/>
                    <a:pt x="5538" y="6172"/>
                    <a:pt x="3803" y="6239"/>
                  </a:cubicBezTo>
                  <a:cubicBezTo>
                    <a:pt x="2002" y="6339"/>
                    <a:pt x="434" y="5005"/>
                    <a:pt x="201" y="3237"/>
                  </a:cubicBezTo>
                  <a:cubicBezTo>
                    <a:pt x="0" y="1535"/>
                    <a:pt x="1235" y="68"/>
                    <a:pt x="3003" y="34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1830;p74">
              <a:extLst>
                <a:ext uri="{FF2B5EF4-FFF2-40B4-BE49-F238E27FC236}">
                  <a16:creationId xmlns:a16="http://schemas.microsoft.com/office/drawing/2014/main" id="{5CBF140D-DD23-0E3C-4179-F3970FD98C13}"/>
                </a:ext>
              </a:extLst>
            </p:cNvPr>
            <p:cNvSpPr/>
            <p:nvPr/>
          </p:nvSpPr>
          <p:spPr>
            <a:xfrm>
              <a:off x="4454175" y="3745625"/>
              <a:ext cx="172650" cy="154300"/>
            </a:xfrm>
            <a:custGeom>
              <a:avLst/>
              <a:gdLst/>
              <a:ahLst/>
              <a:cxnLst/>
              <a:rect l="l" t="t" r="r" b="b"/>
              <a:pathLst>
                <a:path w="6906" h="6172" extrusionOk="0">
                  <a:moveTo>
                    <a:pt x="2970" y="67"/>
                  </a:moveTo>
                  <a:cubicBezTo>
                    <a:pt x="4704" y="0"/>
                    <a:pt x="6339" y="1301"/>
                    <a:pt x="6639" y="2969"/>
                  </a:cubicBezTo>
                  <a:cubicBezTo>
                    <a:pt x="6906" y="4637"/>
                    <a:pt x="5672" y="6005"/>
                    <a:pt x="3904" y="6105"/>
                  </a:cubicBezTo>
                  <a:cubicBezTo>
                    <a:pt x="2136" y="6172"/>
                    <a:pt x="501" y="4837"/>
                    <a:pt x="234" y="3169"/>
                  </a:cubicBezTo>
                  <a:cubicBezTo>
                    <a:pt x="1" y="1502"/>
                    <a:pt x="1235" y="101"/>
                    <a:pt x="2970" y="67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1831;p74">
              <a:extLst>
                <a:ext uri="{FF2B5EF4-FFF2-40B4-BE49-F238E27FC236}">
                  <a16:creationId xmlns:a16="http://schemas.microsoft.com/office/drawing/2014/main" id="{ECD0F990-E934-6B59-3E6B-B93BA0188F50}"/>
                </a:ext>
              </a:extLst>
            </p:cNvPr>
            <p:cNvSpPr/>
            <p:nvPr/>
          </p:nvSpPr>
          <p:spPr>
            <a:xfrm>
              <a:off x="4671000" y="3740625"/>
              <a:ext cx="175150" cy="150950"/>
            </a:xfrm>
            <a:custGeom>
              <a:avLst/>
              <a:gdLst/>
              <a:ahLst/>
              <a:cxnLst/>
              <a:rect l="l" t="t" r="r" b="b"/>
              <a:pathLst>
                <a:path w="7006" h="6038" extrusionOk="0">
                  <a:moveTo>
                    <a:pt x="2903" y="34"/>
                  </a:moveTo>
                  <a:cubicBezTo>
                    <a:pt x="4671" y="0"/>
                    <a:pt x="6339" y="1301"/>
                    <a:pt x="6672" y="2936"/>
                  </a:cubicBezTo>
                  <a:cubicBezTo>
                    <a:pt x="7006" y="4537"/>
                    <a:pt x="5772" y="5938"/>
                    <a:pt x="4004" y="5971"/>
                  </a:cubicBezTo>
                  <a:cubicBezTo>
                    <a:pt x="2202" y="6038"/>
                    <a:pt x="534" y="4770"/>
                    <a:pt x="234" y="3103"/>
                  </a:cubicBezTo>
                  <a:cubicBezTo>
                    <a:pt x="1" y="1468"/>
                    <a:pt x="1168" y="100"/>
                    <a:pt x="2903" y="34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1832;p74">
              <a:extLst>
                <a:ext uri="{FF2B5EF4-FFF2-40B4-BE49-F238E27FC236}">
                  <a16:creationId xmlns:a16="http://schemas.microsoft.com/office/drawing/2014/main" id="{24C63451-70E8-62DB-4ED4-9083F585A956}"/>
                </a:ext>
              </a:extLst>
            </p:cNvPr>
            <p:cNvSpPr/>
            <p:nvPr/>
          </p:nvSpPr>
          <p:spPr>
            <a:xfrm>
              <a:off x="4257375" y="3914900"/>
              <a:ext cx="173475" cy="158475"/>
            </a:xfrm>
            <a:custGeom>
              <a:avLst/>
              <a:gdLst/>
              <a:ahLst/>
              <a:cxnLst/>
              <a:rect l="l" t="t" r="r" b="b"/>
              <a:pathLst>
                <a:path w="6939" h="6339" extrusionOk="0">
                  <a:moveTo>
                    <a:pt x="3069" y="68"/>
                  </a:moveTo>
                  <a:cubicBezTo>
                    <a:pt x="4871" y="1"/>
                    <a:pt x="6505" y="1335"/>
                    <a:pt x="6705" y="3003"/>
                  </a:cubicBezTo>
                  <a:cubicBezTo>
                    <a:pt x="6939" y="4704"/>
                    <a:pt x="5671" y="6139"/>
                    <a:pt x="3837" y="6239"/>
                  </a:cubicBezTo>
                  <a:cubicBezTo>
                    <a:pt x="2035" y="6339"/>
                    <a:pt x="368" y="5038"/>
                    <a:pt x="201" y="3303"/>
                  </a:cubicBezTo>
                  <a:cubicBezTo>
                    <a:pt x="1" y="1635"/>
                    <a:pt x="1268" y="168"/>
                    <a:pt x="3069" y="68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1833;p74">
              <a:extLst>
                <a:ext uri="{FF2B5EF4-FFF2-40B4-BE49-F238E27FC236}">
                  <a16:creationId xmlns:a16="http://schemas.microsoft.com/office/drawing/2014/main" id="{74F63FB5-4196-4935-A2D2-CB3683FDAACA}"/>
                </a:ext>
              </a:extLst>
            </p:cNvPr>
            <p:cNvSpPr/>
            <p:nvPr/>
          </p:nvSpPr>
          <p:spPr>
            <a:xfrm>
              <a:off x="4477525" y="3906575"/>
              <a:ext cx="176000" cy="155125"/>
            </a:xfrm>
            <a:custGeom>
              <a:avLst/>
              <a:gdLst/>
              <a:ahLst/>
              <a:cxnLst/>
              <a:rect l="l" t="t" r="r" b="b"/>
              <a:pathLst>
                <a:path w="7040" h="6205" extrusionOk="0">
                  <a:moveTo>
                    <a:pt x="3036" y="67"/>
                  </a:moveTo>
                  <a:cubicBezTo>
                    <a:pt x="4804" y="0"/>
                    <a:pt x="6472" y="1301"/>
                    <a:pt x="6739" y="2969"/>
                  </a:cubicBezTo>
                  <a:cubicBezTo>
                    <a:pt x="7039" y="4637"/>
                    <a:pt x="5772" y="6038"/>
                    <a:pt x="3937" y="6138"/>
                  </a:cubicBezTo>
                  <a:cubicBezTo>
                    <a:pt x="2136" y="6205"/>
                    <a:pt x="468" y="4904"/>
                    <a:pt x="234" y="3236"/>
                  </a:cubicBezTo>
                  <a:cubicBezTo>
                    <a:pt x="1" y="1568"/>
                    <a:pt x="1268" y="167"/>
                    <a:pt x="3036" y="67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1834;p74">
              <a:extLst>
                <a:ext uri="{FF2B5EF4-FFF2-40B4-BE49-F238E27FC236}">
                  <a16:creationId xmlns:a16="http://schemas.microsoft.com/office/drawing/2014/main" id="{2ADAC2E3-647C-6EE2-D59A-A701FCA8105E}"/>
                </a:ext>
              </a:extLst>
            </p:cNvPr>
            <p:cNvSpPr/>
            <p:nvPr/>
          </p:nvSpPr>
          <p:spPr>
            <a:xfrm>
              <a:off x="4697700" y="3898225"/>
              <a:ext cx="178475" cy="151800"/>
            </a:xfrm>
            <a:custGeom>
              <a:avLst/>
              <a:gdLst/>
              <a:ahLst/>
              <a:cxnLst/>
              <a:rect l="l" t="t" r="r" b="b"/>
              <a:pathLst>
                <a:path w="7139" h="6072" extrusionOk="0">
                  <a:moveTo>
                    <a:pt x="3002" y="68"/>
                  </a:moveTo>
                  <a:cubicBezTo>
                    <a:pt x="4804" y="1"/>
                    <a:pt x="6471" y="1235"/>
                    <a:pt x="6805" y="2870"/>
                  </a:cubicBezTo>
                  <a:cubicBezTo>
                    <a:pt x="7139" y="4504"/>
                    <a:pt x="5904" y="5872"/>
                    <a:pt x="4103" y="6005"/>
                  </a:cubicBezTo>
                  <a:cubicBezTo>
                    <a:pt x="2268" y="6072"/>
                    <a:pt x="601" y="4838"/>
                    <a:pt x="300" y="3203"/>
                  </a:cubicBezTo>
                  <a:cubicBezTo>
                    <a:pt x="0" y="1535"/>
                    <a:pt x="1234" y="134"/>
                    <a:pt x="3002" y="68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1835;p74">
              <a:extLst>
                <a:ext uri="{FF2B5EF4-FFF2-40B4-BE49-F238E27FC236}">
                  <a16:creationId xmlns:a16="http://schemas.microsoft.com/office/drawing/2014/main" id="{787B6473-3CC8-205D-6869-18B9156E3533}"/>
                </a:ext>
              </a:extLst>
            </p:cNvPr>
            <p:cNvSpPr/>
            <p:nvPr/>
          </p:nvSpPr>
          <p:spPr>
            <a:xfrm>
              <a:off x="4276550" y="4079200"/>
              <a:ext cx="177650" cy="159300"/>
            </a:xfrm>
            <a:custGeom>
              <a:avLst/>
              <a:gdLst/>
              <a:ahLst/>
              <a:cxnLst/>
              <a:rect l="l" t="t" r="r" b="b"/>
              <a:pathLst>
                <a:path w="7106" h="6372" extrusionOk="0">
                  <a:moveTo>
                    <a:pt x="3136" y="100"/>
                  </a:moveTo>
                  <a:cubicBezTo>
                    <a:pt x="4971" y="0"/>
                    <a:pt x="6606" y="1301"/>
                    <a:pt x="6839" y="2969"/>
                  </a:cubicBezTo>
                  <a:cubicBezTo>
                    <a:pt x="7106" y="4670"/>
                    <a:pt x="5772" y="6138"/>
                    <a:pt x="3937" y="6271"/>
                  </a:cubicBezTo>
                  <a:cubicBezTo>
                    <a:pt x="2102" y="6372"/>
                    <a:pt x="434" y="5104"/>
                    <a:pt x="234" y="3403"/>
                  </a:cubicBezTo>
                  <a:cubicBezTo>
                    <a:pt x="1" y="1668"/>
                    <a:pt x="1302" y="234"/>
                    <a:pt x="3136" y="100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1836;p74">
              <a:extLst>
                <a:ext uri="{FF2B5EF4-FFF2-40B4-BE49-F238E27FC236}">
                  <a16:creationId xmlns:a16="http://schemas.microsoft.com/office/drawing/2014/main" id="{4C142393-1638-C7A3-9CF3-F19539802596}"/>
                </a:ext>
              </a:extLst>
            </p:cNvPr>
            <p:cNvSpPr/>
            <p:nvPr/>
          </p:nvSpPr>
          <p:spPr>
            <a:xfrm>
              <a:off x="4500875" y="4068350"/>
              <a:ext cx="179325" cy="156800"/>
            </a:xfrm>
            <a:custGeom>
              <a:avLst/>
              <a:gdLst/>
              <a:ahLst/>
              <a:cxnLst/>
              <a:rect l="l" t="t" r="r" b="b"/>
              <a:pathLst>
                <a:path w="7173" h="6272" extrusionOk="0">
                  <a:moveTo>
                    <a:pt x="3103" y="67"/>
                  </a:moveTo>
                  <a:cubicBezTo>
                    <a:pt x="4938" y="1"/>
                    <a:pt x="6606" y="1235"/>
                    <a:pt x="6872" y="2903"/>
                  </a:cubicBezTo>
                  <a:cubicBezTo>
                    <a:pt x="7173" y="4571"/>
                    <a:pt x="5872" y="6005"/>
                    <a:pt x="4037" y="6172"/>
                  </a:cubicBezTo>
                  <a:cubicBezTo>
                    <a:pt x="2202" y="6272"/>
                    <a:pt x="501" y="5038"/>
                    <a:pt x="268" y="3336"/>
                  </a:cubicBezTo>
                  <a:cubicBezTo>
                    <a:pt x="1" y="1602"/>
                    <a:pt x="1302" y="167"/>
                    <a:pt x="3103" y="67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1837;p74">
              <a:extLst>
                <a:ext uri="{FF2B5EF4-FFF2-40B4-BE49-F238E27FC236}">
                  <a16:creationId xmlns:a16="http://schemas.microsoft.com/office/drawing/2014/main" id="{4BE38E7C-E639-5E86-EC88-A41C43A5F0BB}"/>
                </a:ext>
              </a:extLst>
            </p:cNvPr>
            <p:cNvSpPr/>
            <p:nvPr/>
          </p:nvSpPr>
          <p:spPr>
            <a:xfrm>
              <a:off x="4726050" y="4055850"/>
              <a:ext cx="181825" cy="152625"/>
            </a:xfrm>
            <a:custGeom>
              <a:avLst/>
              <a:gdLst/>
              <a:ahLst/>
              <a:cxnLst/>
              <a:rect l="l" t="t" r="r" b="b"/>
              <a:pathLst>
                <a:path w="7273" h="6105" extrusionOk="0">
                  <a:moveTo>
                    <a:pt x="3036" y="67"/>
                  </a:moveTo>
                  <a:cubicBezTo>
                    <a:pt x="4870" y="0"/>
                    <a:pt x="6605" y="1201"/>
                    <a:pt x="6939" y="2836"/>
                  </a:cubicBezTo>
                  <a:cubicBezTo>
                    <a:pt x="7272" y="4437"/>
                    <a:pt x="6005" y="5871"/>
                    <a:pt x="4170" y="6005"/>
                  </a:cubicBezTo>
                  <a:cubicBezTo>
                    <a:pt x="2335" y="6105"/>
                    <a:pt x="601" y="4870"/>
                    <a:pt x="301" y="3236"/>
                  </a:cubicBezTo>
                  <a:cubicBezTo>
                    <a:pt x="0" y="1568"/>
                    <a:pt x="1201" y="167"/>
                    <a:pt x="3036" y="67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1838;p74">
              <a:extLst>
                <a:ext uri="{FF2B5EF4-FFF2-40B4-BE49-F238E27FC236}">
                  <a16:creationId xmlns:a16="http://schemas.microsoft.com/office/drawing/2014/main" id="{CB86D612-5F2A-A2BE-DA8D-13005376C049}"/>
                </a:ext>
              </a:extLst>
            </p:cNvPr>
            <p:cNvSpPr/>
            <p:nvPr/>
          </p:nvSpPr>
          <p:spPr>
            <a:xfrm>
              <a:off x="4295750" y="4244325"/>
              <a:ext cx="180150" cy="161800"/>
            </a:xfrm>
            <a:custGeom>
              <a:avLst/>
              <a:gdLst/>
              <a:ahLst/>
              <a:cxnLst/>
              <a:rect l="l" t="t" r="r" b="b"/>
              <a:pathLst>
                <a:path w="7206" h="6472" extrusionOk="0">
                  <a:moveTo>
                    <a:pt x="3202" y="133"/>
                  </a:moveTo>
                  <a:cubicBezTo>
                    <a:pt x="5037" y="0"/>
                    <a:pt x="6738" y="1234"/>
                    <a:pt x="6972" y="2969"/>
                  </a:cubicBezTo>
                  <a:cubicBezTo>
                    <a:pt x="7205" y="4670"/>
                    <a:pt x="5871" y="6171"/>
                    <a:pt x="3970" y="6305"/>
                  </a:cubicBezTo>
                  <a:cubicBezTo>
                    <a:pt x="2068" y="6471"/>
                    <a:pt x="400" y="5170"/>
                    <a:pt x="200" y="3469"/>
                  </a:cubicBezTo>
                  <a:cubicBezTo>
                    <a:pt x="0" y="1701"/>
                    <a:pt x="1334" y="234"/>
                    <a:pt x="3202" y="133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1839;p74">
              <a:extLst>
                <a:ext uri="{FF2B5EF4-FFF2-40B4-BE49-F238E27FC236}">
                  <a16:creationId xmlns:a16="http://schemas.microsoft.com/office/drawing/2014/main" id="{E8E5002F-FA3E-2DCD-5659-7EA3DF0F3079}"/>
                </a:ext>
              </a:extLst>
            </p:cNvPr>
            <p:cNvSpPr/>
            <p:nvPr/>
          </p:nvSpPr>
          <p:spPr>
            <a:xfrm>
              <a:off x="4525075" y="4228475"/>
              <a:ext cx="180975" cy="158475"/>
            </a:xfrm>
            <a:custGeom>
              <a:avLst/>
              <a:gdLst/>
              <a:ahLst/>
              <a:cxnLst/>
              <a:rect l="l" t="t" r="r" b="b"/>
              <a:pathLst>
                <a:path w="7239" h="6339" extrusionOk="0">
                  <a:moveTo>
                    <a:pt x="3102" y="134"/>
                  </a:moveTo>
                  <a:cubicBezTo>
                    <a:pt x="4937" y="0"/>
                    <a:pt x="6705" y="1268"/>
                    <a:pt x="6972" y="2869"/>
                  </a:cubicBezTo>
                  <a:cubicBezTo>
                    <a:pt x="7239" y="4537"/>
                    <a:pt x="5904" y="6005"/>
                    <a:pt x="4036" y="6171"/>
                  </a:cubicBezTo>
                  <a:cubicBezTo>
                    <a:pt x="2168" y="6338"/>
                    <a:pt x="434" y="5104"/>
                    <a:pt x="200" y="3369"/>
                  </a:cubicBezTo>
                  <a:cubicBezTo>
                    <a:pt x="0" y="1701"/>
                    <a:pt x="1301" y="267"/>
                    <a:pt x="3102" y="134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1840;p74">
              <a:extLst>
                <a:ext uri="{FF2B5EF4-FFF2-40B4-BE49-F238E27FC236}">
                  <a16:creationId xmlns:a16="http://schemas.microsoft.com/office/drawing/2014/main" id="{2B8EB302-EA88-C640-FE6B-D1C772BB3336}"/>
                </a:ext>
              </a:extLst>
            </p:cNvPr>
            <p:cNvSpPr/>
            <p:nvPr/>
          </p:nvSpPr>
          <p:spPr>
            <a:xfrm>
              <a:off x="4753575" y="4212625"/>
              <a:ext cx="184325" cy="155975"/>
            </a:xfrm>
            <a:custGeom>
              <a:avLst/>
              <a:gdLst/>
              <a:ahLst/>
              <a:cxnLst/>
              <a:rect l="l" t="t" r="r" b="b"/>
              <a:pathLst>
                <a:path w="7373" h="6239" extrusionOk="0">
                  <a:moveTo>
                    <a:pt x="3102" y="134"/>
                  </a:moveTo>
                  <a:cubicBezTo>
                    <a:pt x="4937" y="0"/>
                    <a:pt x="6705" y="1235"/>
                    <a:pt x="7038" y="2836"/>
                  </a:cubicBezTo>
                  <a:cubicBezTo>
                    <a:pt x="7372" y="4470"/>
                    <a:pt x="6071" y="5905"/>
                    <a:pt x="4203" y="6071"/>
                  </a:cubicBezTo>
                  <a:cubicBezTo>
                    <a:pt x="2335" y="6238"/>
                    <a:pt x="567" y="4971"/>
                    <a:pt x="267" y="3336"/>
                  </a:cubicBezTo>
                  <a:cubicBezTo>
                    <a:pt x="0" y="1668"/>
                    <a:pt x="1234" y="267"/>
                    <a:pt x="3102" y="134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1841;p74">
              <a:extLst>
                <a:ext uri="{FF2B5EF4-FFF2-40B4-BE49-F238E27FC236}">
                  <a16:creationId xmlns:a16="http://schemas.microsoft.com/office/drawing/2014/main" id="{547EC7E3-6292-E6B1-E747-521D5D704F7A}"/>
                </a:ext>
              </a:extLst>
            </p:cNvPr>
            <p:cNvSpPr/>
            <p:nvPr/>
          </p:nvSpPr>
          <p:spPr>
            <a:xfrm>
              <a:off x="4315750" y="4407775"/>
              <a:ext cx="181825" cy="162625"/>
            </a:xfrm>
            <a:custGeom>
              <a:avLst/>
              <a:gdLst/>
              <a:ahLst/>
              <a:cxnLst/>
              <a:rect l="l" t="t" r="r" b="b"/>
              <a:pathLst>
                <a:path w="7273" h="6505" extrusionOk="0">
                  <a:moveTo>
                    <a:pt x="3236" y="167"/>
                  </a:moveTo>
                  <a:cubicBezTo>
                    <a:pt x="5104" y="0"/>
                    <a:pt x="6839" y="1268"/>
                    <a:pt x="7072" y="2969"/>
                  </a:cubicBezTo>
                  <a:cubicBezTo>
                    <a:pt x="7272" y="4670"/>
                    <a:pt x="5938" y="6171"/>
                    <a:pt x="4037" y="6338"/>
                  </a:cubicBezTo>
                  <a:cubicBezTo>
                    <a:pt x="2102" y="6505"/>
                    <a:pt x="401" y="5271"/>
                    <a:pt x="201" y="3536"/>
                  </a:cubicBezTo>
                  <a:cubicBezTo>
                    <a:pt x="1" y="1835"/>
                    <a:pt x="1335" y="300"/>
                    <a:pt x="3236" y="167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1842;p74">
              <a:extLst>
                <a:ext uri="{FF2B5EF4-FFF2-40B4-BE49-F238E27FC236}">
                  <a16:creationId xmlns:a16="http://schemas.microsoft.com/office/drawing/2014/main" id="{B648BB98-648B-275F-8A93-045D03602770}"/>
                </a:ext>
              </a:extLst>
            </p:cNvPr>
            <p:cNvSpPr/>
            <p:nvPr/>
          </p:nvSpPr>
          <p:spPr>
            <a:xfrm>
              <a:off x="4547575" y="4387750"/>
              <a:ext cx="186000" cy="160150"/>
            </a:xfrm>
            <a:custGeom>
              <a:avLst/>
              <a:gdLst/>
              <a:ahLst/>
              <a:cxnLst/>
              <a:rect l="l" t="t" r="r" b="b"/>
              <a:pathLst>
                <a:path w="7440" h="6406" extrusionOk="0">
                  <a:moveTo>
                    <a:pt x="3237" y="167"/>
                  </a:moveTo>
                  <a:cubicBezTo>
                    <a:pt x="5105" y="0"/>
                    <a:pt x="6839" y="1235"/>
                    <a:pt x="7139" y="2903"/>
                  </a:cubicBezTo>
                  <a:cubicBezTo>
                    <a:pt x="7440" y="4570"/>
                    <a:pt x="6105" y="6005"/>
                    <a:pt x="4171" y="6238"/>
                  </a:cubicBezTo>
                  <a:cubicBezTo>
                    <a:pt x="2269" y="6405"/>
                    <a:pt x="501" y="5171"/>
                    <a:pt x="268" y="3503"/>
                  </a:cubicBezTo>
                  <a:cubicBezTo>
                    <a:pt x="1" y="1835"/>
                    <a:pt x="1335" y="334"/>
                    <a:pt x="3237" y="167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1843;p74">
              <a:extLst>
                <a:ext uri="{FF2B5EF4-FFF2-40B4-BE49-F238E27FC236}">
                  <a16:creationId xmlns:a16="http://schemas.microsoft.com/office/drawing/2014/main" id="{3ECBFD64-33A8-2813-C282-17A4CC03A4B2}"/>
                </a:ext>
              </a:extLst>
            </p:cNvPr>
            <p:cNvSpPr/>
            <p:nvPr/>
          </p:nvSpPr>
          <p:spPr>
            <a:xfrm>
              <a:off x="4780250" y="4369400"/>
              <a:ext cx="186825" cy="155975"/>
            </a:xfrm>
            <a:custGeom>
              <a:avLst/>
              <a:gdLst/>
              <a:ahLst/>
              <a:cxnLst/>
              <a:rect l="l" t="t" r="r" b="b"/>
              <a:pathLst>
                <a:path w="7473" h="6239" extrusionOk="0">
                  <a:moveTo>
                    <a:pt x="3169" y="167"/>
                  </a:moveTo>
                  <a:cubicBezTo>
                    <a:pt x="5037" y="1"/>
                    <a:pt x="6839" y="1201"/>
                    <a:pt x="7139" y="2836"/>
                  </a:cubicBezTo>
                  <a:cubicBezTo>
                    <a:pt x="7473" y="4437"/>
                    <a:pt x="6172" y="5905"/>
                    <a:pt x="4270" y="6072"/>
                  </a:cubicBezTo>
                  <a:cubicBezTo>
                    <a:pt x="2336" y="6238"/>
                    <a:pt x="534" y="5071"/>
                    <a:pt x="301" y="3403"/>
                  </a:cubicBezTo>
                  <a:cubicBezTo>
                    <a:pt x="1" y="1802"/>
                    <a:pt x="1301" y="334"/>
                    <a:pt x="3169" y="167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1844;p74">
              <a:extLst>
                <a:ext uri="{FF2B5EF4-FFF2-40B4-BE49-F238E27FC236}">
                  <a16:creationId xmlns:a16="http://schemas.microsoft.com/office/drawing/2014/main" id="{C341C1E9-97FB-54D7-5A3B-4AA6041E0CAC}"/>
                </a:ext>
              </a:extLst>
            </p:cNvPr>
            <p:cNvSpPr/>
            <p:nvPr/>
          </p:nvSpPr>
          <p:spPr>
            <a:xfrm>
              <a:off x="4199000" y="3422900"/>
              <a:ext cx="165150" cy="154300"/>
            </a:xfrm>
            <a:custGeom>
              <a:avLst/>
              <a:gdLst/>
              <a:ahLst/>
              <a:cxnLst/>
              <a:rect l="l" t="t" r="r" b="b"/>
              <a:pathLst>
                <a:path w="6606" h="6172" extrusionOk="0">
                  <a:moveTo>
                    <a:pt x="2903" y="0"/>
                  </a:moveTo>
                  <a:cubicBezTo>
                    <a:pt x="4571" y="0"/>
                    <a:pt x="6172" y="1368"/>
                    <a:pt x="6372" y="3069"/>
                  </a:cubicBezTo>
                  <a:cubicBezTo>
                    <a:pt x="6605" y="4804"/>
                    <a:pt x="5404" y="6171"/>
                    <a:pt x="3703" y="6171"/>
                  </a:cubicBezTo>
                  <a:cubicBezTo>
                    <a:pt x="2002" y="6171"/>
                    <a:pt x="434" y="4770"/>
                    <a:pt x="234" y="3069"/>
                  </a:cubicBezTo>
                  <a:cubicBezTo>
                    <a:pt x="1" y="1368"/>
                    <a:pt x="1201" y="0"/>
                    <a:pt x="2903" y="0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1845;p74">
              <a:extLst>
                <a:ext uri="{FF2B5EF4-FFF2-40B4-BE49-F238E27FC236}">
                  <a16:creationId xmlns:a16="http://schemas.microsoft.com/office/drawing/2014/main" id="{86427877-CD28-D489-1707-E1F721A83117}"/>
                </a:ext>
              </a:extLst>
            </p:cNvPr>
            <p:cNvSpPr/>
            <p:nvPr/>
          </p:nvSpPr>
          <p:spPr>
            <a:xfrm>
              <a:off x="4643475" y="3584675"/>
              <a:ext cx="172650" cy="148475"/>
            </a:xfrm>
            <a:custGeom>
              <a:avLst/>
              <a:gdLst/>
              <a:ahLst/>
              <a:cxnLst/>
              <a:rect l="l" t="t" r="r" b="b"/>
              <a:pathLst>
                <a:path w="6906" h="5939" extrusionOk="0">
                  <a:moveTo>
                    <a:pt x="2903" y="0"/>
                  </a:moveTo>
                  <a:cubicBezTo>
                    <a:pt x="4604" y="0"/>
                    <a:pt x="6272" y="1268"/>
                    <a:pt x="6572" y="2903"/>
                  </a:cubicBezTo>
                  <a:cubicBezTo>
                    <a:pt x="6906" y="4537"/>
                    <a:pt x="5738" y="5871"/>
                    <a:pt x="3970" y="5905"/>
                  </a:cubicBezTo>
                  <a:cubicBezTo>
                    <a:pt x="2236" y="5938"/>
                    <a:pt x="601" y="4671"/>
                    <a:pt x="301" y="3003"/>
                  </a:cubicBezTo>
                  <a:cubicBezTo>
                    <a:pt x="1" y="1335"/>
                    <a:pt x="1135" y="0"/>
                    <a:pt x="2903" y="0"/>
                  </a:cubicBezTo>
                  <a:close/>
                </a:path>
              </a:pathLst>
            </a:custGeom>
            <a:solidFill>
              <a:srgbClr val="BEE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1846;p74">
              <a:extLst>
                <a:ext uri="{FF2B5EF4-FFF2-40B4-BE49-F238E27FC236}">
                  <a16:creationId xmlns:a16="http://schemas.microsoft.com/office/drawing/2014/main" id="{EE3F3856-890D-6260-7130-E3DA527ED106}"/>
                </a:ext>
              </a:extLst>
            </p:cNvPr>
            <p:cNvSpPr/>
            <p:nvPr/>
          </p:nvSpPr>
          <p:spPr>
            <a:xfrm>
              <a:off x="4214025" y="3436225"/>
              <a:ext cx="133450" cy="128450"/>
            </a:xfrm>
            <a:custGeom>
              <a:avLst/>
              <a:gdLst/>
              <a:ahLst/>
              <a:cxnLst/>
              <a:rect l="l" t="t" r="r" b="b"/>
              <a:pathLst>
                <a:path w="5338" h="5138" extrusionOk="0">
                  <a:moveTo>
                    <a:pt x="2335" y="34"/>
                  </a:moveTo>
                  <a:cubicBezTo>
                    <a:pt x="3736" y="34"/>
                    <a:pt x="5004" y="1168"/>
                    <a:pt x="5170" y="2603"/>
                  </a:cubicBezTo>
                  <a:cubicBezTo>
                    <a:pt x="5337" y="3970"/>
                    <a:pt x="4403" y="5105"/>
                    <a:pt x="2969" y="5138"/>
                  </a:cubicBezTo>
                  <a:cubicBezTo>
                    <a:pt x="1568" y="5138"/>
                    <a:pt x="300" y="4004"/>
                    <a:pt x="133" y="2603"/>
                  </a:cubicBezTo>
                  <a:cubicBezTo>
                    <a:pt x="0" y="1168"/>
                    <a:pt x="967" y="1"/>
                    <a:pt x="2335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1847;p74">
              <a:extLst>
                <a:ext uri="{FF2B5EF4-FFF2-40B4-BE49-F238E27FC236}">
                  <a16:creationId xmlns:a16="http://schemas.microsoft.com/office/drawing/2014/main" id="{850EA39D-F927-1367-F8C1-6800B3752D11}"/>
                </a:ext>
              </a:extLst>
            </p:cNvPr>
            <p:cNvSpPr/>
            <p:nvPr/>
          </p:nvSpPr>
          <p:spPr>
            <a:xfrm>
              <a:off x="4234025" y="3602175"/>
              <a:ext cx="135125" cy="128450"/>
            </a:xfrm>
            <a:custGeom>
              <a:avLst/>
              <a:gdLst/>
              <a:ahLst/>
              <a:cxnLst/>
              <a:rect l="l" t="t" r="r" b="b"/>
              <a:pathLst>
                <a:path w="5405" h="5138" extrusionOk="0">
                  <a:moveTo>
                    <a:pt x="2369" y="1"/>
                  </a:moveTo>
                  <a:cubicBezTo>
                    <a:pt x="3803" y="1"/>
                    <a:pt x="5104" y="1068"/>
                    <a:pt x="5238" y="2503"/>
                  </a:cubicBezTo>
                  <a:cubicBezTo>
                    <a:pt x="5404" y="3870"/>
                    <a:pt x="4404" y="5038"/>
                    <a:pt x="3003" y="5071"/>
                  </a:cubicBezTo>
                  <a:cubicBezTo>
                    <a:pt x="1602" y="5138"/>
                    <a:pt x="301" y="4004"/>
                    <a:pt x="134" y="2570"/>
                  </a:cubicBezTo>
                  <a:cubicBezTo>
                    <a:pt x="1" y="1168"/>
                    <a:pt x="1001" y="1"/>
                    <a:pt x="2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1848;p74">
              <a:extLst>
                <a:ext uri="{FF2B5EF4-FFF2-40B4-BE49-F238E27FC236}">
                  <a16:creationId xmlns:a16="http://schemas.microsoft.com/office/drawing/2014/main" id="{6CC93CD2-8E21-614D-D705-A249955F01A0}"/>
                </a:ext>
              </a:extLst>
            </p:cNvPr>
            <p:cNvSpPr/>
            <p:nvPr/>
          </p:nvSpPr>
          <p:spPr>
            <a:xfrm>
              <a:off x="4253200" y="3765650"/>
              <a:ext cx="138475" cy="129275"/>
            </a:xfrm>
            <a:custGeom>
              <a:avLst/>
              <a:gdLst/>
              <a:ahLst/>
              <a:cxnLst/>
              <a:rect l="l" t="t" r="r" b="b"/>
              <a:pathLst>
                <a:path w="5539" h="5171" extrusionOk="0">
                  <a:moveTo>
                    <a:pt x="2436" y="33"/>
                  </a:moveTo>
                  <a:cubicBezTo>
                    <a:pt x="3870" y="0"/>
                    <a:pt x="5205" y="1134"/>
                    <a:pt x="5371" y="2502"/>
                  </a:cubicBezTo>
                  <a:cubicBezTo>
                    <a:pt x="5538" y="3869"/>
                    <a:pt x="4537" y="5037"/>
                    <a:pt x="3070" y="5137"/>
                  </a:cubicBezTo>
                  <a:cubicBezTo>
                    <a:pt x="1602" y="5170"/>
                    <a:pt x="301" y="4103"/>
                    <a:pt x="168" y="2669"/>
                  </a:cubicBezTo>
                  <a:cubicBezTo>
                    <a:pt x="1" y="1268"/>
                    <a:pt x="1035" y="100"/>
                    <a:pt x="2436" y="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1849;p74">
              <a:extLst>
                <a:ext uri="{FF2B5EF4-FFF2-40B4-BE49-F238E27FC236}">
                  <a16:creationId xmlns:a16="http://schemas.microsoft.com/office/drawing/2014/main" id="{FC3C5F3B-5721-C6F2-9972-EFB1D3E8132D}"/>
                </a:ext>
              </a:extLst>
            </p:cNvPr>
            <p:cNvSpPr/>
            <p:nvPr/>
          </p:nvSpPr>
          <p:spPr>
            <a:xfrm>
              <a:off x="4272400" y="3930750"/>
              <a:ext cx="140950" cy="129300"/>
            </a:xfrm>
            <a:custGeom>
              <a:avLst/>
              <a:gdLst/>
              <a:ahLst/>
              <a:cxnLst/>
              <a:rect l="l" t="t" r="r" b="b"/>
              <a:pathLst>
                <a:path w="5638" h="5172" extrusionOk="0">
                  <a:moveTo>
                    <a:pt x="2502" y="34"/>
                  </a:moveTo>
                  <a:cubicBezTo>
                    <a:pt x="3970" y="1"/>
                    <a:pt x="5304" y="1035"/>
                    <a:pt x="5471" y="2436"/>
                  </a:cubicBezTo>
                  <a:cubicBezTo>
                    <a:pt x="5637" y="3837"/>
                    <a:pt x="4603" y="5038"/>
                    <a:pt x="3136" y="5071"/>
                  </a:cubicBezTo>
                  <a:cubicBezTo>
                    <a:pt x="1635" y="5171"/>
                    <a:pt x="300" y="4070"/>
                    <a:pt x="133" y="2669"/>
                  </a:cubicBezTo>
                  <a:cubicBezTo>
                    <a:pt x="0" y="1268"/>
                    <a:pt x="1067" y="67"/>
                    <a:pt x="2502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1850;p74">
              <a:extLst>
                <a:ext uri="{FF2B5EF4-FFF2-40B4-BE49-F238E27FC236}">
                  <a16:creationId xmlns:a16="http://schemas.microsoft.com/office/drawing/2014/main" id="{78C25EB5-0232-6093-E7C2-F7152C72954A}"/>
                </a:ext>
              </a:extLst>
            </p:cNvPr>
            <p:cNvSpPr/>
            <p:nvPr/>
          </p:nvSpPr>
          <p:spPr>
            <a:xfrm>
              <a:off x="4292400" y="4094200"/>
              <a:ext cx="143475" cy="130950"/>
            </a:xfrm>
            <a:custGeom>
              <a:avLst/>
              <a:gdLst/>
              <a:ahLst/>
              <a:cxnLst/>
              <a:rect l="l" t="t" r="r" b="b"/>
              <a:pathLst>
                <a:path w="5739" h="5238" extrusionOk="0">
                  <a:moveTo>
                    <a:pt x="2536" y="67"/>
                  </a:moveTo>
                  <a:cubicBezTo>
                    <a:pt x="4037" y="1"/>
                    <a:pt x="5371" y="1035"/>
                    <a:pt x="5605" y="2469"/>
                  </a:cubicBezTo>
                  <a:cubicBezTo>
                    <a:pt x="5738" y="3837"/>
                    <a:pt x="4704" y="5038"/>
                    <a:pt x="3203" y="5171"/>
                  </a:cubicBezTo>
                  <a:cubicBezTo>
                    <a:pt x="1702" y="5238"/>
                    <a:pt x="334" y="4204"/>
                    <a:pt x="167" y="2803"/>
                  </a:cubicBezTo>
                  <a:cubicBezTo>
                    <a:pt x="1" y="1368"/>
                    <a:pt x="1101" y="168"/>
                    <a:pt x="2536" y="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1851;p74">
              <a:extLst>
                <a:ext uri="{FF2B5EF4-FFF2-40B4-BE49-F238E27FC236}">
                  <a16:creationId xmlns:a16="http://schemas.microsoft.com/office/drawing/2014/main" id="{A9DC8648-DDAF-BB8D-66CF-DA9FF35505E1}"/>
                </a:ext>
              </a:extLst>
            </p:cNvPr>
            <p:cNvSpPr/>
            <p:nvPr/>
          </p:nvSpPr>
          <p:spPr>
            <a:xfrm>
              <a:off x="4312425" y="4257650"/>
              <a:ext cx="146800" cy="133450"/>
            </a:xfrm>
            <a:custGeom>
              <a:avLst/>
              <a:gdLst/>
              <a:ahLst/>
              <a:cxnLst/>
              <a:rect l="l" t="t" r="r" b="b"/>
              <a:pathLst>
                <a:path w="5872" h="5338" extrusionOk="0">
                  <a:moveTo>
                    <a:pt x="2569" y="134"/>
                  </a:moveTo>
                  <a:cubicBezTo>
                    <a:pt x="4070" y="1"/>
                    <a:pt x="5437" y="1035"/>
                    <a:pt x="5671" y="2469"/>
                  </a:cubicBezTo>
                  <a:cubicBezTo>
                    <a:pt x="5871" y="3837"/>
                    <a:pt x="4737" y="5104"/>
                    <a:pt x="3236" y="5204"/>
                  </a:cubicBezTo>
                  <a:cubicBezTo>
                    <a:pt x="1701" y="5338"/>
                    <a:pt x="334" y="4304"/>
                    <a:pt x="167" y="2869"/>
                  </a:cubicBezTo>
                  <a:cubicBezTo>
                    <a:pt x="0" y="1468"/>
                    <a:pt x="1068" y="268"/>
                    <a:pt x="2569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1852;p74">
              <a:extLst>
                <a:ext uri="{FF2B5EF4-FFF2-40B4-BE49-F238E27FC236}">
                  <a16:creationId xmlns:a16="http://schemas.microsoft.com/office/drawing/2014/main" id="{81CE12DA-43D4-F4AD-6AC7-7D2816F456EC}"/>
                </a:ext>
              </a:extLst>
            </p:cNvPr>
            <p:cNvSpPr/>
            <p:nvPr/>
          </p:nvSpPr>
          <p:spPr>
            <a:xfrm>
              <a:off x="4331600" y="4422775"/>
              <a:ext cx="148450" cy="133450"/>
            </a:xfrm>
            <a:custGeom>
              <a:avLst/>
              <a:gdLst/>
              <a:ahLst/>
              <a:cxnLst/>
              <a:rect l="l" t="t" r="r" b="b"/>
              <a:pathLst>
                <a:path w="5938" h="5338" extrusionOk="0">
                  <a:moveTo>
                    <a:pt x="2636" y="101"/>
                  </a:moveTo>
                  <a:cubicBezTo>
                    <a:pt x="4170" y="0"/>
                    <a:pt x="5604" y="1001"/>
                    <a:pt x="5771" y="2402"/>
                  </a:cubicBezTo>
                  <a:cubicBezTo>
                    <a:pt x="5938" y="3770"/>
                    <a:pt x="4871" y="5037"/>
                    <a:pt x="3269" y="5204"/>
                  </a:cubicBezTo>
                  <a:cubicBezTo>
                    <a:pt x="1735" y="5338"/>
                    <a:pt x="301" y="4304"/>
                    <a:pt x="134" y="2903"/>
                  </a:cubicBezTo>
                  <a:cubicBezTo>
                    <a:pt x="0" y="1502"/>
                    <a:pt x="1101" y="234"/>
                    <a:pt x="2636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1853;p74">
              <a:extLst>
                <a:ext uri="{FF2B5EF4-FFF2-40B4-BE49-F238E27FC236}">
                  <a16:creationId xmlns:a16="http://schemas.microsoft.com/office/drawing/2014/main" id="{626A9CEC-D1D5-71AE-4AA3-28359C61593E}"/>
                </a:ext>
              </a:extLst>
            </p:cNvPr>
            <p:cNvSpPr/>
            <p:nvPr/>
          </p:nvSpPr>
          <p:spPr>
            <a:xfrm>
              <a:off x="4422500" y="3438725"/>
              <a:ext cx="136775" cy="122625"/>
            </a:xfrm>
            <a:custGeom>
              <a:avLst/>
              <a:gdLst/>
              <a:ahLst/>
              <a:cxnLst/>
              <a:rect l="l" t="t" r="r" b="b"/>
              <a:pathLst>
                <a:path w="5471" h="4905" extrusionOk="0">
                  <a:moveTo>
                    <a:pt x="2335" y="1"/>
                  </a:moveTo>
                  <a:cubicBezTo>
                    <a:pt x="3736" y="1"/>
                    <a:pt x="5004" y="1102"/>
                    <a:pt x="5271" y="2436"/>
                  </a:cubicBezTo>
                  <a:cubicBezTo>
                    <a:pt x="5471" y="3837"/>
                    <a:pt x="4504" y="4904"/>
                    <a:pt x="3136" y="4904"/>
                  </a:cubicBezTo>
                  <a:cubicBezTo>
                    <a:pt x="1735" y="4904"/>
                    <a:pt x="434" y="3804"/>
                    <a:pt x="200" y="2436"/>
                  </a:cubicBezTo>
                  <a:cubicBezTo>
                    <a:pt x="0" y="1068"/>
                    <a:pt x="968" y="1"/>
                    <a:pt x="2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1854;p74">
              <a:extLst>
                <a:ext uri="{FF2B5EF4-FFF2-40B4-BE49-F238E27FC236}">
                  <a16:creationId xmlns:a16="http://schemas.microsoft.com/office/drawing/2014/main" id="{D173A7CC-5E0D-0DC2-E46A-6D0A5AF9474F}"/>
                </a:ext>
              </a:extLst>
            </p:cNvPr>
            <p:cNvSpPr/>
            <p:nvPr/>
          </p:nvSpPr>
          <p:spPr>
            <a:xfrm>
              <a:off x="4445850" y="3599675"/>
              <a:ext cx="139275" cy="124300"/>
            </a:xfrm>
            <a:custGeom>
              <a:avLst/>
              <a:gdLst/>
              <a:ahLst/>
              <a:cxnLst/>
              <a:rect l="l" t="t" r="r" b="b"/>
              <a:pathLst>
                <a:path w="5571" h="4972" extrusionOk="0">
                  <a:moveTo>
                    <a:pt x="2402" y="1"/>
                  </a:moveTo>
                  <a:cubicBezTo>
                    <a:pt x="3836" y="1"/>
                    <a:pt x="5137" y="1102"/>
                    <a:pt x="5371" y="2436"/>
                  </a:cubicBezTo>
                  <a:cubicBezTo>
                    <a:pt x="5571" y="3804"/>
                    <a:pt x="4637" y="4938"/>
                    <a:pt x="3203" y="4938"/>
                  </a:cubicBezTo>
                  <a:cubicBezTo>
                    <a:pt x="1802" y="4971"/>
                    <a:pt x="467" y="3904"/>
                    <a:pt x="234" y="2503"/>
                  </a:cubicBezTo>
                  <a:cubicBezTo>
                    <a:pt x="0" y="1135"/>
                    <a:pt x="1001" y="1"/>
                    <a:pt x="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1855;p74">
              <a:extLst>
                <a:ext uri="{FF2B5EF4-FFF2-40B4-BE49-F238E27FC236}">
                  <a16:creationId xmlns:a16="http://schemas.microsoft.com/office/drawing/2014/main" id="{77889F1A-3DF3-E347-F67A-4356E40F603D}"/>
                </a:ext>
              </a:extLst>
            </p:cNvPr>
            <p:cNvSpPr/>
            <p:nvPr/>
          </p:nvSpPr>
          <p:spPr>
            <a:xfrm>
              <a:off x="4470025" y="3758975"/>
              <a:ext cx="141800" cy="125950"/>
            </a:xfrm>
            <a:custGeom>
              <a:avLst/>
              <a:gdLst/>
              <a:ahLst/>
              <a:cxnLst/>
              <a:rect l="l" t="t" r="r" b="b"/>
              <a:pathLst>
                <a:path w="5672" h="5038" extrusionOk="0">
                  <a:moveTo>
                    <a:pt x="2436" y="67"/>
                  </a:moveTo>
                  <a:cubicBezTo>
                    <a:pt x="3870" y="0"/>
                    <a:pt x="5238" y="1101"/>
                    <a:pt x="5438" y="2435"/>
                  </a:cubicBezTo>
                  <a:cubicBezTo>
                    <a:pt x="5671" y="3803"/>
                    <a:pt x="4671" y="4937"/>
                    <a:pt x="3203" y="4970"/>
                  </a:cubicBezTo>
                  <a:cubicBezTo>
                    <a:pt x="1735" y="5037"/>
                    <a:pt x="401" y="3970"/>
                    <a:pt x="201" y="2602"/>
                  </a:cubicBezTo>
                  <a:cubicBezTo>
                    <a:pt x="1" y="1268"/>
                    <a:pt x="1001" y="100"/>
                    <a:pt x="2436" y="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1856;p74">
              <a:extLst>
                <a:ext uri="{FF2B5EF4-FFF2-40B4-BE49-F238E27FC236}">
                  <a16:creationId xmlns:a16="http://schemas.microsoft.com/office/drawing/2014/main" id="{A0B37951-6AC1-052B-66DB-CBF5FE259F10}"/>
                </a:ext>
              </a:extLst>
            </p:cNvPr>
            <p:cNvSpPr/>
            <p:nvPr/>
          </p:nvSpPr>
          <p:spPr>
            <a:xfrm>
              <a:off x="4493375" y="3920750"/>
              <a:ext cx="143475" cy="126775"/>
            </a:xfrm>
            <a:custGeom>
              <a:avLst/>
              <a:gdLst/>
              <a:ahLst/>
              <a:cxnLst/>
              <a:rect l="l" t="t" r="r" b="b"/>
              <a:pathLst>
                <a:path w="5739" h="5071" extrusionOk="0">
                  <a:moveTo>
                    <a:pt x="2469" y="67"/>
                  </a:moveTo>
                  <a:cubicBezTo>
                    <a:pt x="3937" y="0"/>
                    <a:pt x="5304" y="1035"/>
                    <a:pt x="5505" y="2402"/>
                  </a:cubicBezTo>
                  <a:cubicBezTo>
                    <a:pt x="5738" y="3736"/>
                    <a:pt x="4737" y="4904"/>
                    <a:pt x="3236" y="4971"/>
                  </a:cubicBezTo>
                  <a:cubicBezTo>
                    <a:pt x="1735" y="5071"/>
                    <a:pt x="401" y="4003"/>
                    <a:pt x="167" y="2636"/>
                  </a:cubicBezTo>
                  <a:cubicBezTo>
                    <a:pt x="1" y="1301"/>
                    <a:pt x="1001" y="134"/>
                    <a:pt x="2469" y="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1857;p74">
              <a:extLst>
                <a:ext uri="{FF2B5EF4-FFF2-40B4-BE49-F238E27FC236}">
                  <a16:creationId xmlns:a16="http://schemas.microsoft.com/office/drawing/2014/main" id="{2CC00EF0-91C0-4C62-2592-D7B058AB385F}"/>
                </a:ext>
              </a:extLst>
            </p:cNvPr>
            <p:cNvSpPr/>
            <p:nvPr/>
          </p:nvSpPr>
          <p:spPr>
            <a:xfrm>
              <a:off x="4517575" y="4081700"/>
              <a:ext cx="145125" cy="126775"/>
            </a:xfrm>
            <a:custGeom>
              <a:avLst/>
              <a:gdLst/>
              <a:ahLst/>
              <a:cxnLst/>
              <a:rect l="l" t="t" r="r" b="b"/>
              <a:pathLst>
                <a:path w="5805" h="5071" extrusionOk="0">
                  <a:moveTo>
                    <a:pt x="2502" y="67"/>
                  </a:moveTo>
                  <a:cubicBezTo>
                    <a:pt x="4003" y="0"/>
                    <a:pt x="5371" y="1034"/>
                    <a:pt x="5604" y="2369"/>
                  </a:cubicBezTo>
                  <a:cubicBezTo>
                    <a:pt x="5804" y="3736"/>
                    <a:pt x="4770" y="4904"/>
                    <a:pt x="3236" y="5004"/>
                  </a:cubicBezTo>
                  <a:cubicBezTo>
                    <a:pt x="1735" y="5071"/>
                    <a:pt x="367" y="4070"/>
                    <a:pt x="167" y="2702"/>
                  </a:cubicBezTo>
                  <a:cubicBezTo>
                    <a:pt x="0" y="1335"/>
                    <a:pt x="1034" y="167"/>
                    <a:pt x="2502" y="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1858;p74">
              <a:extLst>
                <a:ext uri="{FF2B5EF4-FFF2-40B4-BE49-F238E27FC236}">
                  <a16:creationId xmlns:a16="http://schemas.microsoft.com/office/drawing/2014/main" id="{14DA5BA3-4F5D-9D4A-0723-1BFB3BA102E1}"/>
                </a:ext>
              </a:extLst>
            </p:cNvPr>
            <p:cNvSpPr/>
            <p:nvPr/>
          </p:nvSpPr>
          <p:spPr>
            <a:xfrm>
              <a:off x="4540075" y="4241800"/>
              <a:ext cx="148475" cy="129300"/>
            </a:xfrm>
            <a:custGeom>
              <a:avLst/>
              <a:gdLst/>
              <a:ahLst/>
              <a:cxnLst/>
              <a:rect l="l" t="t" r="r" b="b"/>
              <a:pathLst>
                <a:path w="5939" h="5172" extrusionOk="0">
                  <a:moveTo>
                    <a:pt x="2603" y="134"/>
                  </a:moveTo>
                  <a:cubicBezTo>
                    <a:pt x="4104" y="1"/>
                    <a:pt x="5538" y="1068"/>
                    <a:pt x="5738" y="2369"/>
                  </a:cubicBezTo>
                  <a:cubicBezTo>
                    <a:pt x="5938" y="3770"/>
                    <a:pt x="4904" y="4938"/>
                    <a:pt x="3370" y="5038"/>
                  </a:cubicBezTo>
                  <a:cubicBezTo>
                    <a:pt x="1802" y="5171"/>
                    <a:pt x="401" y="4171"/>
                    <a:pt x="234" y="2803"/>
                  </a:cubicBezTo>
                  <a:cubicBezTo>
                    <a:pt x="1" y="1435"/>
                    <a:pt x="1101" y="234"/>
                    <a:pt x="2603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1859;p74">
              <a:extLst>
                <a:ext uri="{FF2B5EF4-FFF2-40B4-BE49-F238E27FC236}">
                  <a16:creationId xmlns:a16="http://schemas.microsoft.com/office/drawing/2014/main" id="{2D6DD52E-6345-96A2-31F6-8F6379B63EB2}"/>
                </a:ext>
              </a:extLst>
            </p:cNvPr>
            <p:cNvSpPr/>
            <p:nvPr/>
          </p:nvSpPr>
          <p:spPr>
            <a:xfrm>
              <a:off x="4564275" y="4402750"/>
              <a:ext cx="150125" cy="130125"/>
            </a:xfrm>
            <a:custGeom>
              <a:avLst/>
              <a:gdLst/>
              <a:ahLst/>
              <a:cxnLst/>
              <a:rect l="l" t="t" r="r" b="b"/>
              <a:pathLst>
                <a:path w="6005" h="5205" extrusionOk="0">
                  <a:moveTo>
                    <a:pt x="2635" y="134"/>
                  </a:moveTo>
                  <a:cubicBezTo>
                    <a:pt x="4170" y="1"/>
                    <a:pt x="5604" y="1002"/>
                    <a:pt x="5804" y="2336"/>
                  </a:cubicBezTo>
                  <a:cubicBezTo>
                    <a:pt x="6004" y="3670"/>
                    <a:pt x="4937" y="4904"/>
                    <a:pt x="3402" y="5038"/>
                  </a:cubicBezTo>
                  <a:cubicBezTo>
                    <a:pt x="1801" y="5205"/>
                    <a:pt x="400" y="4204"/>
                    <a:pt x="167" y="2836"/>
                  </a:cubicBezTo>
                  <a:cubicBezTo>
                    <a:pt x="0" y="1502"/>
                    <a:pt x="1101" y="301"/>
                    <a:pt x="2635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1860;p74">
              <a:extLst>
                <a:ext uri="{FF2B5EF4-FFF2-40B4-BE49-F238E27FC236}">
                  <a16:creationId xmlns:a16="http://schemas.microsoft.com/office/drawing/2014/main" id="{D44A9EBC-C166-F777-DF8E-79F8EA335554}"/>
                </a:ext>
              </a:extLst>
            </p:cNvPr>
            <p:cNvSpPr/>
            <p:nvPr/>
          </p:nvSpPr>
          <p:spPr>
            <a:xfrm>
              <a:off x="4630975" y="3439575"/>
              <a:ext cx="137625" cy="120950"/>
            </a:xfrm>
            <a:custGeom>
              <a:avLst/>
              <a:gdLst/>
              <a:ahLst/>
              <a:cxnLst/>
              <a:rect l="l" t="t" r="r" b="b"/>
              <a:pathLst>
                <a:path w="5505" h="4838" extrusionOk="0">
                  <a:moveTo>
                    <a:pt x="2302" y="0"/>
                  </a:moveTo>
                  <a:cubicBezTo>
                    <a:pt x="3670" y="0"/>
                    <a:pt x="5004" y="1068"/>
                    <a:pt x="5271" y="2402"/>
                  </a:cubicBezTo>
                  <a:cubicBezTo>
                    <a:pt x="5505" y="3736"/>
                    <a:pt x="4604" y="4837"/>
                    <a:pt x="3170" y="4837"/>
                  </a:cubicBezTo>
                  <a:cubicBezTo>
                    <a:pt x="1769" y="4837"/>
                    <a:pt x="468" y="3736"/>
                    <a:pt x="234" y="2402"/>
                  </a:cubicBezTo>
                  <a:cubicBezTo>
                    <a:pt x="1" y="1068"/>
                    <a:pt x="935" y="0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1861;p74">
              <a:extLst>
                <a:ext uri="{FF2B5EF4-FFF2-40B4-BE49-F238E27FC236}">
                  <a16:creationId xmlns:a16="http://schemas.microsoft.com/office/drawing/2014/main" id="{98CCCEE7-4C3A-7CE3-1F0B-B66009E1B1FF}"/>
                </a:ext>
              </a:extLst>
            </p:cNvPr>
            <p:cNvSpPr/>
            <p:nvPr/>
          </p:nvSpPr>
          <p:spPr>
            <a:xfrm>
              <a:off x="4658500" y="3598025"/>
              <a:ext cx="140950" cy="121775"/>
            </a:xfrm>
            <a:custGeom>
              <a:avLst/>
              <a:gdLst/>
              <a:ahLst/>
              <a:cxnLst/>
              <a:rect l="l" t="t" r="r" b="b"/>
              <a:pathLst>
                <a:path w="5638" h="4871" extrusionOk="0">
                  <a:moveTo>
                    <a:pt x="2369" y="0"/>
                  </a:moveTo>
                  <a:cubicBezTo>
                    <a:pt x="3770" y="0"/>
                    <a:pt x="5137" y="1034"/>
                    <a:pt x="5371" y="2369"/>
                  </a:cubicBezTo>
                  <a:cubicBezTo>
                    <a:pt x="5638" y="3703"/>
                    <a:pt x="4670" y="4804"/>
                    <a:pt x="3236" y="4837"/>
                  </a:cubicBezTo>
                  <a:cubicBezTo>
                    <a:pt x="1835" y="4870"/>
                    <a:pt x="434" y="3803"/>
                    <a:pt x="234" y="2469"/>
                  </a:cubicBezTo>
                  <a:cubicBezTo>
                    <a:pt x="0" y="1068"/>
                    <a:pt x="968" y="0"/>
                    <a:pt x="2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1862;p74">
              <a:extLst>
                <a:ext uri="{FF2B5EF4-FFF2-40B4-BE49-F238E27FC236}">
                  <a16:creationId xmlns:a16="http://schemas.microsoft.com/office/drawing/2014/main" id="{0A4DFA60-8132-2FA9-4DD8-8B63FF86C470}"/>
                </a:ext>
              </a:extLst>
            </p:cNvPr>
            <p:cNvSpPr/>
            <p:nvPr/>
          </p:nvSpPr>
          <p:spPr>
            <a:xfrm>
              <a:off x="4686850" y="3753975"/>
              <a:ext cx="142625" cy="123425"/>
            </a:xfrm>
            <a:custGeom>
              <a:avLst/>
              <a:gdLst/>
              <a:ahLst/>
              <a:cxnLst/>
              <a:rect l="l" t="t" r="r" b="b"/>
              <a:pathLst>
                <a:path w="5705" h="4937" extrusionOk="0">
                  <a:moveTo>
                    <a:pt x="2402" y="67"/>
                  </a:moveTo>
                  <a:cubicBezTo>
                    <a:pt x="3837" y="0"/>
                    <a:pt x="5204" y="1034"/>
                    <a:pt x="5438" y="2402"/>
                  </a:cubicBezTo>
                  <a:cubicBezTo>
                    <a:pt x="5705" y="3736"/>
                    <a:pt x="4737" y="4837"/>
                    <a:pt x="3270" y="4904"/>
                  </a:cubicBezTo>
                  <a:cubicBezTo>
                    <a:pt x="1835" y="4937"/>
                    <a:pt x="434" y="3903"/>
                    <a:pt x="234" y="2569"/>
                  </a:cubicBezTo>
                  <a:cubicBezTo>
                    <a:pt x="1" y="1234"/>
                    <a:pt x="935" y="100"/>
                    <a:pt x="2402" y="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1863;p74">
              <a:extLst>
                <a:ext uri="{FF2B5EF4-FFF2-40B4-BE49-F238E27FC236}">
                  <a16:creationId xmlns:a16="http://schemas.microsoft.com/office/drawing/2014/main" id="{EFA2B557-2E9B-DCB2-0661-AE8DC5DEAFB0}"/>
                </a:ext>
              </a:extLst>
            </p:cNvPr>
            <p:cNvSpPr/>
            <p:nvPr/>
          </p:nvSpPr>
          <p:spPr>
            <a:xfrm>
              <a:off x="4714375" y="3912400"/>
              <a:ext cx="145950" cy="124300"/>
            </a:xfrm>
            <a:custGeom>
              <a:avLst/>
              <a:gdLst/>
              <a:ahLst/>
              <a:cxnLst/>
              <a:rect l="l" t="t" r="r" b="b"/>
              <a:pathLst>
                <a:path w="5838" h="4972" extrusionOk="0">
                  <a:moveTo>
                    <a:pt x="2469" y="68"/>
                  </a:moveTo>
                  <a:cubicBezTo>
                    <a:pt x="3936" y="1"/>
                    <a:pt x="5304" y="1002"/>
                    <a:pt x="5604" y="2336"/>
                  </a:cubicBezTo>
                  <a:cubicBezTo>
                    <a:pt x="5838" y="3670"/>
                    <a:pt x="4837" y="4804"/>
                    <a:pt x="3403" y="4904"/>
                  </a:cubicBezTo>
                  <a:cubicBezTo>
                    <a:pt x="1935" y="4971"/>
                    <a:pt x="501" y="3937"/>
                    <a:pt x="267" y="2603"/>
                  </a:cubicBezTo>
                  <a:cubicBezTo>
                    <a:pt x="0" y="1235"/>
                    <a:pt x="968" y="101"/>
                    <a:pt x="2469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1864;p74">
              <a:extLst>
                <a:ext uri="{FF2B5EF4-FFF2-40B4-BE49-F238E27FC236}">
                  <a16:creationId xmlns:a16="http://schemas.microsoft.com/office/drawing/2014/main" id="{F9CB7AF2-8110-0C61-A196-643FC6B61C23}"/>
                </a:ext>
              </a:extLst>
            </p:cNvPr>
            <p:cNvSpPr/>
            <p:nvPr/>
          </p:nvSpPr>
          <p:spPr>
            <a:xfrm>
              <a:off x="4741900" y="4069200"/>
              <a:ext cx="147625" cy="125100"/>
            </a:xfrm>
            <a:custGeom>
              <a:avLst/>
              <a:gdLst/>
              <a:ahLst/>
              <a:cxnLst/>
              <a:rect l="l" t="t" r="r" b="b"/>
              <a:pathLst>
                <a:path w="5905" h="5004" extrusionOk="0">
                  <a:moveTo>
                    <a:pt x="2502" y="67"/>
                  </a:moveTo>
                  <a:cubicBezTo>
                    <a:pt x="4003" y="0"/>
                    <a:pt x="5371" y="1001"/>
                    <a:pt x="5671" y="2335"/>
                  </a:cubicBezTo>
                  <a:cubicBezTo>
                    <a:pt x="5904" y="3669"/>
                    <a:pt x="4904" y="4837"/>
                    <a:pt x="3403" y="4904"/>
                  </a:cubicBezTo>
                  <a:cubicBezTo>
                    <a:pt x="1901" y="5004"/>
                    <a:pt x="500" y="4003"/>
                    <a:pt x="234" y="2669"/>
                  </a:cubicBezTo>
                  <a:cubicBezTo>
                    <a:pt x="0" y="1334"/>
                    <a:pt x="1034" y="167"/>
                    <a:pt x="2502" y="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1865;p74">
              <a:extLst>
                <a:ext uri="{FF2B5EF4-FFF2-40B4-BE49-F238E27FC236}">
                  <a16:creationId xmlns:a16="http://schemas.microsoft.com/office/drawing/2014/main" id="{3214F93D-0311-81B8-A786-0BA9BE159122}"/>
                </a:ext>
              </a:extLst>
            </p:cNvPr>
            <p:cNvSpPr/>
            <p:nvPr/>
          </p:nvSpPr>
          <p:spPr>
            <a:xfrm>
              <a:off x="4770250" y="4226800"/>
              <a:ext cx="150125" cy="126775"/>
            </a:xfrm>
            <a:custGeom>
              <a:avLst/>
              <a:gdLst/>
              <a:ahLst/>
              <a:cxnLst/>
              <a:rect l="l" t="t" r="r" b="b"/>
              <a:pathLst>
                <a:path w="6005" h="5071" extrusionOk="0">
                  <a:moveTo>
                    <a:pt x="2535" y="101"/>
                  </a:moveTo>
                  <a:cubicBezTo>
                    <a:pt x="4036" y="1"/>
                    <a:pt x="5504" y="1001"/>
                    <a:pt x="5738" y="2336"/>
                  </a:cubicBezTo>
                  <a:cubicBezTo>
                    <a:pt x="6005" y="3670"/>
                    <a:pt x="4937" y="4837"/>
                    <a:pt x="3403" y="4937"/>
                  </a:cubicBezTo>
                  <a:cubicBezTo>
                    <a:pt x="1868" y="5071"/>
                    <a:pt x="434" y="4070"/>
                    <a:pt x="200" y="2736"/>
                  </a:cubicBezTo>
                  <a:cubicBezTo>
                    <a:pt x="0" y="1368"/>
                    <a:pt x="1034" y="201"/>
                    <a:pt x="2535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1866;p74">
              <a:extLst>
                <a:ext uri="{FF2B5EF4-FFF2-40B4-BE49-F238E27FC236}">
                  <a16:creationId xmlns:a16="http://schemas.microsoft.com/office/drawing/2014/main" id="{6ED86D6D-09B7-BEBD-1EE8-41AE268146DF}"/>
                </a:ext>
              </a:extLst>
            </p:cNvPr>
            <p:cNvSpPr/>
            <p:nvPr/>
          </p:nvSpPr>
          <p:spPr>
            <a:xfrm>
              <a:off x="4796925" y="4383575"/>
              <a:ext cx="153475" cy="127625"/>
            </a:xfrm>
            <a:custGeom>
              <a:avLst/>
              <a:gdLst/>
              <a:ahLst/>
              <a:cxnLst/>
              <a:rect l="l" t="t" r="r" b="b"/>
              <a:pathLst>
                <a:path w="6139" h="5105" extrusionOk="0">
                  <a:moveTo>
                    <a:pt x="2636" y="134"/>
                  </a:moveTo>
                  <a:cubicBezTo>
                    <a:pt x="4170" y="1"/>
                    <a:pt x="5638" y="968"/>
                    <a:pt x="5872" y="2302"/>
                  </a:cubicBezTo>
                  <a:cubicBezTo>
                    <a:pt x="6138" y="3637"/>
                    <a:pt x="5104" y="4837"/>
                    <a:pt x="3503" y="4971"/>
                  </a:cubicBezTo>
                  <a:cubicBezTo>
                    <a:pt x="1969" y="5104"/>
                    <a:pt x="501" y="4137"/>
                    <a:pt x="268" y="2803"/>
                  </a:cubicBezTo>
                  <a:cubicBezTo>
                    <a:pt x="1" y="1468"/>
                    <a:pt x="1101" y="268"/>
                    <a:pt x="2636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1867;p74">
              <a:extLst>
                <a:ext uri="{FF2B5EF4-FFF2-40B4-BE49-F238E27FC236}">
                  <a16:creationId xmlns:a16="http://schemas.microsoft.com/office/drawing/2014/main" id="{C0227965-0C78-536A-93D3-6C64C19056BA}"/>
                </a:ext>
              </a:extLst>
            </p:cNvPr>
            <p:cNvSpPr/>
            <p:nvPr/>
          </p:nvSpPr>
          <p:spPr>
            <a:xfrm>
              <a:off x="4254875" y="3437075"/>
              <a:ext cx="54225" cy="126775"/>
            </a:xfrm>
            <a:custGeom>
              <a:avLst/>
              <a:gdLst/>
              <a:ahLst/>
              <a:cxnLst/>
              <a:rect l="l" t="t" r="r" b="b"/>
              <a:pathLst>
                <a:path w="2169" h="5071" extrusionOk="0">
                  <a:moveTo>
                    <a:pt x="301" y="67"/>
                  </a:moveTo>
                  <a:cubicBezTo>
                    <a:pt x="367" y="67"/>
                    <a:pt x="501" y="0"/>
                    <a:pt x="634" y="0"/>
                  </a:cubicBezTo>
                  <a:cubicBezTo>
                    <a:pt x="1135" y="1635"/>
                    <a:pt x="1635" y="3303"/>
                    <a:pt x="2169" y="4937"/>
                  </a:cubicBezTo>
                  <a:cubicBezTo>
                    <a:pt x="2102" y="4970"/>
                    <a:pt x="1969" y="4970"/>
                    <a:pt x="1869" y="5004"/>
                  </a:cubicBezTo>
                  <a:cubicBezTo>
                    <a:pt x="1768" y="5004"/>
                    <a:pt x="1668" y="5071"/>
                    <a:pt x="1535" y="5071"/>
                  </a:cubicBezTo>
                  <a:cubicBezTo>
                    <a:pt x="1035" y="3436"/>
                    <a:pt x="534" y="1768"/>
                    <a:pt x="1" y="134"/>
                  </a:cubicBezTo>
                  <a:cubicBezTo>
                    <a:pt x="101" y="100"/>
                    <a:pt x="167" y="67"/>
                    <a:pt x="301" y="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1868;p74">
              <a:extLst>
                <a:ext uri="{FF2B5EF4-FFF2-40B4-BE49-F238E27FC236}">
                  <a16:creationId xmlns:a16="http://schemas.microsoft.com/office/drawing/2014/main" id="{0E8D01B2-9F1A-F5C5-1AA9-0C4E27059607}"/>
                </a:ext>
              </a:extLst>
            </p:cNvPr>
            <p:cNvSpPr/>
            <p:nvPr/>
          </p:nvSpPr>
          <p:spPr>
            <a:xfrm>
              <a:off x="4466700" y="3438725"/>
              <a:ext cx="50050" cy="122625"/>
            </a:xfrm>
            <a:custGeom>
              <a:avLst/>
              <a:gdLst/>
              <a:ahLst/>
              <a:cxnLst/>
              <a:rect l="l" t="t" r="r" b="b"/>
              <a:pathLst>
                <a:path w="2002" h="4905" extrusionOk="0">
                  <a:moveTo>
                    <a:pt x="300" y="1"/>
                  </a:moveTo>
                  <a:lnTo>
                    <a:pt x="634" y="1"/>
                  </a:lnTo>
                  <a:lnTo>
                    <a:pt x="2002" y="4871"/>
                  </a:lnTo>
                  <a:cubicBezTo>
                    <a:pt x="1902" y="4904"/>
                    <a:pt x="1802" y="4904"/>
                    <a:pt x="1701" y="4904"/>
                  </a:cubicBezTo>
                  <a:lnTo>
                    <a:pt x="1368" y="4904"/>
                  </a:lnTo>
                  <a:lnTo>
                    <a:pt x="0" y="34"/>
                  </a:lnTo>
                  <a:cubicBezTo>
                    <a:pt x="67" y="34"/>
                    <a:pt x="167" y="34"/>
                    <a:pt x="3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1869;p74">
              <a:extLst>
                <a:ext uri="{FF2B5EF4-FFF2-40B4-BE49-F238E27FC236}">
                  <a16:creationId xmlns:a16="http://schemas.microsoft.com/office/drawing/2014/main" id="{3D021324-3CFB-7D10-E959-C2CC5748560F}"/>
                </a:ext>
              </a:extLst>
            </p:cNvPr>
            <p:cNvSpPr/>
            <p:nvPr/>
          </p:nvSpPr>
          <p:spPr>
            <a:xfrm>
              <a:off x="4675175" y="3441250"/>
              <a:ext cx="47550" cy="115925"/>
            </a:xfrm>
            <a:custGeom>
              <a:avLst/>
              <a:gdLst/>
              <a:ahLst/>
              <a:cxnLst/>
              <a:rect l="l" t="t" r="r" b="b"/>
              <a:pathLst>
                <a:path w="1902" h="4637" extrusionOk="0">
                  <a:moveTo>
                    <a:pt x="1635" y="133"/>
                  </a:moveTo>
                  <a:cubicBezTo>
                    <a:pt x="1735" y="167"/>
                    <a:pt x="1835" y="234"/>
                    <a:pt x="1902" y="267"/>
                  </a:cubicBezTo>
                  <a:lnTo>
                    <a:pt x="668" y="4637"/>
                  </a:lnTo>
                  <a:cubicBezTo>
                    <a:pt x="534" y="4603"/>
                    <a:pt x="468" y="4570"/>
                    <a:pt x="334" y="4503"/>
                  </a:cubicBezTo>
                  <a:cubicBezTo>
                    <a:pt x="201" y="4470"/>
                    <a:pt x="134" y="4437"/>
                    <a:pt x="1" y="4403"/>
                  </a:cubicBezTo>
                  <a:lnTo>
                    <a:pt x="1235" y="0"/>
                  </a:lnTo>
                  <a:cubicBezTo>
                    <a:pt x="1402" y="100"/>
                    <a:pt x="1502" y="100"/>
                    <a:pt x="1635" y="1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1870;p74">
              <a:extLst>
                <a:ext uri="{FF2B5EF4-FFF2-40B4-BE49-F238E27FC236}">
                  <a16:creationId xmlns:a16="http://schemas.microsoft.com/office/drawing/2014/main" id="{8D36F61F-6699-5F6C-2C4F-F35AD790FB1F}"/>
                </a:ext>
              </a:extLst>
            </p:cNvPr>
            <p:cNvSpPr/>
            <p:nvPr/>
          </p:nvSpPr>
          <p:spPr>
            <a:xfrm>
              <a:off x="4272400" y="3605525"/>
              <a:ext cx="58400" cy="119275"/>
            </a:xfrm>
            <a:custGeom>
              <a:avLst/>
              <a:gdLst/>
              <a:ahLst/>
              <a:cxnLst/>
              <a:rect l="l" t="t" r="r" b="b"/>
              <a:pathLst>
                <a:path w="2336" h="4771" extrusionOk="0">
                  <a:moveTo>
                    <a:pt x="2068" y="100"/>
                  </a:moveTo>
                  <a:cubicBezTo>
                    <a:pt x="2168" y="167"/>
                    <a:pt x="2268" y="201"/>
                    <a:pt x="2335" y="267"/>
                  </a:cubicBezTo>
                  <a:cubicBezTo>
                    <a:pt x="1768" y="1768"/>
                    <a:pt x="1168" y="3269"/>
                    <a:pt x="634" y="4771"/>
                  </a:cubicBezTo>
                  <a:cubicBezTo>
                    <a:pt x="500" y="4737"/>
                    <a:pt x="434" y="4704"/>
                    <a:pt x="300" y="4670"/>
                  </a:cubicBezTo>
                  <a:cubicBezTo>
                    <a:pt x="167" y="4604"/>
                    <a:pt x="100" y="4570"/>
                    <a:pt x="0" y="4504"/>
                  </a:cubicBezTo>
                  <a:lnTo>
                    <a:pt x="1768" y="0"/>
                  </a:lnTo>
                  <a:cubicBezTo>
                    <a:pt x="1835" y="34"/>
                    <a:pt x="1935" y="67"/>
                    <a:pt x="2068" y="1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1871;p74">
              <a:extLst>
                <a:ext uri="{FF2B5EF4-FFF2-40B4-BE49-F238E27FC236}">
                  <a16:creationId xmlns:a16="http://schemas.microsoft.com/office/drawing/2014/main" id="{9693767C-147F-A3EB-7C97-42F4B8C4E8ED}"/>
                </a:ext>
              </a:extLst>
            </p:cNvPr>
            <p:cNvSpPr/>
            <p:nvPr/>
          </p:nvSpPr>
          <p:spPr>
            <a:xfrm>
              <a:off x="4497550" y="3599675"/>
              <a:ext cx="35875" cy="124300"/>
            </a:xfrm>
            <a:custGeom>
              <a:avLst/>
              <a:gdLst/>
              <a:ahLst/>
              <a:cxnLst/>
              <a:rect l="l" t="t" r="r" b="b"/>
              <a:pathLst>
                <a:path w="1435" h="4972" extrusionOk="0">
                  <a:moveTo>
                    <a:pt x="334" y="1"/>
                  </a:moveTo>
                  <a:lnTo>
                    <a:pt x="668" y="1"/>
                  </a:lnTo>
                  <a:cubicBezTo>
                    <a:pt x="934" y="1635"/>
                    <a:pt x="1168" y="3270"/>
                    <a:pt x="1435" y="4938"/>
                  </a:cubicBezTo>
                  <a:cubicBezTo>
                    <a:pt x="1301" y="4938"/>
                    <a:pt x="1235" y="4971"/>
                    <a:pt x="1101" y="4971"/>
                  </a:cubicBezTo>
                  <a:lnTo>
                    <a:pt x="768" y="4971"/>
                  </a:lnTo>
                  <a:cubicBezTo>
                    <a:pt x="501" y="3337"/>
                    <a:pt x="267" y="1669"/>
                    <a:pt x="0" y="68"/>
                  </a:cubicBezTo>
                  <a:cubicBezTo>
                    <a:pt x="101" y="1"/>
                    <a:pt x="234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1872;p74">
              <a:extLst>
                <a:ext uri="{FF2B5EF4-FFF2-40B4-BE49-F238E27FC236}">
                  <a16:creationId xmlns:a16="http://schemas.microsoft.com/office/drawing/2014/main" id="{2B2E6716-635D-BDA4-7849-B2783AB74B13}"/>
                </a:ext>
              </a:extLst>
            </p:cNvPr>
            <p:cNvSpPr/>
            <p:nvPr/>
          </p:nvSpPr>
          <p:spPr>
            <a:xfrm>
              <a:off x="4687675" y="3599675"/>
              <a:ext cx="84250" cy="115950"/>
            </a:xfrm>
            <a:custGeom>
              <a:avLst/>
              <a:gdLst/>
              <a:ahLst/>
              <a:cxnLst/>
              <a:rect l="l" t="t" r="r" b="b"/>
              <a:pathLst>
                <a:path w="3370" h="4638" extrusionOk="0">
                  <a:moveTo>
                    <a:pt x="234" y="134"/>
                  </a:moveTo>
                  <a:cubicBezTo>
                    <a:pt x="334" y="101"/>
                    <a:pt x="468" y="68"/>
                    <a:pt x="535" y="1"/>
                  </a:cubicBezTo>
                  <a:cubicBezTo>
                    <a:pt x="1502" y="1469"/>
                    <a:pt x="2403" y="2936"/>
                    <a:pt x="3370" y="4404"/>
                  </a:cubicBezTo>
                  <a:lnTo>
                    <a:pt x="3136" y="4504"/>
                  </a:lnTo>
                  <a:cubicBezTo>
                    <a:pt x="3036" y="4571"/>
                    <a:pt x="2903" y="4604"/>
                    <a:pt x="2836" y="4638"/>
                  </a:cubicBezTo>
                  <a:cubicBezTo>
                    <a:pt x="1869" y="3170"/>
                    <a:pt x="968" y="1736"/>
                    <a:pt x="1" y="268"/>
                  </a:cubicBezTo>
                  <a:cubicBezTo>
                    <a:pt x="34" y="234"/>
                    <a:pt x="134" y="168"/>
                    <a:pt x="234" y="1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1873;p74">
              <a:extLst>
                <a:ext uri="{FF2B5EF4-FFF2-40B4-BE49-F238E27FC236}">
                  <a16:creationId xmlns:a16="http://schemas.microsoft.com/office/drawing/2014/main" id="{8F26EC0E-17F6-8C8B-55A5-7818D18629FE}"/>
                </a:ext>
              </a:extLst>
            </p:cNvPr>
            <p:cNvSpPr/>
            <p:nvPr/>
          </p:nvSpPr>
          <p:spPr>
            <a:xfrm>
              <a:off x="4310750" y="3766475"/>
              <a:ext cx="23375" cy="127625"/>
            </a:xfrm>
            <a:custGeom>
              <a:avLst/>
              <a:gdLst/>
              <a:ahLst/>
              <a:cxnLst/>
              <a:rect l="l" t="t" r="r" b="b"/>
              <a:pathLst>
                <a:path w="935" h="5105" extrusionOk="0">
                  <a:moveTo>
                    <a:pt x="601" y="67"/>
                  </a:moveTo>
                  <a:cubicBezTo>
                    <a:pt x="734" y="67"/>
                    <a:pt x="801" y="100"/>
                    <a:pt x="934" y="134"/>
                  </a:cubicBezTo>
                  <a:cubicBezTo>
                    <a:pt x="868" y="1802"/>
                    <a:pt x="768" y="3436"/>
                    <a:pt x="701" y="5104"/>
                  </a:cubicBezTo>
                  <a:cubicBezTo>
                    <a:pt x="568" y="5104"/>
                    <a:pt x="467" y="5104"/>
                    <a:pt x="367" y="5071"/>
                  </a:cubicBezTo>
                  <a:cubicBezTo>
                    <a:pt x="234" y="5071"/>
                    <a:pt x="101" y="5004"/>
                    <a:pt x="0" y="5004"/>
                  </a:cubicBezTo>
                  <a:cubicBezTo>
                    <a:pt x="101" y="3336"/>
                    <a:pt x="234" y="1735"/>
                    <a:pt x="301" y="67"/>
                  </a:cubicBezTo>
                  <a:cubicBezTo>
                    <a:pt x="401" y="0"/>
                    <a:pt x="534" y="0"/>
                    <a:pt x="601" y="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1874;p74">
              <a:extLst>
                <a:ext uri="{FF2B5EF4-FFF2-40B4-BE49-F238E27FC236}">
                  <a16:creationId xmlns:a16="http://schemas.microsoft.com/office/drawing/2014/main" id="{ECD70A42-1268-3225-256F-9EC2C124F327}"/>
                </a:ext>
              </a:extLst>
            </p:cNvPr>
            <p:cNvSpPr/>
            <p:nvPr/>
          </p:nvSpPr>
          <p:spPr>
            <a:xfrm>
              <a:off x="4507550" y="3765650"/>
              <a:ext cx="65075" cy="115100"/>
            </a:xfrm>
            <a:custGeom>
              <a:avLst/>
              <a:gdLst/>
              <a:ahLst/>
              <a:cxnLst/>
              <a:rect l="l" t="t" r="r" b="b"/>
              <a:pathLst>
                <a:path w="2603" h="4604" extrusionOk="0">
                  <a:moveTo>
                    <a:pt x="2336" y="133"/>
                  </a:moveTo>
                  <a:cubicBezTo>
                    <a:pt x="2436" y="167"/>
                    <a:pt x="2536" y="267"/>
                    <a:pt x="2603" y="300"/>
                  </a:cubicBezTo>
                  <a:cubicBezTo>
                    <a:pt x="1935" y="1701"/>
                    <a:pt x="1268" y="3169"/>
                    <a:pt x="601" y="4603"/>
                  </a:cubicBezTo>
                  <a:cubicBezTo>
                    <a:pt x="468" y="4537"/>
                    <a:pt x="401" y="4503"/>
                    <a:pt x="268" y="4470"/>
                  </a:cubicBezTo>
                  <a:cubicBezTo>
                    <a:pt x="134" y="4403"/>
                    <a:pt x="67" y="4336"/>
                    <a:pt x="1" y="4303"/>
                  </a:cubicBezTo>
                  <a:cubicBezTo>
                    <a:pt x="668" y="2869"/>
                    <a:pt x="1302" y="1434"/>
                    <a:pt x="2002" y="0"/>
                  </a:cubicBezTo>
                  <a:cubicBezTo>
                    <a:pt x="2102" y="33"/>
                    <a:pt x="2202" y="100"/>
                    <a:pt x="2336" y="1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1875;p74">
              <a:extLst>
                <a:ext uri="{FF2B5EF4-FFF2-40B4-BE49-F238E27FC236}">
                  <a16:creationId xmlns:a16="http://schemas.microsoft.com/office/drawing/2014/main" id="{E971C3D0-2A2A-A45A-5AE0-F16CE6E3A364}"/>
                </a:ext>
              </a:extLst>
            </p:cNvPr>
            <p:cNvSpPr/>
            <p:nvPr/>
          </p:nvSpPr>
          <p:spPr>
            <a:xfrm>
              <a:off x="4738550" y="3755625"/>
              <a:ext cx="38400" cy="120950"/>
            </a:xfrm>
            <a:custGeom>
              <a:avLst/>
              <a:gdLst/>
              <a:ahLst/>
              <a:cxnLst/>
              <a:rect l="l" t="t" r="r" b="b"/>
              <a:pathLst>
                <a:path w="1536" h="4838" extrusionOk="0">
                  <a:moveTo>
                    <a:pt x="334" y="1"/>
                  </a:moveTo>
                  <a:lnTo>
                    <a:pt x="668" y="1"/>
                  </a:lnTo>
                  <a:cubicBezTo>
                    <a:pt x="968" y="1569"/>
                    <a:pt x="1268" y="3203"/>
                    <a:pt x="1535" y="4771"/>
                  </a:cubicBezTo>
                  <a:cubicBezTo>
                    <a:pt x="1435" y="4771"/>
                    <a:pt x="1335" y="4838"/>
                    <a:pt x="1202" y="4838"/>
                  </a:cubicBezTo>
                  <a:lnTo>
                    <a:pt x="868" y="4838"/>
                  </a:lnTo>
                  <a:cubicBezTo>
                    <a:pt x="601" y="3203"/>
                    <a:pt x="301" y="1602"/>
                    <a:pt x="1" y="34"/>
                  </a:cubicBezTo>
                  <a:cubicBezTo>
                    <a:pt x="101" y="1"/>
                    <a:pt x="201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1876;p74">
              <a:extLst>
                <a:ext uri="{FF2B5EF4-FFF2-40B4-BE49-F238E27FC236}">
                  <a16:creationId xmlns:a16="http://schemas.microsoft.com/office/drawing/2014/main" id="{D844E8DA-017B-A687-B8C5-B38EE9CA1703}"/>
                </a:ext>
              </a:extLst>
            </p:cNvPr>
            <p:cNvSpPr/>
            <p:nvPr/>
          </p:nvSpPr>
          <p:spPr>
            <a:xfrm>
              <a:off x="4309925" y="3934925"/>
              <a:ext cx="65050" cy="120100"/>
            </a:xfrm>
            <a:custGeom>
              <a:avLst/>
              <a:gdLst/>
              <a:ahLst/>
              <a:cxnLst/>
              <a:rect l="l" t="t" r="r" b="b"/>
              <a:pathLst>
                <a:path w="2602" h="4804" extrusionOk="0">
                  <a:moveTo>
                    <a:pt x="2302" y="101"/>
                  </a:moveTo>
                  <a:cubicBezTo>
                    <a:pt x="2435" y="167"/>
                    <a:pt x="2502" y="234"/>
                    <a:pt x="2602" y="267"/>
                  </a:cubicBezTo>
                  <a:cubicBezTo>
                    <a:pt x="1968" y="1768"/>
                    <a:pt x="1301" y="3270"/>
                    <a:pt x="634" y="4804"/>
                  </a:cubicBezTo>
                  <a:cubicBezTo>
                    <a:pt x="500" y="4771"/>
                    <a:pt x="434" y="4737"/>
                    <a:pt x="300" y="4704"/>
                  </a:cubicBezTo>
                  <a:cubicBezTo>
                    <a:pt x="167" y="4637"/>
                    <a:pt x="100" y="4604"/>
                    <a:pt x="0" y="4537"/>
                  </a:cubicBezTo>
                  <a:cubicBezTo>
                    <a:pt x="667" y="3036"/>
                    <a:pt x="1301" y="1468"/>
                    <a:pt x="1968" y="1"/>
                  </a:cubicBezTo>
                  <a:cubicBezTo>
                    <a:pt x="2102" y="34"/>
                    <a:pt x="2235" y="67"/>
                    <a:pt x="2302" y="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1877;p74">
              <a:extLst>
                <a:ext uri="{FF2B5EF4-FFF2-40B4-BE49-F238E27FC236}">
                  <a16:creationId xmlns:a16="http://schemas.microsoft.com/office/drawing/2014/main" id="{DB57C123-D6BF-E978-DA7C-AADE67E0D7F7}"/>
                </a:ext>
              </a:extLst>
            </p:cNvPr>
            <p:cNvSpPr/>
            <p:nvPr/>
          </p:nvSpPr>
          <p:spPr>
            <a:xfrm>
              <a:off x="4528400" y="3924075"/>
              <a:ext cx="74250" cy="120125"/>
            </a:xfrm>
            <a:custGeom>
              <a:avLst/>
              <a:gdLst/>
              <a:ahLst/>
              <a:cxnLst/>
              <a:rect l="l" t="t" r="r" b="b"/>
              <a:pathLst>
                <a:path w="2970" h="4805" extrusionOk="0">
                  <a:moveTo>
                    <a:pt x="268" y="101"/>
                  </a:moveTo>
                  <a:cubicBezTo>
                    <a:pt x="368" y="34"/>
                    <a:pt x="468" y="1"/>
                    <a:pt x="601" y="1"/>
                  </a:cubicBezTo>
                  <a:cubicBezTo>
                    <a:pt x="1402" y="1535"/>
                    <a:pt x="2202" y="3036"/>
                    <a:pt x="2969" y="4604"/>
                  </a:cubicBezTo>
                  <a:cubicBezTo>
                    <a:pt x="2903" y="4638"/>
                    <a:pt x="2769" y="4671"/>
                    <a:pt x="2703" y="4704"/>
                  </a:cubicBezTo>
                  <a:cubicBezTo>
                    <a:pt x="2569" y="4771"/>
                    <a:pt x="2502" y="4804"/>
                    <a:pt x="2369" y="4804"/>
                  </a:cubicBezTo>
                  <a:cubicBezTo>
                    <a:pt x="1568" y="3270"/>
                    <a:pt x="768" y="1769"/>
                    <a:pt x="1" y="201"/>
                  </a:cubicBezTo>
                  <a:cubicBezTo>
                    <a:pt x="67" y="168"/>
                    <a:pt x="201" y="134"/>
                    <a:pt x="268" y="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1878;p74">
              <a:extLst>
                <a:ext uri="{FF2B5EF4-FFF2-40B4-BE49-F238E27FC236}">
                  <a16:creationId xmlns:a16="http://schemas.microsoft.com/office/drawing/2014/main" id="{80267541-B704-BA42-F814-83FD3E9C9278}"/>
                </a:ext>
              </a:extLst>
            </p:cNvPr>
            <p:cNvSpPr/>
            <p:nvPr/>
          </p:nvSpPr>
          <p:spPr>
            <a:xfrm>
              <a:off x="4726875" y="3937425"/>
              <a:ext cx="118450" cy="73425"/>
            </a:xfrm>
            <a:custGeom>
              <a:avLst/>
              <a:gdLst/>
              <a:ahLst/>
              <a:cxnLst/>
              <a:rect l="l" t="t" r="r" b="b"/>
              <a:pathLst>
                <a:path w="4738" h="2937" extrusionOk="0">
                  <a:moveTo>
                    <a:pt x="4571" y="267"/>
                  </a:moveTo>
                  <a:cubicBezTo>
                    <a:pt x="4637" y="334"/>
                    <a:pt x="4671" y="434"/>
                    <a:pt x="4737" y="568"/>
                  </a:cubicBezTo>
                  <a:cubicBezTo>
                    <a:pt x="3270" y="1335"/>
                    <a:pt x="1835" y="2135"/>
                    <a:pt x="401" y="2936"/>
                  </a:cubicBezTo>
                  <a:cubicBezTo>
                    <a:pt x="301" y="2836"/>
                    <a:pt x="234" y="2769"/>
                    <a:pt x="167" y="2669"/>
                  </a:cubicBezTo>
                  <a:cubicBezTo>
                    <a:pt x="101" y="2602"/>
                    <a:pt x="67" y="2502"/>
                    <a:pt x="1" y="2402"/>
                  </a:cubicBezTo>
                  <a:cubicBezTo>
                    <a:pt x="1468" y="1602"/>
                    <a:pt x="2903" y="801"/>
                    <a:pt x="4337" y="1"/>
                  </a:cubicBezTo>
                  <a:cubicBezTo>
                    <a:pt x="4437" y="101"/>
                    <a:pt x="4504" y="167"/>
                    <a:pt x="4571" y="2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1879;p74">
              <a:extLst>
                <a:ext uri="{FF2B5EF4-FFF2-40B4-BE49-F238E27FC236}">
                  <a16:creationId xmlns:a16="http://schemas.microsoft.com/office/drawing/2014/main" id="{07EED1AE-7471-3390-5500-1070E56C0DA3}"/>
                </a:ext>
              </a:extLst>
            </p:cNvPr>
            <p:cNvSpPr/>
            <p:nvPr/>
          </p:nvSpPr>
          <p:spPr>
            <a:xfrm>
              <a:off x="4347450" y="4095875"/>
              <a:ext cx="32550" cy="126775"/>
            </a:xfrm>
            <a:custGeom>
              <a:avLst/>
              <a:gdLst/>
              <a:ahLst/>
              <a:cxnLst/>
              <a:rect l="l" t="t" r="r" b="b"/>
              <a:pathLst>
                <a:path w="1302" h="5071" extrusionOk="0">
                  <a:moveTo>
                    <a:pt x="334" y="0"/>
                  </a:moveTo>
                  <a:lnTo>
                    <a:pt x="667" y="0"/>
                  </a:lnTo>
                  <a:lnTo>
                    <a:pt x="1301" y="5004"/>
                  </a:lnTo>
                  <a:cubicBezTo>
                    <a:pt x="1168" y="5004"/>
                    <a:pt x="1034" y="5071"/>
                    <a:pt x="968" y="5071"/>
                  </a:cubicBezTo>
                  <a:lnTo>
                    <a:pt x="634" y="5071"/>
                  </a:lnTo>
                  <a:lnTo>
                    <a:pt x="0" y="67"/>
                  </a:lnTo>
                  <a:cubicBezTo>
                    <a:pt x="134" y="67"/>
                    <a:pt x="26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1880;p74">
              <a:extLst>
                <a:ext uri="{FF2B5EF4-FFF2-40B4-BE49-F238E27FC236}">
                  <a16:creationId xmlns:a16="http://schemas.microsoft.com/office/drawing/2014/main" id="{66BC1410-6937-13D8-D10C-5896C5287726}"/>
                </a:ext>
              </a:extLst>
            </p:cNvPr>
            <p:cNvSpPr/>
            <p:nvPr/>
          </p:nvSpPr>
          <p:spPr>
            <a:xfrm>
              <a:off x="4571775" y="4083375"/>
              <a:ext cx="35875" cy="124275"/>
            </a:xfrm>
            <a:custGeom>
              <a:avLst/>
              <a:gdLst/>
              <a:ahLst/>
              <a:cxnLst/>
              <a:rect l="l" t="t" r="r" b="b"/>
              <a:pathLst>
                <a:path w="1435" h="4971" extrusionOk="0">
                  <a:moveTo>
                    <a:pt x="334" y="0"/>
                  </a:moveTo>
                  <a:lnTo>
                    <a:pt x="667" y="0"/>
                  </a:lnTo>
                  <a:cubicBezTo>
                    <a:pt x="934" y="1635"/>
                    <a:pt x="1168" y="3269"/>
                    <a:pt x="1435" y="4937"/>
                  </a:cubicBezTo>
                  <a:cubicBezTo>
                    <a:pt x="1301" y="4937"/>
                    <a:pt x="1201" y="4970"/>
                    <a:pt x="1101" y="4970"/>
                  </a:cubicBezTo>
                  <a:lnTo>
                    <a:pt x="767" y="4970"/>
                  </a:lnTo>
                  <a:cubicBezTo>
                    <a:pt x="501" y="3336"/>
                    <a:pt x="267" y="1735"/>
                    <a:pt x="0" y="67"/>
                  </a:cubicBezTo>
                  <a:cubicBezTo>
                    <a:pt x="134" y="67"/>
                    <a:pt x="26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1881;p74">
              <a:extLst>
                <a:ext uri="{FF2B5EF4-FFF2-40B4-BE49-F238E27FC236}">
                  <a16:creationId xmlns:a16="http://schemas.microsoft.com/office/drawing/2014/main" id="{D0476ED5-D0EE-D8F0-E9BC-B116ED018588}"/>
                </a:ext>
              </a:extLst>
            </p:cNvPr>
            <p:cNvSpPr/>
            <p:nvPr/>
          </p:nvSpPr>
          <p:spPr>
            <a:xfrm>
              <a:off x="4776925" y="4077525"/>
              <a:ext cx="76725" cy="109275"/>
            </a:xfrm>
            <a:custGeom>
              <a:avLst/>
              <a:gdLst/>
              <a:ahLst/>
              <a:cxnLst/>
              <a:rect l="l" t="t" r="r" b="b"/>
              <a:pathLst>
                <a:path w="3069" h="4371" extrusionOk="0">
                  <a:moveTo>
                    <a:pt x="2769" y="134"/>
                  </a:moveTo>
                  <a:cubicBezTo>
                    <a:pt x="2902" y="167"/>
                    <a:pt x="2969" y="234"/>
                    <a:pt x="3069" y="301"/>
                  </a:cubicBezTo>
                  <a:cubicBezTo>
                    <a:pt x="2268" y="1668"/>
                    <a:pt x="1468" y="3003"/>
                    <a:pt x="634" y="4370"/>
                  </a:cubicBezTo>
                  <a:cubicBezTo>
                    <a:pt x="500" y="4337"/>
                    <a:pt x="434" y="4304"/>
                    <a:pt x="300" y="4237"/>
                  </a:cubicBezTo>
                  <a:cubicBezTo>
                    <a:pt x="167" y="4204"/>
                    <a:pt x="100" y="4137"/>
                    <a:pt x="0" y="4070"/>
                  </a:cubicBezTo>
                  <a:cubicBezTo>
                    <a:pt x="801" y="2703"/>
                    <a:pt x="1601" y="1335"/>
                    <a:pt x="2435" y="1"/>
                  </a:cubicBezTo>
                  <a:cubicBezTo>
                    <a:pt x="2569" y="1"/>
                    <a:pt x="2635" y="34"/>
                    <a:pt x="2769" y="1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1882;p74">
              <a:extLst>
                <a:ext uri="{FF2B5EF4-FFF2-40B4-BE49-F238E27FC236}">
                  <a16:creationId xmlns:a16="http://schemas.microsoft.com/office/drawing/2014/main" id="{704668FB-B5A0-5EBD-F0E7-85A803A4B6CD}"/>
                </a:ext>
              </a:extLst>
            </p:cNvPr>
            <p:cNvSpPr/>
            <p:nvPr/>
          </p:nvSpPr>
          <p:spPr>
            <a:xfrm>
              <a:off x="4345775" y="4262650"/>
              <a:ext cx="71750" cy="122625"/>
            </a:xfrm>
            <a:custGeom>
              <a:avLst/>
              <a:gdLst/>
              <a:ahLst/>
              <a:cxnLst/>
              <a:rect l="l" t="t" r="r" b="b"/>
              <a:pathLst>
                <a:path w="2870" h="4905" extrusionOk="0">
                  <a:moveTo>
                    <a:pt x="334" y="101"/>
                  </a:moveTo>
                  <a:cubicBezTo>
                    <a:pt x="467" y="68"/>
                    <a:pt x="534" y="68"/>
                    <a:pt x="668" y="1"/>
                  </a:cubicBezTo>
                  <a:cubicBezTo>
                    <a:pt x="1401" y="1602"/>
                    <a:pt x="2169" y="3136"/>
                    <a:pt x="2869" y="4671"/>
                  </a:cubicBezTo>
                  <a:cubicBezTo>
                    <a:pt x="2802" y="4738"/>
                    <a:pt x="2669" y="4771"/>
                    <a:pt x="2536" y="4804"/>
                  </a:cubicBezTo>
                  <a:cubicBezTo>
                    <a:pt x="2402" y="4838"/>
                    <a:pt x="2302" y="4838"/>
                    <a:pt x="2202" y="4904"/>
                  </a:cubicBezTo>
                  <a:cubicBezTo>
                    <a:pt x="1468" y="3337"/>
                    <a:pt x="701" y="1769"/>
                    <a:pt x="0" y="234"/>
                  </a:cubicBezTo>
                  <a:cubicBezTo>
                    <a:pt x="67" y="168"/>
                    <a:pt x="201" y="134"/>
                    <a:pt x="334" y="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1883;p74">
              <a:extLst>
                <a:ext uri="{FF2B5EF4-FFF2-40B4-BE49-F238E27FC236}">
                  <a16:creationId xmlns:a16="http://schemas.microsoft.com/office/drawing/2014/main" id="{3D313884-BD27-84B9-9473-8445952E2960}"/>
                </a:ext>
              </a:extLst>
            </p:cNvPr>
            <p:cNvSpPr/>
            <p:nvPr/>
          </p:nvSpPr>
          <p:spPr>
            <a:xfrm>
              <a:off x="4562600" y="4253475"/>
              <a:ext cx="105100" cy="105100"/>
            </a:xfrm>
            <a:custGeom>
              <a:avLst/>
              <a:gdLst/>
              <a:ahLst/>
              <a:cxnLst/>
              <a:rect l="l" t="t" r="r" b="b"/>
              <a:pathLst>
                <a:path w="4204" h="4204" extrusionOk="0">
                  <a:moveTo>
                    <a:pt x="234" y="168"/>
                  </a:moveTo>
                  <a:cubicBezTo>
                    <a:pt x="334" y="101"/>
                    <a:pt x="401" y="34"/>
                    <a:pt x="534" y="1"/>
                  </a:cubicBezTo>
                  <a:cubicBezTo>
                    <a:pt x="1735" y="1302"/>
                    <a:pt x="3002" y="2603"/>
                    <a:pt x="4203" y="3837"/>
                  </a:cubicBezTo>
                  <a:cubicBezTo>
                    <a:pt x="4137" y="3937"/>
                    <a:pt x="4037" y="4004"/>
                    <a:pt x="3970" y="4037"/>
                  </a:cubicBezTo>
                  <a:cubicBezTo>
                    <a:pt x="3870" y="4137"/>
                    <a:pt x="3803" y="4171"/>
                    <a:pt x="3670" y="4204"/>
                  </a:cubicBezTo>
                  <a:cubicBezTo>
                    <a:pt x="2469" y="2936"/>
                    <a:pt x="1201" y="1669"/>
                    <a:pt x="0" y="368"/>
                  </a:cubicBezTo>
                  <a:cubicBezTo>
                    <a:pt x="67" y="335"/>
                    <a:pt x="167" y="268"/>
                    <a:pt x="234" y="1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1884;p74">
              <a:extLst>
                <a:ext uri="{FF2B5EF4-FFF2-40B4-BE49-F238E27FC236}">
                  <a16:creationId xmlns:a16="http://schemas.microsoft.com/office/drawing/2014/main" id="{2B20D450-AE4D-11BF-5755-32FDEBD313A7}"/>
                </a:ext>
              </a:extLst>
            </p:cNvPr>
            <p:cNvSpPr/>
            <p:nvPr/>
          </p:nvSpPr>
          <p:spPr>
            <a:xfrm>
              <a:off x="4832800" y="4228475"/>
              <a:ext cx="23375" cy="121775"/>
            </a:xfrm>
            <a:custGeom>
              <a:avLst/>
              <a:gdLst/>
              <a:ahLst/>
              <a:cxnLst/>
              <a:rect l="l" t="t" r="r" b="b"/>
              <a:pathLst>
                <a:path w="935" h="4871" extrusionOk="0">
                  <a:moveTo>
                    <a:pt x="567" y="34"/>
                  </a:moveTo>
                  <a:cubicBezTo>
                    <a:pt x="701" y="34"/>
                    <a:pt x="834" y="100"/>
                    <a:pt x="934" y="100"/>
                  </a:cubicBezTo>
                  <a:cubicBezTo>
                    <a:pt x="901" y="1668"/>
                    <a:pt x="834" y="3303"/>
                    <a:pt x="734" y="4870"/>
                  </a:cubicBezTo>
                  <a:lnTo>
                    <a:pt x="367" y="4870"/>
                  </a:lnTo>
                  <a:cubicBezTo>
                    <a:pt x="234" y="4870"/>
                    <a:pt x="100" y="4837"/>
                    <a:pt x="0" y="4837"/>
                  </a:cubicBezTo>
                  <a:cubicBezTo>
                    <a:pt x="67" y="3269"/>
                    <a:pt x="100" y="1635"/>
                    <a:pt x="200" y="34"/>
                  </a:cubicBezTo>
                  <a:cubicBezTo>
                    <a:pt x="334" y="0"/>
                    <a:pt x="434" y="34"/>
                    <a:pt x="56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1885;p74">
              <a:extLst>
                <a:ext uri="{FF2B5EF4-FFF2-40B4-BE49-F238E27FC236}">
                  <a16:creationId xmlns:a16="http://schemas.microsoft.com/office/drawing/2014/main" id="{9BB65E0A-7B5C-D17D-2325-4EF21E15D1A4}"/>
                </a:ext>
              </a:extLst>
            </p:cNvPr>
            <p:cNvSpPr/>
            <p:nvPr/>
          </p:nvSpPr>
          <p:spPr>
            <a:xfrm>
              <a:off x="4364125" y="4429450"/>
              <a:ext cx="85075" cy="118450"/>
            </a:xfrm>
            <a:custGeom>
              <a:avLst/>
              <a:gdLst/>
              <a:ahLst/>
              <a:cxnLst/>
              <a:rect l="l" t="t" r="r" b="b"/>
              <a:pathLst>
                <a:path w="3403" h="4738" extrusionOk="0">
                  <a:moveTo>
                    <a:pt x="301" y="134"/>
                  </a:moveTo>
                  <a:cubicBezTo>
                    <a:pt x="434" y="100"/>
                    <a:pt x="501" y="67"/>
                    <a:pt x="634" y="0"/>
                  </a:cubicBezTo>
                  <a:cubicBezTo>
                    <a:pt x="1568" y="1501"/>
                    <a:pt x="2469" y="2969"/>
                    <a:pt x="3403" y="4437"/>
                  </a:cubicBezTo>
                  <a:cubicBezTo>
                    <a:pt x="3303" y="4470"/>
                    <a:pt x="3169" y="4570"/>
                    <a:pt x="3103" y="4604"/>
                  </a:cubicBezTo>
                  <a:cubicBezTo>
                    <a:pt x="2969" y="4637"/>
                    <a:pt x="2902" y="4670"/>
                    <a:pt x="2769" y="4737"/>
                  </a:cubicBezTo>
                  <a:cubicBezTo>
                    <a:pt x="1835" y="3269"/>
                    <a:pt x="934" y="1768"/>
                    <a:pt x="0" y="301"/>
                  </a:cubicBezTo>
                  <a:cubicBezTo>
                    <a:pt x="100" y="267"/>
                    <a:pt x="167" y="167"/>
                    <a:pt x="301" y="134"/>
                  </a:cubicBezTo>
                  <a:close/>
                </a:path>
              </a:pathLst>
            </a:custGeom>
            <a:solidFill>
              <a:srgbClr val="F5C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1886;p74">
              <a:extLst>
                <a:ext uri="{FF2B5EF4-FFF2-40B4-BE49-F238E27FC236}">
                  <a16:creationId xmlns:a16="http://schemas.microsoft.com/office/drawing/2014/main" id="{8B480735-F0D3-73AD-2742-DD251A472E79}"/>
                </a:ext>
              </a:extLst>
            </p:cNvPr>
            <p:cNvSpPr/>
            <p:nvPr/>
          </p:nvSpPr>
          <p:spPr>
            <a:xfrm>
              <a:off x="4612625" y="4406925"/>
              <a:ext cx="54225" cy="122625"/>
            </a:xfrm>
            <a:custGeom>
              <a:avLst/>
              <a:gdLst/>
              <a:ahLst/>
              <a:cxnLst/>
              <a:rect l="l" t="t" r="r" b="b"/>
              <a:pathLst>
                <a:path w="2169" h="4905" extrusionOk="0">
                  <a:moveTo>
                    <a:pt x="1835" y="67"/>
                  </a:moveTo>
                  <a:cubicBezTo>
                    <a:pt x="1969" y="134"/>
                    <a:pt x="2069" y="167"/>
                    <a:pt x="2169" y="201"/>
                  </a:cubicBezTo>
                  <a:cubicBezTo>
                    <a:pt x="1669" y="1802"/>
                    <a:pt x="1202" y="3336"/>
                    <a:pt x="701" y="4904"/>
                  </a:cubicBezTo>
                  <a:cubicBezTo>
                    <a:pt x="568" y="4904"/>
                    <a:pt x="468" y="4871"/>
                    <a:pt x="334" y="4838"/>
                  </a:cubicBezTo>
                  <a:cubicBezTo>
                    <a:pt x="201" y="4804"/>
                    <a:pt x="67" y="4737"/>
                    <a:pt x="1" y="4704"/>
                  </a:cubicBezTo>
                  <a:cubicBezTo>
                    <a:pt x="501" y="3136"/>
                    <a:pt x="968" y="1535"/>
                    <a:pt x="1468" y="1"/>
                  </a:cubicBezTo>
                  <a:cubicBezTo>
                    <a:pt x="1569" y="34"/>
                    <a:pt x="1702" y="34"/>
                    <a:pt x="1835" y="67"/>
                  </a:cubicBezTo>
                  <a:close/>
                </a:path>
              </a:pathLst>
            </a:custGeom>
            <a:solidFill>
              <a:srgbClr val="F5C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1887;p74">
              <a:extLst>
                <a:ext uri="{FF2B5EF4-FFF2-40B4-BE49-F238E27FC236}">
                  <a16:creationId xmlns:a16="http://schemas.microsoft.com/office/drawing/2014/main" id="{E4F518F9-76E7-CBE4-B99C-3786964741DA}"/>
                </a:ext>
              </a:extLst>
            </p:cNvPr>
            <p:cNvSpPr/>
            <p:nvPr/>
          </p:nvSpPr>
          <p:spPr>
            <a:xfrm>
              <a:off x="4853625" y="4386925"/>
              <a:ext cx="40075" cy="120925"/>
            </a:xfrm>
            <a:custGeom>
              <a:avLst/>
              <a:gdLst/>
              <a:ahLst/>
              <a:cxnLst/>
              <a:rect l="l" t="t" r="r" b="b"/>
              <a:pathLst>
                <a:path w="1603" h="4837" extrusionOk="0">
                  <a:moveTo>
                    <a:pt x="368" y="0"/>
                  </a:moveTo>
                  <a:lnTo>
                    <a:pt x="735" y="0"/>
                  </a:lnTo>
                  <a:cubicBezTo>
                    <a:pt x="1035" y="1601"/>
                    <a:pt x="1335" y="3202"/>
                    <a:pt x="1602" y="4804"/>
                  </a:cubicBezTo>
                  <a:cubicBezTo>
                    <a:pt x="1502" y="4837"/>
                    <a:pt x="1369" y="4837"/>
                    <a:pt x="1235" y="4837"/>
                  </a:cubicBezTo>
                  <a:lnTo>
                    <a:pt x="868" y="4837"/>
                  </a:lnTo>
                  <a:cubicBezTo>
                    <a:pt x="568" y="3202"/>
                    <a:pt x="268" y="1635"/>
                    <a:pt x="1" y="33"/>
                  </a:cubicBezTo>
                  <a:cubicBezTo>
                    <a:pt x="101" y="33"/>
                    <a:pt x="234" y="0"/>
                    <a:pt x="368" y="0"/>
                  </a:cubicBezTo>
                  <a:close/>
                </a:path>
              </a:pathLst>
            </a:custGeom>
            <a:solidFill>
              <a:srgbClr val="F5C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1888;p74">
              <a:extLst>
                <a:ext uri="{FF2B5EF4-FFF2-40B4-BE49-F238E27FC236}">
                  <a16:creationId xmlns:a16="http://schemas.microsoft.com/office/drawing/2014/main" id="{4EB3EAF9-7A35-B531-624E-B05AB93E2BCD}"/>
                </a:ext>
              </a:extLst>
            </p:cNvPr>
            <p:cNvSpPr/>
            <p:nvPr/>
          </p:nvSpPr>
          <p:spPr>
            <a:xfrm>
              <a:off x="2325175" y="4402750"/>
              <a:ext cx="853125" cy="168500"/>
            </a:xfrm>
            <a:custGeom>
              <a:avLst/>
              <a:gdLst/>
              <a:ahLst/>
              <a:cxnLst/>
              <a:rect l="l" t="t" r="r" b="b"/>
              <a:pathLst>
                <a:path w="34125" h="6740" extrusionOk="0">
                  <a:moveTo>
                    <a:pt x="34124" y="3370"/>
                  </a:moveTo>
                  <a:cubicBezTo>
                    <a:pt x="34124" y="5238"/>
                    <a:pt x="26486" y="6739"/>
                    <a:pt x="17079" y="6739"/>
                  </a:cubicBezTo>
                  <a:cubicBezTo>
                    <a:pt x="7639" y="6739"/>
                    <a:pt x="0" y="5238"/>
                    <a:pt x="0" y="3370"/>
                  </a:cubicBezTo>
                  <a:cubicBezTo>
                    <a:pt x="0" y="1502"/>
                    <a:pt x="7639" y="1"/>
                    <a:pt x="17079" y="1"/>
                  </a:cubicBezTo>
                  <a:cubicBezTo>
                    <a:pt x="26486" y="1"/>
                    <a:pt x="34124" y="1502"/>
                    <a:pt x="34124" y="33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1889;p74">
              <a:extLst>
                <a:ext uri="{FF2B5EF4-FFF2-40B4-BE49-F238E27FC236}">
                  <a16:creationId xmlns:a16="http://schemas.microsoft.com/office/drawing/2014/main" id="{0DFA5586-6100-43BA-FA80-98EC1CE50D41}"/>
                </a:ext>
              </a:extLst>
            </p:cNvPr>
            <p:cNvSpPr/>
            <p:nvPr/>
          </p:nvSpPr>
          <p:spPr>
            <a:xfrm>
              <a:off x="2360200" y="3487100"/>
              <a:ext cx="975700" cy="1053275"/>
            </a:xfrm>
            <a:custGeom>
              <a:avLst/>
              <a:gdLst/>
              <a:ahLst/>
              <a:cxnLst/>
              <a:rect l="l" t="t" r="r" b="b"/>
              <a:pathLst>
                <a:path w="39028" h="42131" extrusionOk="0">
                  <a:moveTo>
                    <a:pt x="28954" y="1502"/>
                  </a:moveTo>
                  <a:lnTo>
                    <a:pt x="35926" y="6605"/>
                  </a:lnTo>
                  <a:cubicBezTo>
                    <a:pt x="37427" y="7673"/>
                    <a:pt x="38361" y="9241"/>
                    <a:pt x="38661" y="10842"/>
                  </a:cubicBezTo>
                  <a:cubicBezTo>
                    <a:pt x="39028" y="12510"/>
                    <a:pt x="38728" y="14311"/>
                    <a:pt x="37794" y="15845"/>
                  </a:cubicBezTo>
                  <a:lnTo>
                    <a:pt x="23850" y="39329"/>
                  </a:lnTo>
                  <a:cubicBezTo>
                    <a:pt x="23750" y="39496"/>
                    <a:pt x="23617" y="39629"/>
                    <a:pt x="23584" y="39762"/>
                  </a:cubicBezTo>
                  <a:cubicBezTo>
                    <a:pt x="22616" y="41030"/>
                    <a:pt x="21182" y="41797"/>
                    <a:pt x="19581" y="41964"/>
                  </a:cubicBezTo>
                  <a:cubicBezTo>
                    <a:pt x="18046" y="42131"/>
                    <a:pt x="16378" y="41797"/>
                    <a:pt x="14944" y="40930"/>
                  </a:cubicBezTo>
                  <a:lnTo>
                    <a:pt x="14944" y="40930"/>
                  </a:lnTo>
                  <a:cubicBezTo>
                    <a:pt x="14744" y="40797"/>
                    <a:pt x="14544" y="40663"/>
                    <a:pt x="14377" y="40530"/>
                  </a:cubicBezTo>
                  <a:lnTo>
                    <a:pt x="3236" y="32457"/>
                  </a:lnTo>
                  <a:cubicBezTo>
                    <a:pt x="3069" y="32324"/>
                    <a:pt x="2902" y="32157"/>
                    <a:pt x="2702" y="31990"/>
                  </a:cubicBezTo>
                  <a:lnTo>
                    <a:pt x="2702" y="31990"/>
                  </a:lnTo>
                  <a:cubicBezTo>
                    <a:pt x="1434" y="30889"/>
                    <a:pt x="601" y="29422"/>
                    <a:pt x="334" y="27921"/>
                  </a:cubicBezTo>
                  <a:cubicBezTo>
                    <a:pt x="0" y="26320"/>
                    <a:pt x="267" y="24718"/>
                    <a:pt x="1234" y="23384"/>
                  </a:cubicBezTo>
                  <a:lnTo>
                    <a:pt x="1234" y="23384"/>
                  </a:lnTo>
                  <a:cubicBezTo>
                    <a:pt x="1334" y="23284"/>
                    <a:pt x="1401" y="23151"/>
                    <a:pt x="1535" y="23017"/>
                  </a:cubicBezTo>
                  <a:lnTo>
                    <a:pt x="19614" y="2603"/>
                  </a:lnTo>
                  <a:cubicBezTo>
                    <a:pt x="20782" y="1268"/>
                    <a:pt x="22416" y="434"/>
                    <a:pt x="24117" y="234"/>
                  </a:cubicBezTo>
                  <a:cubicBezTo>
                    <a:pt x="25752" y="1"/>
                    <a:pt x="27453" y="434"/>
                    <a:pt x="28954" y="15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1890;p74">
              <a:extLst>
                <a:ext uri="{FF2B5EF4-FFF2-40B4-BE49-F238E27FC236}">
                  <a16:creationId xmlns:a16="http://schemas.microsoft.com/office/drawing/2014/main" id="{B7CF248C-95F0-CFA9-694B-BABDE9F6F3F9}"/>
                </a:ext>
              </a:extLst>
            </p:cNvPr>
            <p:cNvSpPr/>
            <p:nvPr/>
          </p:nvSpPr>
          <p:spPr>
            <a:xfrm>
              <a:off x="2319325" y="3462075"/>
              <a:ext cx="975725" cy="1053300"/>
            </a:xfrm>
            <a:custGeom>
              <a:avLst/>
              <a:gdLst/>
              <a:ahLst/>
              <a:cxnLst/>
              <a:rect l="l" t="t" r="r" b="b"/>
              <a:pathLst>
                <a:path w="39029" h="42132" extrusionOk="0">
                  <a:moveTo>
                    <a:pt x="28988" y="1502"/>
                  </a:moveTo>
                  <a:lnTo>
                    <a:pt x="35926" y="6606"/>
                  </a:lnTo>
                  <a:cubicBezTo>
                    <a:pt x="37427" y="7673"/>
                    <a:pt x="38361" y="9241"/>
                    <a:pt x="38695" y="10842"/>
                  </a:cubicBezTo>
                  <a:cubicBezTo>
                    <a:pt x="39028" y="12510"/>
                    <a:pt x="38728" y="14311"/>
                    <a:pt x="37828" y="15846"/>
                  </a:cubicBezTo>
                  <a:lnTo>
                    <a:pt x="23851" y="39329"/>
                  </a:lnTo>
                  <a:cubicBezTo>
                    <a:pt x="23751" y="39496"/>
                    <a:pt x="23651" y="39629"/>
                    <a:pt x="23584" y="39763"/>
                  </a:cubicBezTo>
                  <a:cubicBezTo>
                    <a:pt x="22650" y="41030"/>
                    <a:pt x="21182" y="41798"/>
                    <a:pt x="19581" y="41964"/>
                  </a:cubicBezTo>
                  <a:cubicBezTo>
                    <a:pt x="18047" y="42131"/>
                    <a:pt x="16379" y="41798"/>
                    <a:pt x="14978" y="40930"/>
                  </a:cubicBezTo>
                  <a:lnTo>
                    <a:pt x="14978" y="40930"/>
                  </a:lnTo>
                  <a:cubicBezTo>
                    <a:pt x="14744" y="40797"/>
                    <a:pt x="14544" y="40663"/>
                    <a:pt x="14378" y="40530"/>
                  </a:cubicBezTo>
                  <a:lnTo>
                    <a:pt x="3236" y="32424"/>
                  </a:lnTo>
                  <a:cubicBezTo>
                    <a:pt x="3069" y="32291"/>
                    <a:pt x="2903" y="32124"/>
                    <a:pt x="2703" y="31957"/>
                  </a:cubicBezTo>
                  <a:lnTo>
                    <a:pt x="2703" y="31957"/>
                  </a:lnTo>
                  <a:cubicBezTo>
                    <a:pt x="1468" y="30856"/>
                    <a:pt x="634" y="29355"/>
                    <a:pt x="334" y="27854"/>
                  </a:cubicBezTo>
                  <a:cubicBezTo>
                    <a:pt x="1" y="26286"/>
                    <a:pt x="301" y="24685"/>
                    <a:pt x="1235" y="23351"/>
                  </a:cubicBezTo>
                  <a:lnTo>
                    <a:pt x="1235" y="23351"/>
                  </a:lnTo>
                  <a:cubicBezTo>
                    <a:pt x="1335" y="23218"/>
                    <a:pt x="1402" y="23118"/>
                    <a:pt x="1535" y="22984"/>
                  </a:cubicBezTo>
                  <a:lnTo>
                    <a:pt x="19648" y="2536"/>
                  </a:lnTo>
                  <a:cubicBezTo>
                    <a:pt x="20815" y="1235"/>
                    <a:pt x="22417" y="401"/>
                    <a:pt x="24151" y="168"/>
                  </a:cubicBezTo>
                  <a:cubicBezTo>
                    <a:pt x="25719" y="1"/>
                    <a:pt x="27487" y="401"/>
                    <a:pt x="28988" y="15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1891;p74">
              <a:extLst>
                <a:ext uri="{FF2B5EF4-FFF2-40B4-BE49-F238E27FC236}">
                  <a16:creationId xmlns:a16="http://schemas.microsoft.com/office/drawing/2014/main" id="{BEB0BCFB-7870-41CA-6ACB-0AC750C90B38}"/>
                </a:ext>
              </a:extLst>
            </p:cNvPr>
            <p:cNvSpPr/>
            <p:nvPr/>
          </p:nvSpPr>
          <p:spPr>
            <a:xfrm>
              <a:off x="2375200" y="3517950"/>
              <a:ext cx="862300" cy="939050"/>
            </a:xfrm>
            <a:custGeom>
              <a:avLst/>
              <a:gdLst/>
              <a:ahLst/>
              <a:cxnLst/>
              <a:rect l="l" t="t" r="r" b="b"/>
              <a:pathLst>
                <a:path w="34492" h="37562" extrusionOk="0">
                  <a:moveTo>
                    <a:pt x="32424" y="6105"/>
                  </a:moveTo>
                  <a:lnTo>
                    <a:pt x="25452" y="1035"/>
                  </a:lnTo>
                  <a:cubicBezTo>
                    <a:pt x="24418" y="268"/>
                    <a:pt x="23250" y="1"/>
                    <a:pt x="22116" y="101"/>
                  </a:cubicBezTo>
                  <a:cubicBezTo>
                    <a:pt x="20949" y="234"/>
                    <a:pt x="19815" y="835"/>
                    <a:pt x="18981" y="1735"/>
                  </a:cubicBezTo>
                  <a:lnTo>
                    <a:pt x="901" y="22183"/>
                  </a:lnTo>
                  <a:cubicBezTo>
                    <a:pt x="834" y="22217"/>
                    <a:pt x="768" y="22284"/>
                    <a:pt x="734" y="22384"/>
                  </a:cubicBezTo>
                  <a:lnTo>
                    <a:pt x="734" y="22384"/>
                  </a:lnTo>
                  <a:cubicBezTo>
                    <a:pt x="134" y="23184"/>
                    <a:pt x="1" y="24185"/>
                    <a:pt x="234" y="25186"/>
                  </a:cubicBezTo>
                  <a:cubicBezTo>
                    <a:pt x="434" y="26220"/>
                    <a:pt x="1001" y="27254"/>
                    <a:pt x="1902" y="28054"/>
                  </a:cubicBezTo>
                  <a:cubicBezTo>
                    <a:pt x="1969" y="28121"/>
                    <a:pt x="2135" y="28254"/>
                    <a:pt x="2269" y="28355"/>
                  </a:cubicBezTo>
                  <a:lnTo>
                    <a:pt x="13343" y="36427"/>
                  </a:lnTo>
                  <a:cubicBezTo>
                    <a:pt x="13510" y="36560"/>
                    <a:pt x="13644" y="36627"/>
                    <a:pt x="13777" y="36727"/>
                  </a:cubicBezTo>
                  <a:cubicBezTo>
                    <a:pt x="14778" y="37294"/>
                    <a:pt x="15945" y="37561"/>
                    <a:pt x="17013" y="37428"/>
                  </a:cubicBezTo>
                  <a:cubicBezTo>
                    <a:pt x="18013" y="37294"/>
                    <a:pt x="18947" y="36894"/>
                    <a:pt x="19514" y="36093"/>
                  </a:cubicBezTo>
                  <a:cubicBezTo>
                    <a:pt x="19615" y="35993"/>
                    <a:pt x="19648" y="35927"/>
                    <a:pt x="19681" y="35827"/>
                  </a:cubicBezTo>
                  <a:lnTo>
                    <a:pt x="33658" y="12376"/>
                  </a:lnTo>
                  <a:cubicBezTo>
                    <a:pt x="34292" y="11276"/>
                    <a:pt x="34492" y="10075"/>
                    <a:pt x="34292" y="8907"/>
                  </a:cubicBezTo>
                  <a:cubicBezTo>
                    <a:pt x="34092" y="7907"/>
                    <a:pt x="33458" y="6873"/>
                    <a:pt x="32424" y="6105"/>
                  </a:cubicBezTo>
                  <a:close/>
                </a:path>
              </a:pathLst>
            </a:custGeom>
            <a:solidFill>
              <a:srgbClr val="9C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1892;p74">
              <a:extLst>
                <a:ext uri="{FF2B5EF4-FFF2-40B4-BE49-F238E27FC236}">
                  <a16:creationId xmlns:a16="http://schemas.microsoft.com/office/drawing/2014/main" id="{FD3972F9-9C7F-04DA-8D85-AC91C4D192F1}"/>
                </a:ext>
              </a:extLst>
            </p:cNvPr>
            <p:cNvSpPr/>
            <p:nvPr/>
          </p:nvSpPr>
          <p:spPr>
            <a:xfrm>
              <a:off x="2356025" y="3501275"/>
              <a:ext cx="897325" cy="976575"/>
            </a:xfrm>
            <a:custGeom>
              <a:avLst/>
              <a:gdLst/>
              <a:ahLst/>
              <a:cxnLst/>
              <a:rect l="l" t="t" r="r" b="b"/>
              <a:pathLst>
                <a:path w="35893" h="39063" extrusionOk="0">
                  <a:moveTo>
                    <a:pt x="26619" y="1102"/>
                  </a:moveTo>
                  <a:lnTo>
                    <a:pt x="33591" y="6205"/>
                  </a:lnTo>
                  <a:cubicBezTo>
                    <a:pt x="34191" y="6606"/>
                    <a:pt x="34625" y="7106"/>
                    <a:pt x="35025" y="7673"/>
                  </a:cubicBezTo>
                  <a:cubicBezTo>
                    <a:pt x="35392" y="8240"/>
                    <a:pt x="35626" y="8874"/>
                    <a:pt x="35759" y="9541"/>
                  </a:cubicBezTo>
                  <a:cubicBezTo>
                    <a:pt x="35893" y="10208"/>
                    <a:pt x="35893" y="10909"/>
                    <a:pt x="35759" y="11576"/>
                  </a:cubicBezTo>
                  <a:cubicBezTo>
                    <a:pt x="35626" y="12243"/>
                    <a:pt x="35392" y="12910"/>
                    <a:pt x="35059" y="13544"/>
                  </a:cubicBezTo>
                  <a:lnTo>
                    <a:pt x="21082" y="36994"/>
                  </a:lnTo>
                  <a:cubicBezTo>
                    <a:pt x="21049" y="37061"/>
                    <a:pt x="21049" y="37094"/>
                    <a:pt x="21015" y="37127"/>
                  </a:cubicBezTo>
                  <a:lnTo>
                    <a:pt x="20882" y="37294"/>
                  </a:lnTo>
                  <a:cubicBezTo>
                    <a:pt x="20548" y="37761"/>
                    <a:pt x="20081" y="38128"/>
                    <a:pt x="19581" y="38428"/>
                  </a:cubicBezTo>
                  <a:cubicBezTo>
                    <a:pt x="19081" y="38728"/>
                    <a:pt x="18514" y="38895"/>
                    <a:pt x="17880" y="38962"/>
                  </a:cubicBezTo>
                  <a:cubicBezTo>
                    <a:pt x="17246" y="39062"/>
                    <a:pt x="16579" y="39029"/>
                    <a:pt x="15945" y="38829"/>
                  </a:cubicBezTo>
                  <a:cubicBezTo>
                    <a:pt x="15345" y="38728"/>
                    <a:pt x="14711" y="38462"/>
                    <a:pt x="14177" y="38128"/>
                  </a:cubicBezTo>
                  <a:lnTo>
                    <a:pt x="14177" y="38128"/>
                  </a:lnTo>
                  <a:cubicBezTo>
                    <a:pt x="14077" y="38095"/>
                    <a:pt x="14010" y="38061"/>
                    <a:pt x="13910" y="37961"/>
                  </a:cubicBezTo>
                  <a:cubicBezTo>
                    <a:pt x="13777" y="37895"/>
                    <a:pt x="13710" y="37828"/>
                    <a:pt x="13677" y="37794"/>
                  </a:cubicBezTo>
                  <a:lnTo>
                    <a:pt x="2535" y="29722"/>
                  </a:lnTo>
                  <a:cubicBezTo>
                    <a:pt x="2502" y="29689"/>
                    <a:pt x="2402" y="29622"/>
                    <a:pt x="2269" y="29555"/>
                  </a:cubicBezTo>
                  <a:cubicBezTo>
                    <a:pt x="2202" y="29522"/>
                    <a:pt x="2169" y="29422"/>
                    <a:pt x="2068" y="29388"/>
                  </a:cubicBezTo>
                  <a:cubicBezTo>
                    <a:pt x="1568" y="28921"/>
                    <a:pt x="1168" y="28421"/>
                    <a:pt x="834" y="27887"/>
                  </a:cubicBezTo>
                  <a:cubicBezTo>
                    <a:pt x="501" y="27287"/>
                    <a:pt x="234" y="26720"/>
                    <a:pt x="100" y="26086"/>
                  </a:cubicBezTo>
                  <a:cubicBezTo>
                    <a:pt x="0" y="25519"/>
                    <a:pt x="0" y="24885"/>
                    <a:pt x="67" y="24285"/>
                  </a:cubicBezTo>
                  <a:cubicBezTo>
                    <a:pt x="200" y="23718"/>
                    <a:pt x="401" y="23184"/>
                    <a:pt x="734" y="22717"/>
                  </a:cubicBezTo>
                  <a:lnTo>
                    <a:pt x="1201" y="22083"/>
                  </a:lnTo>
                  <a:lnTo>
                    <a:pt x="1235" y="22117"/>
                  </a:lnTo>
                  <a:lnTo>
                    <a:pt x="19047" y="2002"/>
                  </a:lnTo>
                  <a:cubicBezTo>
                    <a:pt x="19514" y="1435"/>
                    <a:pt x="20081" y="1035"/>
                    <a:pt x="20682" y="701"/>
                  </a:cubicBezTo>
                  <a:cubicBezTo>
                    <a:pt x="21282" y="368"/>
                    <a:pt x="21949" y="134"/>
                    <a:pt x="22616" y="67"/>
                  </a:cubicBezTo>
                  <a:cubicBezTo>
                    <a:pt x="23284" y="1"/>
                    <a:pt x="23951" y="34"/>
                    <a:pt x="24618" y="234"/>
                  </a:cubicBezTo>
                  <a:cubicBezTo>
                    <a:pt x="25452" y="368"/>
                    <a:pt x="26052" y="668"/>
                    <a:pt x="26619" y="1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1893;p74">
              <a:extLst>
                <a:ext uri="{FF2B5EF4-FFF2-40B4-BE49-F238E27FC236}">
                  <a16:creationId xmlns:a16="http://schemas.microsoft.com/office/drawing/2014/main" id="{E9563629-4F32-1AD6-A1A6-BF41EA389B25}"/>
                </a:ext>
              </a:extLst>
            </p:cNvPr>
            <p:cNvSpPr/>
            <p:nvPr/>
          </p:nvSpPr>
          <p:spPr>
            <a:xfrm>
              <a:off x="2375200" y="3823175"/>
              <a:ext cx="660500" cy="643000"/>
            </a:xfrm>
            <a:custGeom>
              <a:avLst/>
              <a:gdLst/>
              <a:ahLst/>
              <a:cxnLst/>
              <a:rect l="l" t="t" r="r" b="b"/>
              <a:pathLst>
                <a:path w="26420" h="25720" extrusionOk="0">
                  <a:moveTo>
                    <a:pt x="19848" y="23017"/>
                  </a:moveTo>
                  <a:lnTo>
                    <a:pt x="25986" y="12743"/>
                  </a:lnTo>
                  <a:cubicBezTo>
                    <a:pt x="26419" y="12076"/>
                    <a:pt x="26186" y="11209"/>
                    <a:pt x="25585" y="10742"/>
                  </a:cubicBezTo>
                  <a:lnTo>
                    <a:pt x="11342" y="468"/>
                  </a:lnTo>
                  <a:cubicBezTo>
                    <a:pt x="10742" y="1"/>
                    <a:pt x="9841" y="67"/>
                    <a:pt x="9307" y="668"/>
                  </a:cubicBezTo>
                  <a:lnTo>
                    <a:pt x="1402" y="9574"/>
                  </a:lnTo>
                  <a:cubicBezTo>
                    <a:pt x="1" y="11142"/>
                    <a:pt x="1" y="13977"/>
                    <a:pt x="2436" y="15679"/>
                  </a:cubicBezTo>
                  <a:lnTo>
                    <a:pt x="14177" y="24251"/>
                  </a:lnTo>
                  <a:cubicBezTo>
                    <a:pt x="16145" y="25719"/>
                    <a:pt x="18781" y="24885"/>
                    <a:pt x="19848" y="230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1894;p74">
              <a:extLst>
                <a:ext uri="{FF2B5EF4-FFF2-40B4-BE49-F238E27FC236}">
                  <a16:creationId xmlns:a16="http://schemas.microsoft.com/office/drawing/2014/main" id="{B61665AB-86C0-B1B8-AA59-3272471D5E79}"/>
                </a:ext>
              </a:extLst>
            </p:cNvPr>
            <p:cNvSpPr/>
            <p:nvPr/>
          </p:nvSpPr>
          <p:spPr>
            <a:xfrm>
              <a:off x="2550325" y="3995800"/>
              <a:ext cx="182650" cy="196000"/>
            </a:xfrm>
            <a:custGeom>
              <a:avLst/>
              <a:gdLst/>
              <a:ahLst/>
              <a:cxnLst/>
              <a:rect l="l" t="t" r="r" b="b"/>
              <a:pathLst>
                <a:path w="7306" h="7840" extrusionOk="0">
                  <a:moveTo>
                    <a:pt x="768" y="5104"/>
                  </a:moveTo>
                  <a:lnTo>
                    <a:pt x="1835" y="5905"/>
                  </a:lnTo>
                  <a:lnTo>
                    <a:pt x="1935" y="6372"/>
                  </a:lnTo>
                  <a:lnTo>
                    <a:pt x="2369" y="6305"/>
                  </a:lnTo>
                  <a:lnTo>
                    <a:pt x="3470" y="7106"/>
                  </a:lnTo>
                  <a:lnTo>
                    <a:pt x="4804" y="5304"/>
                  </a:lnTo>
                  <a:lnTo>
                    <a:pt x="3703" y="4504"/>
                  </a:lnTo>
                  <a:lnTo>
                    <a:pt x="3636" y="4003"/>
                  </a:lnTo>
                  <a:lnTo>
                    <a:pt x="3169" y="4104"/>
                  </a:lnTo>
                  <a:lnTo>
                    <a:pt x="2102" y="3303"/>
                  </a:lnTo>
                  <a:close/>
                  <a:moveTo>
                    <a:pt x="1301" y="6572"/>
                  </a:moveTo>
                  <a:lnTo>
                    <a:pt x="167" y="5738"/>
                  </a:lnTo>
                  <a:lnTo>
                    <a:pt x="67" y="5104"/>
                  </a:lnTo>
                  <a:lnTo>
                    <a:pt x="67" y="5104"/>
                  </a:lnTo>
                  <a:lnTo>
                    <a:pt x="1" y="4604"/>
                  </a:lnTo>
                  <a:lnTo>
                    <a:pt x="1435" y="2669"/>
                  </a:lnTo>
                  <a:lnTo>
                    <a:pt x="1935" y="2602"/>
                  </a:lnTo>
                  <a:lnTo>
                    <a:pt x="1835" y="2135"/>
                  </a:lnTo>
                  <a:lnTo>
                    <a:pt x="3270" y="201"/>
                  </a:lnTo>
                  <a:lnTo>
                    <a:pt x="3903" y="101"/>
                  </a:lnTo>
                  <a:lnTo>
                    <a:pt x="3903" y="101"/>
                  </a:lnTo>
                  <a:lnTo>
                    <a:pt x="4404" y="1"/>
                  </a:lnTo>
                  <a:lnTo>
                    <a:pt x="5504" y="835"/>
                  </a:lnTo>
                  <a:lnTo>
                    <a:pt x="5605" y="1335"/>
                  </a:lnTo>
                  <a:lnTo>
                    <a:pt x="6038" y="1268"/>
                  </a:lnTo>
                  <a:lnTo>
                    <a:pt x="7172" y="2102"/>
                  </a:lnTo>
                  <a:lnTo>
                    <a:pt x="7306" y="2703"/>
                  </a:lnTo>
                  <a:lnTo>
                    <a:pt x="6672" y="2803"/>
                  </a:lnTo>
                  <a:lnTo>
                    <a:pt x="5538" y="1969"/>
                  </a:lnTo>
                  <a:lnTo>
                    <a:pt x="5471" y="1468"/>
                  </a:lnTo>
                  <a:lnTo>
                    <a:pt x="5004" y="1535"/>
                  </a:lnTo>
                  <a:lnTo>
                    <a:pt x="3937" y="768"/>
                  </a:lnTo>
                  <a:lnTo>
                    <a:pt x="2602" y="2569"/>
                  </a:lnTo>
                  <a:lnTo>
                    <a:pt x="3670" y="3336"/>
                  </a:lnTo>
                  <a:lnTo>
                    <a:pt x="3770" y="3837"/>
                  </a:lnTo>
                  <a:lnTo>
                    <a:pt x="4237" y="3770"/>
                  </a:lnTo>
                  <a:lnTo>
                    <a:pt x="5338" y="4604"/>
                  </a:lnTo>
                  <a:lnTo>
                    <a:pt x="5471" y="5204"/>
                  </a:lnTo>
                  <a:lnTo>
                    <a:pt x="5471" y="5204"/>
                  </a:lnTo>
                  <a:lnTo>
                    <a:pt x="5504" y="5705"/>
                  </a:lnTo>
                  <a:lnTo>
                    <a:pt x="4103" y="7639"/>
                  </a:lnTo>
                  <a:lnTo>
                    <a:pt x="3470" y="7773"/>
                  </a:lnTo>
                  <a:lnTo>
                    <a:pt x="3470" y="7773"/>
                  </a:lnTo>
                  <a:lnTo>
                    <a:pt x="3003" y="7840"/>
                  </a:lnTo>
                  <a:lnTo>
                    <a:pt x="1902" y="7006"/>
                  </a:lnTo>
                  <a:lnTo>
                    <a:pt x="1802" y="6505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1895;p74">
              <a:extLst>
                <a:ext uri="{FF2B5EF4-FFF2-40B4-BE49-F238E27FC236}">
                  <a16:creationId xmlns:a16="http://schemas.microsoft.com/office/drawing/2014/main" id="{F1EEE851-ACC9-A4B0-3CE4-0C48E6506179}"/>
                </a:ext>
              </a:extLst>
            </p:cNvPr>
            <p:cNvSpPr/>
            <p:nvPr/>
          </p:nvSpPr>
          <p:spPr>
            <a:xfrm>
              <a:off x="2662075" y="4198450"/>
              <a:ext cx="28375" cy="26700"/>
            </a:xfrm>
            <a:custGeom>
              <a:avLst/>
              <a:gdLst/>
              <a:ahLst/>
              <a:cxnLst/>
              <a:rect l="l" t="t" r="r" b="b"/>
              <a:pathLst>
                <a:path w="1135" h="1068" extrusionOk="0">
                  <a:moveTo>
                    <a:pt x="267" y="968"/>
                  </a:moveTo>
                  <a:cubicBezTo>
                    <a:pt x="134" y="868"/>
                    <a:pt x="34" y="734"/>
                    <a:pt x="34" y="634"/>
                  </a:cubicBezTo>
                  <a:cubicBezTo>
                    <a:pt x="0" y="467"/>
                    <a:pt x="34" y="334"/>
                    <a:pt x="134" y="201"/>
                  </a:cubicBezTo>
                  <a:cubicBezTo>
                    <a:pt x="201" y="67"/>
                    <a:pt x="334" y="0"/>
                    <a:pt x="467" y="0"/>
                  </a:cubicBezTo>
                  <a:cubicBezTo>
                    <a:pt x="601" y="0"/>
                    <a:pt x="768" y="0"/>
                    <a:pt x="868" y="134"/>
                  </a:cubicBezTo>
                  <a:cubicBezTo>
                    <a:pt x="1001" y="201"/>
                    <a:pt x="1101" y="334"/>
                    <a:pt x="1101" y="467"/>
                  </a:cubicBezTo>
                  <a:cubicBezTo>
                    <a:pt x="1135" y="567"/>
                    <a:pt x="1101" y="734"/>
                    <a:pt x="1001" y="834"/>
                  </a:cubicBezTo>
                  <a:cubicBezTo>
                    <a:pt x="934" y="968"/>
                    <a:pt x="801" y="1001"/>
                    <a:pt x="668" y="1034"/>
                  </a:cubicBezTo>
                  <a:cubicBezTo>
                    <a:pt x="501" y="1068"/>
                    <a:pt x="367" y="1034"/>
                    <a:pt x="267" y="968"/>
                  </a:cubicBez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1896;p74">
              <a:extLst>
                <a:ext uri="{FF2B5EF4-FFF2-40B4-BE49-F238E27FC236}">
                  <a16:creationId xmlns:a16="http://schemas.microsoft.com/office/drawing/2014/main" id="{4117CC4A-8726-4C99-5471-D1E1767E0867}"/>
                </a:ext>
              </a:extLst>
            </p:cNvPr>
            <p:cNvSpPr/>
            <p:nvPr/>
          </p:nvSpPr>
          <p:spPr>
            <a:xfrm>
              <a:off x="2725450" y="4091700"/>
              <a:ext cx="137625" cy="191825"/>
            </a:xfrm>
            <a:custGeom>
              <a:avLst/>
              <a:gdLst/>
              <a:ahLst/>
              <a:cxnLst/>
              <a:rect l="l" t="t" r="r" b="b"/>
              <a:pathLst>
                <a:path w="5505" h="7673" extrusionOk="0">
                  <a:moveTo>
                    <a:pt x="1301" y="3970"/>
                  </a:moveTo>
                  <a:lnTo>
                    <a:pt x="167" y="3170"/>
                  </a:lnTo>
                  <a:lnTo>
                    <a:pt x="67" y="2569"/>
                  </a:lnTo>
                  <a:lnTo>
                    <a:pt x="101" y="2569"/>
                  </a:lnTo>
                  <a:lnTo>
                    <a:pt x="1" y="2069"/>
                  </a:lnTo>
                  <a:lnTo>
                    <a:pt x="1435" y="134"/>
                  </a:lnTo>
                  <a:lnTo>
                    <a:pt x="2002" y="1"/>
                  </a:lnTo>
                  <a:lnTo>
                    <a:pt x="2102" y="634"/>
                  </a:lnTo>
                  <a:lnTo>
                    <a:pt x="768" y="2502"/>
                  </a:lnTo>
                  <a:lnTo>
                    <a:pt x="1802" y="3303"/>
                  </a:lnTo>
                  <a:lnTo>
                    <a:pt x="1935" y="3770"/>
                  </a:lnTo>
                  <a:lnTo>
                    <a:pt x="2402" y="3737"/>
                  </a:lnTo>
                  <a:lnTo>
                    <a:pt x="3470" y="4471"/>
                  </a:lnTo>
                  <a:lnTo>
                    <a:pt x="4804" y="2636"/>
                  </a:lnTo>
                  <a:lnTo>
                    <a:pt x="5438" y="2502"/>
                  </a:lnTo>
                  <a:lnTo>
                    <a:pt x="5504" y="3136"/>
                  </a:lnTo>
                  <a:lnTo>
                    <a:pt x="4103" y="5071"/>
                  </a:lnTo>
                  <a:lnTo>
                    <a:pt x="3603" y="5138"/>
                  </a:lnTo>
                  <a:lnTo>
                    <a:pt x="3670" y="5638"/>
                  </a:lnTo>
                  <a:lnTo>
                    <a:pt x="2302" y="7573"/>
                  </a:lnTo>
                  <a:lnTo>
                    <a:pt x="1668" y="7673"/>
                  </a:lnTo>
                  <a:lnTo>
                    <a:pt x="1602" y="7072"/>
                  </a:lnTo>
                  <a:lnTo>
                    <a:pt x="2969" y="5171"/>
                  </a:lnTo>
                  <a:lnTo>
                    <a:pt x="1902" y="4404"/>
                  </a:lnTo>
                  <a:lnTo>
                    <a:pt x="1802" y="3937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1897;p74">
              <a:extLst>
                <a:ext uri="{FF2B5EF4-FFF2-40B4-BE49-F238E27FC236}">
                  <a16:creationId xmlns:a16="http://schemas.microsoft.com/office/drawing/2014/main" id="{B847897F-1BE1-6DDB-76A7-44E59DBB66FA}"/>
                </a:ext>
              </a:extLst>
            </p:cNvPr>
            <p:cNvSpPr/>
            <p:nvPr/>
          </p:nvSpPr>
          <p:spPr>
            <a:xfrm>
              <a:off x="2900575" y="3820675"/>
              <a:ext cx="180150" cy="172650"/>
            </a:xfrm>
            <a:custGeom>
              <a:avLst/>
              <a:gdLst/>
              <a:ahLst/>
              <a:cxnLst/>
              <a:rect l="l" t="t" r="r" b="b"/>
              <a:pathLst>
                <a:path w="7206" h="6906" extrusionOk="0">
                  <a:moveTo>
                    <a:pt x="4804" y="601"/>
                  </a:moveTo>
                  <a:lnTo>
                    <a:pt x="7139" y="5605"/>
                  </a:lnTo>
                  <a:cubicBezTo>
                    <a:pt x="7206" y="5771"/>
                    <a:pt x="7206" y="5938"/>
                    <a:pt x="7206" y="6072"/>
                  </a:cubicBezTo>
                  <a:cubicBezTo>
                    <a:pt x="7206" y="6238"/>
                    <a:pt x="7139" y="6405"/>
                    <a:pt x="7039" y="6505"/>
                  </a:cubicBezTo>
                  <a:lnTo>
                    <a:pt x="7039" y="6505"/>
                  </a:lnTo>
                  <a:cubicBezTo>
                    <a:pt x="6939" y="6639"/>
                    <a:pt x="6805" y="6772"/>
                    <a:pt x="6639" y="6805"/>
                  </a:cubicBezTo>
                  <a:cubicBezTo>
                    <a:pt x="6472" y="6839"/>
                    <a:pt x="6305" y="6906"/>
                    <a:pt x="6138" y="6839"/>
                  </a:cubicBezTo>
                  <a:lnTo>
                    <a:pt x="834" y="5905"/>
                  </a:lnTo>
                  <a:cubicBezTo>
                    <a:pt x="668" y="5838"/>
                    <a:pt x="568" y="5805"/>
                    <a:pt x="434" y="5738"/>
                  </a:cubicBezTo>
                  <a:lnTo>
                    <a:pt x="434" y="5738"/>
                  </a:lnTo>
                  <a:cubicBezTo>
                    <a:pt x="301" y="5638"/>
                    <a:pt x="167" y="5505"/>
                    <a:pt x="134" y="5338"/>
                  </a:cubicBezTo>
                  <a:cubicBezTo>
                    <a:pt x="67" y="5171"/>
                    <a:pt x="1" y="5004"/>
                    <a:pt x="67" y="4904"/>
                  </a:cubicBezTo>
                  <a:cubicBezTo>
                    <a:pt x="67" y="4737"/>
                    <a:pt x="134" y="4571"/>
                    <a:pt x="234" y="4437"/>
                  </a:cubicBezTo>
                  <a:lnTo>
                    <a:pt x="3169" y="401"/>
                  </a:lnTo>
                  <a:lnTo>
                    <a:pt x="3169" y="401"/>
                  </a:lnTo>
                  <a:cubicBezTo>
                    <a:pt x="3270" y="267"/>
                    <a:pt x="3436" y="134"/>
                    <a:pt x="3603" y="101"/>
                  </a:cubicBezTo>
                  <a:cubicBezTo>
                    <a:pt x="3770" y="67"/>
                    <a:pt x="3937" y="1"/>
                    <a:pt x="4103" y="67"/>
                  </a:cubicBezTo>
                  <a:cubicBezTo>
                    <a:pt x="4270" y="101"/>
                    <a:pt x="4437" y="134"/>
                    <a:pt x="4570" y="267"/>
                  </a:cubicBezTo>
                  <a:cubicBezTo>
                    <a:pt x="4637" y="334"/>
                    <a:pt x="4737" y="468"/>
                    <a:pt x="4804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1898;p74">
              <a:extLst>
                <a:ext uri="{FF2B5EF4-FFF2-40B4-BE49-F238E27FC236}">
                  <a16:creationId xmlns:a16="http://schemas.microsoft.com/office/drawing/2014/main" id="{04A3ADD7-81C0-6C31-7C9C-68874CE029CB}"/>
                </a:ext>
              </a:extLst>
            </p:cNvPr>
            <p:cNvSpPr/>
            <p:nvPr/>
          </p:nvSpPr>
          <p:spPr>
            <a:xfrm>
              <a:off x="2741300" y="3732275"/>
              <a:ext cx="185975" cy="167650"/>
            </a:xfrm>
            <a:custGeom>
              <a:avLst/>
              <a:gdLst/>
              <a:ahLst/>
              <a:cxnLst/>
              <a:rect l="l" t="t" r="r" b="b"/>
              <a:pathLst>
                <a:path w="7439" h="6706" extrusionOk="0">
                  <a:moveTo>
                    <a:pt x="1034" y="34"/>
                  </a:moveTo>
                  <a:lnTo>
                    <a:pt x="6505" y="768"/>
                  </a:lnTo>
                  <a:cubicBezTo>
                    <a:pt x="6672" y="768"/>
                    <a:pt x="6839" y="835"/>
                    <a:pt x="6972" y="935"/>
                  </a:cubicBezTo>
                  <a:cubicBezTo>
                    <a:pt x="7105" y="1001"/>
                    <a:pt x="7205" y="1135"/>
                    <a:pt x="7306" y="1302"/>
                  </a:cubicBezTo>
                  <a:cubicBezTo>
                    <a:pt x="7372" y="1468"/>
                    <a:pt x="7439" y="1635"/>
                    <a:pt x="7439" y="1802"/>
                  </a:cubicBezTo>
                  <a:cubicBezTo>
                    <a:pt x="7439" y="1969"/>
                    <a:pt x="7339" y="2136"/>
                    <a:pt x="7272" y="2302"/>
                  </a:cubicBezTo>
                  <a:lnTo>
                    <a:pt x="7272" y="2302"/>
                  </a:lnTo>
                  <a:lnTo>
                    <a:pt x="4303" y="6339"/>
                  </a:lnTo>
                  <a:lnTo>
                    <a:pt x="4303" y="6339"/>
                  </a:lnTo>
                  <a:cubicBezTo>
                    <a:pt x="4203" y="6472"/>
                    <a:pt x="4037" y="6572"/>
                    <a:pt x="3870" y="6639"/>
                  </a:cubicBezTo>
                  <a:cubicBezTo>
                    <a:pt x="3703" y="6672"/>
                    <a:pt x="3536" y="6706"/>
                    <a:pt x="3369" y="6672"/>
                  </a:cubicBezTo>
                  <a:cubicBezTo>
                    <a:pt x="3203" y="6639"/>
                    <a:pt x="3103" y="6572"/>
                    <a:pt x="2969" y="6505"/>
                  </a:cubicBezTo>
                  <a:lnTo>
                    <a:pt x="2969" y="6505"/>
                  </a:lnTo>
                  <a:cubicBezTo>
                    <a:pt x="2836" y="6439"/>
                    <a:pt x="2702" y="6305"/>
                    <a:pt x="2669" y="6172"/>
                  </a:cubicBezTo>
                  <a:lnTo>
                    <a:pt x="134" y="1435"/>
                  </a:lnTo>
                  <a:lnTo>
                    <a:pt x="134" y="1435"/>
                  </a:lnTo>
                  <a:cubicBezTo>
                    <a:pt x="34" y="1268"/>
                    <a:pt x="0" y="1135"/>
                    <a:pt x="0" y="968"/>
                  </a:cubicBezTo>
                  <a:cubicBezTo>
                    <a:pt x="0" y="801"/>
                    <a:pt x="34" y="635"/>
                    <a:pt x="167" y="501"/>
                  </a:cubicBezTo>
                  <a:lnTo>
                    <a:pt x="167" y="501"/>
                  </a:lnTo>
                  <a:cubicBezTo>
                    <a:pt x="267" y="368"/>
                    <a:pt x="434" y="234"/>
                    <a:pt x="534" y="168"/>
                  </a:cubicBezTo>
                  <a:cubicBezTo>
                    <a:pt x="701" y="34"/>
                    <a:pt x="868" y="1"/>
                    <a:pt x="1034" y="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1899;p74">
              <a:extLst>
                <a:ext uri="{FF2B5EF4-FFF2-40B4-BE49-F238E27FC236}">
                  <a16:creationId xmlns:a16="http://schemas.microsoft.com/office/drawing/2014/main" id="{B826F4C8-D885-11FD-D7DA-06381390A868}"/>
                </a:ext>
              </a:extLst>
            </p:cNvPr>
            <p:cNvSpPr/>
            <p:nvPr/>
          </p:nvSpPr>
          <p:spPr>
            <a:xfrm>
              <a:off x="2754650" y="3736450"/>
              <a:ext cx="160950" cy="144300"/>
            </a:xfrm>
            <a:custGeom>
              <a:avLst/>
              <a:gdLst/>
              <a:ahLst/>
              <a:cxnLst/>
              <a:rect l="l" t="t" r="r" b="b"/>
              <a:pathLst>
                <a:path w="6438" h="5772" extrusionOk="0">
                  <a:moveTo>
                    <a:pt x="5971" y="768"/>
                  </a:moveTo>
                  <a:lnTo>
                    <a:pt x="500" y="34"/>
                  </a:lnTo>
                  <a:cubicBezTo>
                    <a:pt x="334" y="1"/>
                    <a:pt x="167" y="101"/>
                    <a:pt x="100" y="201"/>
                  </a:cubicBezTo>
                  <a:cubicBezTo>
                    <a:pt x="0" y="334"/>
                    <a:pt x="0" y="501"/>
                    <a:pt x="100" y="668"/>
                  </a:cubicBezTo>
                  <a:lnTo>
                    <a:pt x="2602" y="5438"/>
                  </a:lnTo>
                  <a:cubicBezTo>
                    <a:pt x="2669" y="5571"/>
                    <a:pt x="2802" y="5671"/>
                    <a:pt x="2969" y="5705"/>
                  </a:cubicBezTo>
                  <a:cubicBezTo>
                    <a:pt x="3136" y="5771"/>
                    <a:pt x="3302" y="5671"/>
                    <a:pt x="3402" y="5538"/>
                  </a:cubicBezTo>
                  <a:lnTo>
                    <a:pt x="6338" y="1502"/>
                  </a:lnTo>
                  <a:cubicBezTo>
                    <a:pt x="6438" y="1368"/>
                    <a:pt x="6438" y="1201"/>
                    <a:pt x="6338" y="1035"/>
                  </a:cubicBezTo>
                  <a:cubicBezTo>
                    <a:pt x="6305" y="868"/>
                    <a:pt x="6138" y="801"/>
                    <a:pt x="5971" y="768"/>
                  </a:cubicBezTo>
                  <a:close/>
                </a:path>
              </a:pathLst>
            </a:custGeom>
            <a:solidFill>
              <a:schemeClr val="dk2"/>
            </a:solidFill>
            <a:ln w="2500" cap="flat" cmpd="sng">
              <a:solidFill>
                <a:srgbClr val="D3D6F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1900;p74">
              <a:extLst>
                <a:ext uri="{FF2B5EF4-FFF2-40B4-BE49-F238E27FC236}">
                  <a16:creationId xmlns:a16="http://schemas.microsoft.com/office/drawing/2014/main" id="{D3B60F81-18C6-4C23-9434-79E6D1F90B2E}"/>
                </a:ext>
              </a:extLst>
            </p:cNvPr>
            <p:cNvSpPr/>
            <p:nvPr/>
          </p:nvSpPr>
          <p:spPr>
            <a:xfrm>
              <a:off x="2410225" y="4189275"/>
              <a:ext cx="586275" cy="276900"/>
            </a:xfrm>
            <a:custGeom>
              <a:avLst/>
              <a:gdLst/>
              <a:ahLst/>
              <a:cxnLst/>
              <a:rect l="l" t="t" r="r" b="b"/>
              <a:pathLst>
                <a:path w="23451" h="11076" extrusionOk="0">
                  <a:moveTo>
                    <a:pt x="18447" y="8373"/>
                  </a:moveTo>
                  <a:lnTo>
                    <a:pt x="23451" y="0"/>
                  </a:lnTo>
                  <a:cubicBezTo>
                    <a:pt x="17446" y="6105"/>
                    <a:pt x="12743" y="8340"/>
                    <a:pt x="1" y="0"/>
                  </a:cubicBezTo>
                  <a:cubicBezTo>
                    <a:pt x="267" y="367"/>
                    <a:pt x="601" y="701"/>
                    <a:pt x="1068" y="1035"/>
                  </a:cubicBezTo>
                  <a:lnTo>
                    <a:pt x="12843" y="9607"/>
                  </a:lnTo>
                  <a:cubicBezTo>
                    <a:pt x="14744" y="11075"/>
                    <a:pt x="17380" y="10241"/>
                    <a:pt x="18447" y="83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1901;p74">
              <a:extLst>
                <a:ext uri="{FF2B5EF4-FFF2-40B4-BE49-F238E27FC236}">
                  <a16:creationId xmlns:a16="http://schemas.microsoft.com/office/drawing/2014/main" id="{4BE8CE9A-CD7E-AE55-6898-F973B0CE1465}"/>
                </a:ext>
              </a:extLst>
            </p:cNvPr>
            <p:cNvSpPr/>
            <p:nvPr/>
          </p:nvSpPr>
          <p:spPr>
            <a:xfrm>
              <a:off x="2914750" y="3824850"/>
              <a:ext cx="156800" cy="149300"/>
            </a:xfrm>
            <a:custGeom>
              <a:avLst/>
              <a:gdLst/>
              <a:ahLst/>
              <a:cxnLst/>
              <a:rect l="l" t="t" r="r" b="b"/>
              <a:pathLst>
                <a:path w="6272" h="5972" extrusionOk="0">
                  <a:moveTo>
                    <a:pt x="3870" y="334"/>
                  </a:moveTo>
                  <a:lnTo>
                    <a:pt x="6205" y="5338"/>
                  </a:lnTo>
                  <a:cubicBezTo>
                    <a:pt x="6272" y="5504"/>
                    <a:pt x="6238" y="5671"/>
                    <a:pt x="6172" y="5805"/>
                  </a:cubicBezTo>
                  <a:cubicBezTo>
                    <a:pt x="6072" y="5938"/>
                    <a:pt x="5905" y="5971"/>
                    <a:pt x="5738" y="5938"/>
                  </a:cubicBezTo>
                  <a:lnTo>
                    <a:pt x="434" y="4971"/>
                  </a:lnTo>
                  <a:cubicBezTo>
                    <a:pt x="267" y="4937"/>
                    <a:pt x="167" y="4837"/>
                    <a:pt x="67" y="4670"/>
                  </a:cubicBezTo>
                  <a:cubicBezTo>
                    <a:pt x="1" y="4504"/>
                    <a:pt x="1" y="4337"/>
                    <a:pt x="101" y="4237"/>
                  </a:cubicBezTo>
                  <a:lnTo>
                    <a:pt x="3069" y="167"/>
                  </a:lnTo>
                  <a:cubicBezTo>
                    <a:pt x="3136" y="67"/>
                    <a:pt x="3303" y="0"/>
                    <a:pt x="3503" y="0"/>
                  </a:cubicBezTo>
                  <a:cubicBezTo>
                    <a:pt x="3603" y="100"/>
                    <a:pt x="3770" y="234"/>
                    <a:pt x="387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1902;p74">
              <a:extLst>
                <a:ext uri="{FF2B5EF4-FFF2-40B4-BE49-F238E27FC236}">
                  <a16:creationId xmlns:a16="http://schemas.microsoft.com/office/drawing/2014/main" id="{17D93173-DE3D-A2F4-344B-D62EDCCF2360}"/>
                </a:ext>
              </a:extLst>
            </p:cNvPr>
            <p:cNvSpPr/>
            <p:nvPr/>
          </p:nvSpPr>
          <p:spPr>
            <a:xfrm>
              <a:off x="3015650" y="3502950"/>
              <a:ext cx="196850" cy="175150"/>
            </a:xfrm>
            <a:custGeom>
              <a:avLst/>
              <a:gdLst/>
              <a:ahLst/>
              <a:cxnLst/>
              <a:rect l="l" t="t" r="r" b="b"/>
              <a:pathLst>
                <a:path w="7874" h="7006" extrusionOk="0">
                  <a:moveTo>
                    <a:pt x="7873" y="4804"/>
                  </a:moveTo>
                  <a:cubicBezTo>
                    <a:pt x="6539" y="6605"/>
                    <a:pt x="4037" y="7006"/>
                    <a:pt x="2202" y="5671"/>
                  </a:cubicBezTo>
                  <a:cubicBezTo>
                    <a:pt x="401" y="4337"/>
                    <a:pt x="1" y="1835"/>
                    <a:pt x="1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1903;p74">
              <a:extLst>
                <a:ext uri="{FF2B5EF4-FFF2-40B4-BE49-F238E27FC236}">
                  <a16:creationId xmlns:a16="http://schemas.microsoft.com/office/drawing/2014/main" id="{6610EE8C-CF2C-4FD7-5407-6D0A463FBA83}"/>
                </a:ext>
              </a:extLst>
            </p:cNvPr>
            <p:cNvSpPr/>
            <p:nvPr/>
          </p:nvSpPr>
          <p:spPr>
            <a:xfrm>
              <a:off x="3058200" y="3525475"/>
              <a:ext cx="124275" cy="110100"/>
            </a:xfrm>
            <a:custGeom>
              <a:avLst/>
              <a:gdLst/>
              <a:ahLst/>
              <a:cxnLst/>
              <a:rect l="l" t="t" r="r" b="b"/>
              <a:pathLst>
                <a:path w="4971" h="4404" extrusionOk="0">
                  <a:moveTo>
                    <a:pt x="834" y="0"/>
                  </a:moveTo>
                  <a:lnTo>
                    <a:pt x="4970" y="3002"/>
                  </a:lnTo>
                  <a:cubicBezTo>
                    <a:pt x="4136" y="4136"/>
                    <a:pt x="2535" y="4403"/>
                    <a:pt x="1434" y="3569"/>
                  </a:cubicBezTo>
                  <a:cubicBezTo>
                    <a:pt x="267" y="2735"/>
                    <a:pt x="0" y="1134"/>
                    <a:pt x="834" y="0"/>
                  </a:cubicBezTo>
                  <a:close/>
                </a:path>
              </a:pathLst>
            </a:custGeom>
            <a:solidFill>
              <a:srgbClr val="A6A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1904;p74">
              <a:extLst>
                <a:ext uri="{FF2B5EF4-FFF2-40B4-BE49-F238E27FC236}">
                  <a16:creationId xmlns:a16="http://schemas.microsoft.com/office/drawing/2014/main" id="{8D2321BA-6C32-7D40-3B88-03A44BB93EAB}"/>
                </a:ext>
              </a:extLst>
            </p:cNvPr>
            <p:cNvSpPr/>
            <p:nvPr/>
          </p:nvSpPr>
          <p:spPr>
            <a:xfrm>
              <a:off x="3066525" y="3276950"/>
              <a:ext cx="290225" cy="354450"/>
            </a:xfrm>
            <a:custGeom>
              <a:avLst/>
              <a:gdLst/>
              <a:ahLst/>
              <a:cxnLst/>
              <a:rect l="l" t="t" r="r" b="b"/>
              <a:pathLst>
                <a:path w="11609" h="14178" extrusionOk="0">
                  <a:moveTo>
                    <a:pt x="10441" y="701"/>
                  </a:moveTo>
                  <a:lnTo>
                    <a:pt x="10441" y="701"/>
                  </a:lnTo>
                  <a:cubicBezTo>
                    <a:pt x="11375" y="1402"/>
                    <a:pt x="11609" y="2736"/>
                    <a:pt x="10875" y="3737"/>
                  </a:cubicBezTo>
                  <a:lnTo>
                    <a:pt x="3536" y="13844"/>
                  </a:lnTo>
                  <a:cubicBezTo>
                    <a:pt x="2769" y="14177"/>
                    <a:pt x="1835" y="14077"/>
                    <a:pt x="1101" y="13544"/>
                  </a:cubicBezTo>
                  <a:cubicBezTo>
                    <a:pt x="334" y="13010"/>
                    <a:pt x="1" y="12143"/>
                    <a:pt x="34" y="11309"/>
                  </a:cubicBezTo>
                  <a:lnTo>
                    <a:pt x="7373" y="1202"/>
                  </a:lnTo>
                  <a:cubicBezTo>
                    <a:pt x="8106" y="201"/>
                    <a:pt x="9474" y="1"/>
                    <a:pt x="10441" y="7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1905;p74">
              <a:extLst>
                <a:ext uri="{FF2B5EF4-FFF2-40B4-BE49-F238E27FC236}">
                  <a16:creationId xmlns:a16="http://schemas.microsoft.com/office/drawing/2014/main" id="{884A79BA-EE94-76B9-9870-F2750E166D16}"/>
                </a:ext>
              </a:extLst>
            </p:cNvPr>
            <p:cNvSpPr/>
            <p:nvPr/>
          </p:nvSpPr>
          <p:spPr>
            <a:xfrm>
              <a:off x="3233325" y="3276950"/>
              <a:ext cx="123425" cy="122625"/>
            </a:xfrm>
            <a:custGeom>
              <a:avLst/>
              <a:gdLst/>
              <a:ahLst/>
              <a:cxnLst/>
              <a:rect l="l" t="t" r="r" b="b"/>
              <a:pathLst>
                <a:path w="4937" h="4905" extrusionOk="0">
                  <a:moveTo>
                    <a:pt x="3769" y="701"/>
                  </a:moveTo>
                  <a:cubicBezTo>
                    <a:pt x="4703" y="1402"/>
                    <a:pt x="4937" y="2736"/>
                    <a:pt x="4203" y="3737"/>
                  </a:cubicBezTo>
                  <a:cubicBezTo>
                    <a:pt x="3503" y="4704"/>
                    <a:pt x="2168" y="4904"/>
                    <a:pt x="1168" y="4204"/>
                  </a:cubicBezTo>
                  <a:cubicBezTo>
                    <a:pt x="200" y="3503"/>
                    <a:pt x="0" y="2169"/>
                    <a:pt x="701" y="1168"/>
                  </a:cubicBezTo>
                  <a:cubicBezTo>
                    <a:pt x="1434" y="201"/>
                    <a:pt x="2769" y="1"/>
                    <a:pt x="3769" y="7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1906;p74">
              <a:extLst>
                <a:ext uri="{FF2B5EF4-FFF2-40B4-BE49-F238E27FC236}">
                  <a16:creationId xmlns:a16="http://schemas.microsoft.com/office/drawing/2014/main" id="{09A3B076-EC6B-FE58-6310-1957956B4EC2}"/>
                </a:ext>
              </a:extLst>
            </p:cNvPr>
            <p:cNvSpPr/>
            <p:nvPr/>
          </p:nvSpPr>
          <p:spPr>
            <a:xfrm>
              <a:off x="3066525" y="3453750"/>
              <a:ext cx="211000" cy="176825"/>
            </a:xfrm>
            <a:custGeom>
              <a:avLst/>
              <a:gdLst/>
              <a:ahLst/>
              <a:cxnLst/>
              <a:rect l="l" t="t" r="r" b="b"/>
              <a:pathLst>
                <a:path w="8440" h="7073" extrusionOk="0">
                  <a:moveTo>
                    <a:pt x="8440" y="0"/>
                  </a:moveTo>
                  <a:lnTo>
                    <a:pt x="3536" y="6739"/>
                  </a:lnTo>
                  <a:cubicBezTo>
                    <a:pt x="2769" y="7072"/>
                    <a:pt x="1835" y="6972"/>
                    <a:pt x="1101" y="6438"/>
                  </a:cubicBezTo>
                  <a:cubicBezTo>
                    <a:pt x="334" y="5905"/>
                    <a:pt x="1" y="5004"/>
                    <a:pt x="34" y="4170"/>
                  </a:cubicBezTo>
                  <a:lnTo>
                    <a:pt x="434" y="3636"/>
                  </a:lnTo>
                  <a:cubicBezTo>
                    <a:pt x="267" y="5504"/>
                    <a:pt x="4537" y="5304"/>
                    <a:pt x="8440" y="0"/>
                  </a:cubicBezTo>
                  <a:close/>
                </a:path>
              </a:pathLst>
            </a:custGeom>
            <a:solidFill>
              <a:srgbClr val="BEE8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1907;p74">
              <a:extLst>
                <a:ext uri="{FF2B5EF4-FFF2-40B4-BE49-F238E27FC236}">
                  <a16:creationId xmlns:a16="http://schemas.microsoft.com/office/drawing/2014/main" id="{6965BF3D-BD8B-FE65-1ECC-6ECD904ABE73}"/>
                </a:ext>
              </a:extLst>
            </p:cNvPr>
            <p:cNvSpPr/>
            <p:nvPr/>
          </p:nvSpPr>
          <p:spPr>
            <a:xfrm>
              <a:off x="3290850" y="3299475"/>
              <a:ext cx="32550" cy="44225"/>
            </a:xfrm>
            <a:custGeom>
              <a:avLst/>
              <a:gdLst/>
              <a:ahLst/>
              <a:cxnLst/>
              <a:rect l="l" t="t" r="r" b="b"/>
              <a:pathLst>
                <a:path w="1302" h="1769" fill="none" extrusionOk="0">
                  <a:moveTo>
                    <a:pt x="1302" y="0"/>
                  </a:moveTo>
                  <a:lnTo>
                    <a:pt x="1" y="1768"/>
                  </a:lnTo>
                </a:path>
              </a:pathLst>
            </a:custGeom>
            <a:noFill/>
            <a:ln w="125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1908;p74">
              <a:extLst>
                <a:ext uri="{FF2B5EF4-FFF2-40B4-BE49-F238E27FC236}">
                  <a16:creationId xmlns:a16="http://schemas.microsoft.com/office/drawing/2014/main" id="{84E8EEFF-8671-657A-B6FA-6BBED3FF3CE5}"/>
                </a:ext>
              </a:extLst>
            </p:cNvPr>
            <p:cNvSpPr/>
            <p:nvPr/>
          </p:nvSpPr>
          <p:spPr>
            <a:xfrm>
              <a:off x="4009700" y="4817225"/>
              <a:ext cx="479525" cy="73400"/>
            </a:xfrm>
            <a:custGeom>
              <a:avLst/>
              <a:gdLst/>
              <a:ahLst/>
              <a:cxnLst/>
              <a:rect l="l" t="t" r="r" b="b"/>
              <a:pathLst>
                <a:path w="19181" h="2936" extrusionOk="0">
                  <a:moveTo>
                    <a:pt x="19181" y="1468"/>
                  </a:moveTo>
                  <a:cubicBezTo>
                    <a:pt x="19181" y="2269"/>
                    <a:pt x="14911" y="2936"/>
                    <a:pt x="9607" y="2936"/>
                  </a:cubicBezTo>
                  <a:cubicBezTo>
                    <a:pt x="4304" y="2936"/>
                    <a:pt x="1" y="2269"/>
                    <a:pt x="1" y="1468"/>
                  </a:cubicBezTo>
                  <a:cubicBezTo>
                    <a:pt x="1" y="668"/>
                    <a:pt x="4304" y="0"/>
                    <a:pt x="9607" y="0"/>
                  </a:cubicBezTo>
                  <a:cubicBezTo>
                    <a:pt x="14911" y="0"/>
                    <a:pt x="19181" y="668"/>
                    <a:pt x="19181" y="1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1909;p74">
              <a:extLst>
                <a:ext uri="{FF2B5EF4-FFF2-40B4-BE49-F238E27FC236}">
                  <a16:creationId xmlns:a16="http://schemas.microsoft.com/office/drawing/2014/main" id="{8B6D204A-8711-D3AF-05DF-3A38F840E668}"/>
                </a:ext>
              </a:extLst>
            </p:cNvPr>
            <p:cNvSpPr/>
            <p:nvPr/>
          </p:nvSpPr>
          <p:spPr>
            <a:xfrm>
              <a:off x="3755350" y="4869750"/>
              <a:ext cx="479525" cy="72600"/>
            </a:xfrm>
            <a:custGeom>
              <a:avLst/>
              <a:gdLst/>
              <a:ahLst/>
              <a:cxnLst/>
              <a:rect l="l" t="t" r="r" b="b"/>
              <a:pathLst>
                <a:path w="19181" h="2904" extrusionOk="0">
                  <a:moveTo>
                    <a:pt x="9607" y="2903"/>
                  </a:moveTo>
                  <a:cubicBezTo>
                    <a:pt x="14911" y="2903"/>
                    <a:pt x="19181" y="2236"/>
                    <a:pt x="19181" y="1469"/>
                  </a:cubicBezTo>
                  <a:cubicBezTo>
                    <a:pt x="19181" y="668"/>
                    <a:pt x="14911" y="1"/>
                    <a:pt x="9607" y="1"/>
                  </a:cubicBezTo>
                  <a:cubicBezTo>
                    <a:pt x="4304" y="1"/>
                    <a:pt x="1" y="668"/>
                    <a:pt x="1" y="1469"/>
                  </a:cubicBezTo>
                  <a:cubicBezTo>
                    <a:pt x="67" y="2303"/>
                    <a:pt x="4337" y="2903"/>
                    <a:pt x="9607" y="29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1910;p74">
              <a:extLst>
                <a:ext uri="{FF2B5EF4-FFF2-40B4-BE49-F238E27FC236}">
                  <a16:creationId xmlns:a16="http://schemas.microsoft.com/office/drawing/2014/main" id="{F6BD69F8-4893-2965-F336-2CEF188E22B8}"/>
                </a:ext>
              </a:extLst>
            </p:cNvPr>
            <p:cNvSpPr/>
            <p:nvPr/>
          </p:nvSpPr>
          <p:spPr>
            <a:xfrm>
              <a:off x="4051400" y="4547875"/>
              <a:ext cx="448675" cy="316900"/>
            </a:xfrm>
            <a:custGeom>
              <a:avLst/>
              <a:gdLst/>
              <a:ahLst/>
              <a:cxnLst/>
              <a:rect l="l" t="t" r="r" b="b"/>
              <a:pathLst>
                <a:path w="17947" h="12676" extrusionOk="0">
                  <a:moveTo>
                    <a:pt x="5371" y="767"/>
                  </a:moveTo>
                  <a:lnTo>
                    <a:pt x="15511" y="5671"/>
                  </a:lnTo>
                  <a:cubicBezTo>
                    <a:pt x="17246" y="6505"/>
                    <a:pt x="17947" y="8540"/>
                    <a:pt x="17146" y="10241"/>
                  </a:cubicBezTo>
                  <a:lnTo>
                    <a:pt x="17146" y="10241"/>
                  </a:lnTo>
                  <a:cubicBezTo>
                    <a:pt x="16312" y="11942"/>
                    <a:pt x="14277" y="12676"/>
                    <a:pt x="12543" y="11875"/>
                  </a:cubicBezTo>
                  <a:lnTo>
                    <a:pt x="2435" y="7005"/>
                  </a:lnTo>
                  <a:cubicBezTo>
                    <a:pt x="701" y="6171"/>
                    <a:pt x="0" y="4103"/>
                    <a:pt x="801" y="2402"/>
                  </a:cubicBezTo>
                  <a:lnTo>
                    <a:pt x="801" y="2402"/>
                  </a:lnTo>
                  <a:cubicBezTo>
                    <a:pt x="1602" y="701"/>
                    <a:pt x="3670" y="0"/>
                    <a:pt x="5371" y="7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1911;p74">
              <a:extLst>
                <a:ext uri="{FF2B5EF4-FFF2-40B4-BE49-F238E27FC236}">
                  <a16:creationId xmlns:a16="http://schemas.microsoft.com/office/drawing/2014/main" id="{8736BC95-0C07-6949-9268-C7C48EA59640}"/>
                </a:ext>
              </a:extLst>
            </p:cNvPr>
            <p:cNvSpPr/>
            <p:nvPr/>
          </p:nvSpPr>
          <p:spPr>
            <a:xfrm>
              <a:off x="4238200" y="4628750"/>
              <a:ext cx="261875" cy="236875"/>
            </a:xfrm>
            <a:custGeom>
              <a:avLst/>
              <a:gdLst/>
              <a:ahLst/>
              <a:cxnLst/>
              <a:rect l="l" t="t" r="r" b="b"/>
              <a:pathLst>
                <a:path w="10475" h="9475" extrusionOk="0">
                  <a:moveTo>
                    <a:pt x="2969" y="1"/>
                  </a:moveTo>
                  <a:lnTo>
                    <a:pt x="8039" y="2469"/>
                  </a:lnTo>
                  <a:cubicBezTo>
                    <a:pt x="9774" y="3303"/>
                    <a:pt x="10475" y="5338"/>
                    <a:pt x="9674" y="7039"/>
                  </a:cubicBezTo>
                  <a:lnTo>
                    <a:pt x="9674" y="7039"/>
                  </a:lnTo>
                  <a:cubicBezTo>
                    <a:pt x="8840" y="8774"/>
                    <a:pt x="6805" y="9474"/>
                    <a:pt x="5071" y="8674"/>
                  </a:cubicBezTo>
                  <a:lnTo>
                    <a:pt x="0" y="62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1912;p74">
              <a:extLst>
                <a:ext uri="{FF2B5EF4-FFF2-40B4-BE49-F238E27FC236}">
                  <a16:creationId xmlns:a16="http://schemas.microsoft.com/office/drawing/2014/main" id="{51E92276-E8B1-E504-97B5-19DC2C9EC717}"/>
                </a:ext>
              </a:extLst>
            </p:cNvPr>
            <p:cNvSpPr/>
            <p:nvPr/>
          </p:nvSpPr>
          <p:spPr>
            <a:xfrm>
              <a:off x="4087250" y="4556200"/>
              <a:ext cx="113450" cy="97600"/>
            </a:xfrm>
            <a:custGeom>
              <a:avLst/>
              <a:gdLst/>
              <a:ahLst/>
              <a:cxnLst/>
              <a:rect l="l" t="t" r="r" b="b"/>
              <a:pathLst>
                <a:path w="4538" h="3904" extrusionOk="0">
                  <a:moveTo>
                    <a:pt x="2402" y="3336"/>
                  </a:moveTo>
                  <a:cubicBezTo>
                    <a:pt x="735" y="3903"/>
                    <a:pt x="1" y="3370"/>
                    <a:pt x="34" y="2603"/>
                  </a:cubicBezTo>
                  <a:cubicBezTo>
                    <a:pt x="134" y="1568"/>
                    <a:pt x="2136" y="1"/>
                    <a:pt x="3537" y="935"/>
                  </a:cubicBezTo>
                  <a:cubicBezTo>
                    <a:pt x="4537" y="1602"/>
                    <a:pt x="3503" y="2936"/>
                    <a:pt x="2402" y="33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1913;p74">
              <a:extLst>
                <a:ext uri="{FF2B5EF4-FFF2-40B4-BE49-F238E27FC236}">
                  <a16:creationId xmlns:a16="http://schemas.microsoft.com/office/drawing/2014/main" id="{B7703187-1A76-CCE9-1F99-8A9D11F0DF55}"/>
                </a:ext>
              </a:extLst>
            </p:cNvPr>
            <p:cNvSpPr/>
            <p:nvPr/>
          </p:nvSpPr>
          <p:spPr>
            <a:xfrm>
              <a:off x="4120625" y="4727150"/>
              <a:ext cx="367775" cy="137625"/>
            </a:xfrm>
            <a:custGeom>
              <a:avLst/>
              <a:gdLst/>
              <a:ahLst/>
              <a:cxnLst/>
              <a:rect l="l" t="t" r="r" b="b"/>
              <a:pathLst>
                <a:path w="14711" h="5505" extrusionOk="0">
                  <a:moveTo>
                    <a:pt x="14711" y="1735"/>
                  </a:moveTo>
                  <a:cubicBezTo>
                    <a:pt x="14711" y="2202"/>
                    <a:pt x="14577" y="2669"/>
                    <a:pt x="14377" y="3070"/>
                  </a:cubicBezTo>
                  <a:lnTo>
                    <a:pt x="14377" y="3070"/>
                  </a:lnTo>
                  <a:cubicBezTo>
                    <a:pt x="13543" y="4771"/>
                    <a:pt x="11508" y="5505"/>
                    <a:pt x="9774" y="4704"/>
                  </a:cubicBezTo>
                  <a:lnTo>
                    <a:pt x="0" y="1"/>
                  </a:lnTo>
                  <a:cubicBezTo>
                    <a:pt x="4403" y="1769"/>
                    <a:pt x="11875" y="4070"/>
                    <a:pt x="14711" y="17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1914;p74">
              <a:extLst>
                <a:ext uri="{FF2B5EF4-FFF2-40B4-BE49-F238E27FC236}">
                  <a16:creationId xmlns:a16="http://schemas.microsoft.com/office/drawing/2014/main" id="{0F713761-D719-D175-01D3-937FF5FD1B3E}"/>
                </a:ext>
              </a:extLst>
            </p:cNvPr>
            <p:cNvSpPr/>
            <p:nvPr/>
          </p:nvSpPr>
          <p:spPr>
            <a:xfrm>
              <a:off x="3769525" y="4735500"/>
              <a:ext cx="452025" cy="170150"/>
            </a:xfrm>
            <a:custGeom>
              <a:avLst/>
              <a:gdLst/>
              <a:ahLst/>
              <a:cxnLst/>
              <a:rect l="l" t="t" r="r" b="b"/>
              <a:pathLst>
                <a:path w="18081" h="6806" extrusionOk="0">
                  <a:moveTo>
                    <a:pt x="3403" y="0"/>
                  </a:moveTo>
                  <a:lnTo>
                    <a:pt x="14678" y="0"/>
                  </a:lnTo>
                  <a:cubicBezTo>
                    <a:pt x="16546" y="0"/>
                    <a:pt x="18080" y="1535"/>
                    <a:pt x="18080" y="3403"/>
                  </a:cubicBezTo>
                  <a:lnTo>
                    <a:pt x="18080" y="3403"/>
                  </a:lnTo>
                  <a:cubicBezTo>
                    <a:pt x="18080" y="5271"/>
                    <a:pt x="16546" y="6805"/>
                    <a:pt x="14678" y="6805"/>
                  </a:cubicBezTo>
                  <a:lnTo>
                    <a:pt x="3403" y="6805"/>
                  </a:lnTo>
                  <a:cubicBezTo>
                    <a:pt x="1535" y="6805"/>
                    <a:pt x="1" y="5271"/>
                    <a:pt x="1" y="3403"/>
                  </a:cubicBezTo>
                  <a:lnTo>
                    <a:pt x="1" y="3403"/>
                  </a:lnTo>
                  <a:cubicBezTo>
                    <a:pt x="1" y="1535"/>
                    <a:pt x="1535" y="0"/>
                    <a:pt x="3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1915;p74">
              <a:extLst>
                <a:ext uri="{FF2B5EF4-FFF2-40B4-BE49-F238E27FC236}">
                  <a16:creationId xmlns:a16="http://schemas.microsoft.com/office/drawing/2014/main" id="{F78DCB3A-1C7F-870A-4BA4-11DAA0AF8062}"/>
                </a:ext>
              </a:extLst>
            </p:cNvPr>
            <p:cNvSpPr/>
            <p:nvPr/>
          </p:nvSpPr>
          <p:spPr>
            <a:xfrm>
              <a:off x="3995525" y="4735500"/>
              <a:ext cx="226025" cy="170150"/>
            </a:xfrm>
            <a:custGeom>
              <a:avLst/>
              <a:gdLst/>
              <a:ahLst/>
              <a:cxnLst/>
              <a:rect l="l" t="t" r="r" b="b"/>
              <a:pathLst>
                <a:path w="9041" h="6806" extrusionOk="0">
                  <a:moveTo>
                    <a:pt x="0" y="0"/>
                  </a:moveTo>
                  <a:lnTo>
                    <a:pt x="5638" y="0"/>
                  </a:lnTo>
                  <a:cubicBezTo>
                    <a:pt x="7506" y="0"/>
                    <a:pt x="9040" y="1535"/>
                    <a:pt x="9040" y="3403"/>
                  </a:cubicBezTo>
                  <a:lnTo>
                    <a:pt x="9040" y="3403"/>
                  </a:lnTo>
                  <a:cubicBezTo>
                    <a:pt x="9040" y="5271"/>
                    <a:pt x="7506" y="6805"/>
                    <a:pt x="5638" y="6805"/>
                  </a:cubicBezTo>
                  <a:lnTo>
                    <a:pt x="0" y="68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1916;p74">
              <a:extLst>
                <a:ext uri="{FF2B5EF4-FFF2-40B4-BE49-F238E27FC236}">
                  <a16:creationId xmlns:a16="http://schemas.microsoft.com/office/drawing/2014/main" id="{58895D8E-9821-B98D-F255-4AE3F6A87D1C}"/>
                </a:ext>
              </a:extLst>
            </p:cNvPr>
            <p:cNvSpPr/>
            <p:nvPr/>
          </p:nvSpPr>
          <p:spPr>
            <a:xfrm>
              <a:off x="3780375" y="4745500"/>
              <a:ext cx="100100" cy="102600"/>
            </a:xfrm>
            <a:custGeom>
              <a:avLst/>
              <a:gdLst/>
              <a:ahLst/>
              <a:cxnLst/>
              <a:rect l="l" t="t" r="r" b="b"/>
              <a:pathLst>
                <a:path w="4004" h="4104" extrusionOk="0">
                  <a:moveTo>
                    <a:pt x="2836" y="2836"/>
                  </a:moveTo>
                  <a:cubicBezTo>
                    <a:pt x="1601" y="4104"/>
                    <a:pt x="667" y="3937"/>
                    <a:pt x="401" y="3270"/>
                  </a:cubicBezTo>
                  <a:cubicBezTo>
                    <a:pt x="0" y="2302"/>
                    <a:pt x="1134" y="1"/>
                    <a:pt x="2836" y="201"/>
                  </a:cubicBezTo>
                  <a:cubicBezTo>
                    <a:pt x="4003" y="368"/>
                    <a:pt x="3670" y="2002"/>
                    <a:pt x="2836" y="2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1917;p74">
              <a:extLst>
                <a:ext uri="{FF2B5EF4-FFF2-40B4-BE49-F238E27FC236}">
                  <a16:creationId xmlns:a16="http://schemas.microsoft.com/office/drawing/2014/main" id="{453EA375-1C02-DCFF-AC2A-CBE5D3AFD976}"/>
                </a:ext>
              </a:extLst>
            </p:cNvPr>
            <p:cNvSpPr/>
            <p:nvPr/>
          </p:nvSpPr>
          <p:spPr>
            <a:xfrm>
              <a:off x="3866275" y="4787200"/>
              <a:ext cx="356100" cy="118450"/>
            </a:xfrm>
            <a:custGeom>
              <a:avLst/>
              <a:gdLst/>
              <a:ahLst/>
              <a:cxnLst/>
              <a:rect l="l" t="t" r="r" b="b"/>
              <a:pathLst>
                <a:path w="14244" h="4738" extrusionOk="0">
                  <a:moveTo>
                    <a:pt x="13977" y="1"/>
                  </a:moveTo>
                  <a:cubicBezTo>
                    <a:pt x="14110" y="434"/>
                    <a:pt x="14244" y="868"/>
                    <a:pt x="14244" y="1335"/>
                  </a:cubicBezTo>
                  <a:lnTo>
                    <a:pt x="14244" y="1335"/>
                  </a:lnTo>
                  <a:cubicBezTo>
                    <a:pt x="14244" y="3203"/>
                    <a:pt x="12709" y="4737"/>
                    <a:pt x="10841" y="4737"/>
                  </a:cubicBezTo>
                  <a:lnTo>
                    <a:pt x="0" y="4737"/>
                  </a:lnTo>
                  <a:cubicBezTo>
                    <a:pt x="4703" y="4470"/>
                    <a:pt x="12409" y="3336"/>
                    <a:pt x="13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371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92A54108-8023-A4E3-7251-82FDA7551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B307D7F2-385E-54ED-5045-162EE798A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74304C2E-9302-C136-A299-B69157187E67}"/>
              </a:ext>
            </a:extLst>
          </p:cNvPr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Pre-processing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C1445DBD-9DB6-3A1F-8026-F58B401C7107}"/>
              </a:ext>
            </a:extLst>
          </p:cNvPr>
          <p:cNvSpPr txBox="1"/>
          <p:nvPr/>
        </p:nvSpPr>
        <p:spPr>
          <a:xfrm>
            <a:off x="702890" y="1766697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Created a framework so that the preprocessing steps can also be used for applying on ML/DL models. </a:t>
            </a:r>
          </a:p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Performs multiple feature engineering steps such as: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Adds features related to timing of fingerstick measurement, meal events and insulin boluses.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Calculates the blood glucose rate of change over 5 and 15 minutes.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Can scale the whole data set between 0 and 1.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Lagged features are also generated.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Sampling rates can be easily changed and adapted.</a:t>
            </a:r>
          </a:p>
          <a:p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738BA246-C2E8-21ED-D444-5C84EFC4A812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3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60" name="Google Shape;3024;p90">
            <a:extLst>
              <a:ext uri="{FF2B5EF4-FFF2-40B4-BE49-F238E27FC236}">
                <a16:creationId xmlns:a16="http://schemas.microsoft.com/office/drawing/2014/main" id="{04A98F00-159B-2170-7878-ECED74F957BA}"/>
              </a:ext>
            </a:extLst>
          </p:cNvPr>
          <p:cNvGrpSpPr>
            <a:grpSpLocks noChangeAspect="1"/>
          </p:cNvGrpSpPr>
          <p:nvPr/>
        </p:nvGrpSpPr>
        <p:grpSpPr>
          <a:xfrm>
            <a:off x="6583680" y="1632289"/>
            <a:ext cx="2001521" cy="1399862"/>
            <a:chOff x="4866978" y="353046"/>
            <a:chExt cx="3717044" cy="2599699"/>
          </a:xfrm>
        </p:grpSpPr>
        <p:sp>
          <p:nvSpPr>
            <p:cNvPr id="61" name="Google Shape;3025;p90">
              <a:extLst>
                <a:ext uri="{FF2B5EF4-FFF2-40B4-BE49-F238E27FC236}">
                  <a16:creationId xmlns:a16="http://schemas.microsoft.com/office/drawing/2014/main" id="{C8E7CA6E-7EEE-1CB2-F6A0-CB0F85E7D347}"/>
                </a:ext>
              </a:extLst>
            </p:cNvPr>
            <p:cNvSpPr/>
            <p:nvPr/>
          </p:nvSpPr>
          <p:spPr>
            <a:xfrm>
              <a:off x="4866978" y="1794123"/>
              <a:ext cx="998264" cy="101028"/>
            </a:xfrm>
            <a:custGeom>
              <a:avLst/>
              <a:gdLst/>
              <a:ahLst/>
              <a:cxnLst/>
              <a:rect l="l" t="t" r="r" b="b"/>
              <a:pathLst>
                <a:path w="31323" h="3170" extrusionOk="0">
                  <a:moveTo>
                    <a:pt x="15678" y="0"/>
                  </a:moveTo>
                  <a:cubicBezTo>
                    <a:pt x="7006" y="0"/>
                    <a:pt x="1" y="701"/>
                    <a:pt x="1" y="1568"/>
                  </a:cubicBezTo>
                  <a:cubicBezTo>
                    <a:pt x="1" y="2435"/>
                    <a:pt x="7006" y="3169"/>
                    <a:pt x="15678" y="3169"/>
                  </a:cubicBezTo>
                  <a:cubicBezTo>
                    <a:pt x="24318" y="3169"/>
                    <a:pt x="31323" y="2435"/>
                    <a:pt x="31323" y="1568"/>
                  </a:cubicBezTo>
                  <a:cubicBezTo>
                    <a:pt x="31323" y="701"/>
                    <a:pt x="24318" y="0"/>
                    <a:pt x="15678" y="0"/>
                  </a:cubicBezTo>
                  <a:close/>
                </a:path>
              </a:pathLst>
            </a:custGeom>
            <a:solidFill>
              <a:schemeClr val="lt2">
                <a:alpha val="703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3026;p90">
              <a:extLst>
                <a:ext uri="{FF2B5EF4-FFF2-40B4-BE49-F238E27FC236}">
                  <a16:creationId xmlns:a16="http://schemas.microsoft.com/office/drawing/2014/main" id="{A4462BC1-DA00-6B04-683C-7F17DAE82625}"/>
                </a:ext>
              </a:extLst>
            </p:cNvPr>
            <p:cNvGrpSpPr/>
            <p:nvPr/>
          </p:nvGrpSpPr>
          <p:grpSpPr>
            <a:xfrm>
              <a:off x="5865248" y="353046"/>
              <a:ext cx="2718774" cy="2599699"/>
              <a:chOff x="1410350" y="2683200"/>
              <a:chExt cx="1295950" cy="1239250"/>
            </a:xfrm>
          </p:grpSpPr>
          <p:sp>
            <p:nvSpPr>
              <p:cNvPr id="1485" name="Google Shape;3027;p90">
                <a:extLst>
                  <a:ext uri="{FF2B5EF4-FFF2-40B4-BE49-F238E27FC236}">
                    <a16:creationId xmlns:a16="http://schemas.microsoft.com/office/drawing/2014/main" id="{2A4C088A-09BE-3168-0FA0-4B35F804AFA2}"/>
                  </a:ext>
                </a:extLst>
              </p:cNvPr>
              <p:cNvSpPr/>
              <p:nvPr/>
            </p:nvSpPr>
            <p:spPr>
              <a:xfrm>
                <a:off x="1432025" y="3286950"/>
                <a:ext cx="1004075" cy="147650"/>
              </a:xfrm>
              <a:custGeom>
                <a:avLst/>
                <a:gdLst/>
                <a:ahLst/>
                <a:cxnLst/>
                <a:rect l="l" t="t" r="r" b="b"/>
                <a:pathLst>
                  <a:path w="40163" h="5906" extrusionOk="0">
                    <a:moveTo>
                      <a:pt x="20082" y="1"/>
                    </a:moveTo>
                    <a:cubicBezTo>
                      <a:pt x="8974" y="1"/>
                      <a:pt x="1" y="1335"/>
                      <a:pt x="1" y="2936"/>
                    </a:cubicBezTo>
                    <a:cubicBezTo>
                      <a:pt x="1" y="4571"/>
                      <a:pt x="8974" y="5905"/>
                      <a:pt x="20082" y="5905"/>
                    </a:cubicBezTo>
                    <a:cubicBezTo>
                      <a:pt x="31156" y="5905"/>
                      <a:pt x="40163" y="4571"/>
                      <a:pt x="40163" y="2936"/>
                    </a:cubicBezTo>
                    <a:cubicBezTo>
                      <a:pt x="40163" y="1335"/>
                      <a:pt x="31156" y="1"/>
                      <a:pt x="20082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3028;p90">
                <a:extLst>
                  <a:ext uri="{FF2B5EF4-FFF2-40B4-BE49-F238E27FC236}">
                    <a16:creationId xmlns:a16="http://schemas.microsoft.com/office/drawing/2014/main" id="{B3DA5455-47A8-0367-DF36-45767D376BBC}"/>
                  </a:ext>
                </a:extLst>
              </p:cNvPr>
              <p:cNvSpPr/>
              <p:nvPr/>
            </p:nvSpPr>
            <p:spPr>
              <a:xfrm>
                <a:off x="2167550" y="3729775"/>
                <a:ext cx="5387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3170" extrusionOk="0">
                    <a:moveTo>
                      <a:pt x="10775" y="1"/>
                    </a:moveTo>
                    <a:cubicBezTo>
                      <a:pt x="4837" y="1"/>
                      <a:pt x="1" y="701"/>
                      <a:pt x="1" y="1568"/>
                    </a:cubicBezTo>
                    <a:cubicBezTo>
                      <a:pt x="1" y="2436"/>
                      <a:pt x="4837" y="3170"/>
                      <a:pt x="10775" y="3170"/>
                    </a:cubicBezTo>
                    <a:cubicBezTo>
                      <a:pt x="16746" y="3170"/>
                      <a:pt x="21549" y="2436"/>
                      <a:pt x="21549" y="1568"/>
                    </a:cubicBezTo>
                    <a:cubicBezTo>
                      <a:pt x="21549" y="701"/>
                      <a:pt x="16746" y="1"/>
                      <a:pt x="10775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3029;p90">
                <a:extLst>
                  <a:ext uri="{FF2B5EF4-FFF2-40B4-BE49-F238E27FC236}">
                    <a16:creationId xmlns:a16="http://schemas.microsoft.com/office/drawing/2014/main" id="{3136B553-A981-DCB3-EFCA-6329C61B8E75}"/>
                  </a:ext>
                </a:extLst>
              </p:cNvPr>
              <p:cNvSpPr/>
              <p:nvPr/>
            </p:nvSpPr>
            <p:spPr>
              <a:xfrm>
                <a:off x="1537100" y="3843200"/>
                <a:ext cx="783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1323" h="3170" extrusionOk="0">
                    <a:moveTo>
                      <a:pt x="15678" y="0"/>
                    </a:moveTo>
                    <a:cubicBezTo>
                      <a:pt x="7006" y="0"/>
                      <a:pt x="1" y="701"/>
                      <a:pt x="1" y="1568"/>
                    </a:cubicBezTo>
                    <a:cubicBezTo>
                      <a:pt x="1" y="2435"/>
                      <a:pt x="7006" y="3169"/>
                      <a:pt x="15678" y="3169"/>
                    </a:cubicBezTo>
                    <a:cubicBezTo>
                      <a:pt x="24318" y="3169"/>
                      <a:pt x="31323" y="2435"/>
                      <a:pt x="31323" y="1568"/>
                    </a:cubicBezTo>
                    <a:cubicBezTo>
                      <a:pt x="31323" y="701"/>
                      <a:pt x="24318" y="0"/>
                      <a:pt x="15678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3030;p90">
                <a:extLst>
                  <a:ext uri="{FF2B5EF4-FFF2-40B4-BE49-F238E27FC236}">
                    <a16:creationId xmlns:a16="http://schemas.microsoft.com/office/drawing/2014/main" id="{CE3A4002-D5BA-4DEB-3828-306DF2D33809}"/>
                  </a:ext>
                </a:extLst>
              </p:cNvPr>
              <p:cNvSpPr/>
              <p:nvPr/>
            </p:nvSpPr>
            <p:spPr>
              <a:xfrm>
                <a:off x="1507925" y="3772300"/>
                <a:ext cx="8925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735" extrusionOk="0">
                    <a:moveTo>
                      <a:pt x="1801" y="1"/>
                    </a:moveTo>
                    <a:cubicBezTo>
                      <a:pt x="801" y="1"/>
                      <a:pt x="0" y="168"/>
                      <a:pt x="0" y="368"/>
                    </a:cubicBezTo>
                    <a:cubicBezTo>
                      <a:pt x="0" y="568"/>
                      <a:pt x="801" y="735"/>
                      <a:pt x="1801" y="735"/>
                    </a:cubicBezTo>
                    <a:cubicBezTo>
                      <a:pt x="2769" y="735"/>
                      <a:pt x="3569" y="568"/>
                      <a:pt x="3569" y="368"/>
                    </a:cubicBezTo>
                    <a:cubicBezTo>
                      <a:pt x="3569" y="168"/>
                      <a:pt x="2769" y="1"/>
                      <a:pt x="1801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3031;p90">
                <a:extLst>
                  <a:ext uri="{FF2B5EF4-FFF2-40B4-BE49-F238E27FC236}">
                    <a16:creationId xmlns:a16="http://schemas.microsoft.com/office/drawing/2014/main" id="{AA9D5107-0DED-38A0-BE40-62084F15861A}"/>
                  </a:ext>
                </a:extLst>
              </p:cNvPr>
              <p:cNvSpPr/>
              <p:nvPr/>
            </p:nvSpPr>
            <p:spPr>
              <a:xfrm>
                <a:off x="1412850" y="3655550"/>
                <a:ext cx="72575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769" extrusionOk="0">
                    <a:moveTo>
                      <a:pt x="1468" y="1"/>
                    </a:moveTo>
                    <a:cubicBezTo>
                      <a:pt x="668" y="1"/>
                      <a:pt x="0" y="168"/>
                      <a:pt x="0" y="401"/>
                    </a:cubicBezTo>
                    <a:cubicBezTo>
                      <a:pt x="0" y="601"/>
                      <a:pt x="668" y="768"/>
                      <a:pt x="1468" y="768"/>
                    </a:cubicBezTo>
                    <a:cubicBezTo>
                      <a:pt x="2235" y="768"/>
                      <a:pt x="2902" y="601"/>
                      <a:pt x="2902" y="401"/>
                    </a:cubicBezTo>
                    <a:cubicBezTo>
                      <a:pt x="2902" y="168"/>
                      <a:pt x="2235" y="1"/>
                      <a:pt x="1468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3032;p90">
                <a:extLst>
                  <a:ext uri="{FF2B5EF4-FFF2-40B4-BE49-F238E27FC236}">
                    <a16:creationId xmlns:a16="http://schemas.microsoft.com/office/drawing/2014/main" id="{CABE9A81-DD70-5AFD-398C-404EA8F19B98}"/>
                  </a:ext>
                </a:extLst>
              </p:cNvPr>
              <p:cNvSpPr/>
              <p:nvPr/>
            </p:nvSpPr>
            <p:spPr>
              <a:xfrm>
                <a:off x="1871500" y="3749800"/>
                <a:ext cx="72575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768" extrusionOk="0">
                    <a:moveTo>
                      <a:pt x="1435" y="0"/>
                    </a:moveTo>
                    <a:cubicBezTo>
                      <a:pt x="668" y="0"/>
                      <a:pt x="1" y="167"/>
                      <a:pt x="1" y="367"/>
                    </a:cubicBezTo>
                    <a:cubicBezTo>
                      <a:pt x="1" y="601"/>
                      <a:pt x="668" y="767"/>
                      <a:pt x="1435" y="767"/>
                    </a:cubicBezTo>
                    <a:cubicBezTo>
                      <a:pt x="2236" y="767"/>
                      <a:pt x="2903" y="601"/>
                      <a:pt x="2903" y="367"/>
                    </a:cubicBezTo>
                    <a:cubicBezTo>
                      <a:pt x="2903" y="167"/>
                      <a:pt x="2236" y="0"/>
                      <a:pt x="1435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3033;p90">
                <a:extLst>
                  <a:ext uri="{FF2B5EF4-FFF2-40B4-BE49-F238E27FC236}">
                    <a16:creationId xmlns:a16="http://schemas.microsoft.com/office/drawing/2014/main" id="{1DB1D42C-9A3F-CA7E-3C9D-06809DB998FF}"/>
                  </a:ext>
                </a:extLst>
              </p:cNvPr>
              <p:cNvSpPr/>
              <p:nvPr/>
            </p:nvSpPr>
            <p:spPr>
              <a:xfrm>
                <a:off x="2005775" y="3512125"/>
                <a:ext cx="7175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735" extrusionOk="0">
                    <a:moveTo>
                      <a:pt x="1435" y="0"/>
                    </a:moveTo>
                    <a:cubicBezTo>
                      <a:pt x="634" y="0"/>
                      <a:pt x="0" y="167"/>
                      <a:pt x="0" y="367"/>
                    </a:cubicBezTo>
                    <a:cubicBezTo>
                      <a:pt x="0" y="601"/>
                      <a:pt x="634" y="734"/>
                      <a:pt x="1435" y="734"/>
                    </a:cubicBezTo>
                    <a:cubicBezTo>
                      <a:pt x="2235" y="734"/>
                      <a:pt x="2869" y="601"/>
                      <a:pt x="2869" y="367"/>
                    </a:cubicBezTo>
                    <a:cubicBezTo>
                      <a:pt x="2869" y="167"/>
                      <a:pt x="2235" y="0"/>
                      <a:pt x="1435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3034;p90">
                <a:extLst>
                  <a:ext uri="{FF2B5EF4-FFF2-40B4-BE49-F238E27FC236}">
                    <a16:creationId xmlns:a16="http://schemas.microsoft.com/office/drawing/2014/main" id="{CCE28BC1-45D6-E71A-D525-CA2B7171D06D}"/>
                  </a:ext>
                </a:extLst>
              </p:cNvPr>
              <p:cNvSpPr/>
              <p:nvPr/>
            </p:nvSpPr>
            <p:spPr>
              <a:xfrm>
                <a:off x="1856500" y="3598850"/>
                <a:ext cx="900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735" extrusionOk="0">
                    <a:moveTo>
                      <a:pt x="1802" y="1"/>
                    </a:moveTo>
                    <a:cubicBezTo>
                      <a:pt x="801" y="1"/>
                      <a:pt x="0" y="134"/>
                      <a:pt x="0" y="367"/>
                    </a:cubicBezTo>
                    <a:cubicBezTo>
                      <a:pt x="0" y="568"/>
                      <a:pt x="801" y="734"/>
                      <a:pt x="1802" y="734"/>
                    </a:cubicBezTo>
                    <a:cubicBezTo>
                      <a:pt x="2769" y="734"/>
                      <a:pt x="3603" y="568"/>
                      <a:pt x="3603" y="367"/>
                    </a:cubicBezTo>
                    <a:cubicBezTo>
                      <a:pt x="3603" y="134"/>
                      <a:pt x="2769" y="1"/>
                      <a:pt x="1802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3035;p90">
                <a:extLst>
                  <a:ext uri="{FF2B5EF4-FFF2-40B4-BE49-F238E27FC236}">
                    <a16:creationId xmlns:a16="http://schemas.microsoft.com/office/drawing/2014/main" id="{36D86B69-F684-C182-1D55-6402151ACDCD}"/>
                  </a:ext>
                </a:extLst>
              </p:cNvPr>
              <p:cNvSpPr/>
              <p:nvPr/>
            </p:nvSpPr>
            <p:spPr>
              <a:xfrm>
                <a:off x="2071650" y="3681400"/>
                <a:ext cx="8925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735" extrusionOk="0">
                    <a:moveTo>
                      <a:pt x="1768" y="1"/>
                    </a:moveTo>
                    <a:cubicBezTo>
                      <a:pt x="801" y="1"/>
                      <a:pt x="1" y="168"/>
                      <a:pt x="1" y="368"/>
                    </a:cubicBezTo>
                    <a:cubicBezTo>
                      <a:pt x="1" y="568"/>
                      <a:pt x="801" y="735"/>
                      <a:pt x="1768" y="735"/>
                    </a:cubicBezTo>
                    <a:cubicBezTo>
                      <a:pt x="2769" y="735"/>
                      <a:pt x="3570" y="568"/>
                      <a:pt x="3570" y="368"/>
                    </a:cubicBezTo>
                    <a:cubicBezTo>
                      <a:pt x="3570" y="168"/>
                      <a:pt x="2769" y="1"/>
                      <a:pt x="1768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3036;p90">
                <a:extLst>
                  <a:ext uri="{FF2B5EF4-FFF2-40B4-BE49-F238E27FC236}">
                    <a16:creationId xmlns:a16="http://schemas.microsoft.com/office/drawing/2014/main" id="{D1D6283A-8B49-1FCA-88DD-F64A6D68E8DD}"/>
                  </a:ext>
                </a:extLst>
              </p:cNvPr>
              <p:cNvSpPr/>
              <p:nvPr/>
            </p:nvSpPr>
            <p:spPr>
              <a:xfrm>
                <a:off x="1869000" y="3692050"/>
                <a:ext cx="7757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2721" extrusionOk="0">
                    <a:moveTo>
                      <a:pt x="1538" y="0"/>
                    </a:moveTo>
                    <a:cubicBezTo>
                      <a:pt x="1274" y="0"/>
                      <a:pt x="1007" y="79"/>
                      <a:pt x="768" y="242"/>
                    </a:cubicBezTo>
                    <a:cubicBezTo>
                      <a:pt x="168" y="676"/>
                      <a:pt x="1" y="1510"/>
                      <a:pt x="434" y="2143"/>
                    </a:cubicBezTo>
                    <a:cubicBezTo>
                      <a:pt x="703" y="2515"/>
                      <a:pt x="1124" y="2720"/>
                      <a:pt x="1557" y="2720"/>
                    </a:cubicBezTo>
                    <a:cubicBezTo>
                      <a:pt x="1823" y="2720"/>
                      <a:pt x="2094" y="2642"/>
                      <a:pt x="2336" y="2477"/>
                    </a:cubicBezTo>
                    <a:cubicBezTo>
                      <a:pt x="2936" y="2043"/>
                      <a:pt x="3103" y="1209"/>
                      <a:pt x="2669" y="609"/>
                    </a:cubicBezTo>
                    <a:cubicBezTo>
                      <a:pt x="2399" y="214"/>
                      <a:pt x="1973" y="0"/>
                      <a:pt x="15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3037;p90">
                <a:extLst>
                  <a:ext uri="{FF2B5EF4-FFF2-40B4-BE49-F238E27FC236}">
                    <a16:creationId xmlns:a16="http://schemas.microsoft.com/office/drawing/2014/main" id="{4E5BA347-F106-20B7-8689-3688C5F04A0A}"/>
                  </a:ext>
                </a:extLst>
              </p:cNvPr>
              <p:cNvSpPr/>
              <p:nvPr/>
            </p:nvSpPr>
            <p:spPr>
              <a:xfrm>
                <a:off x="1876500" y="3701425"/>
                <a:ext cx="62575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002" extrusionOk="0">
                    <a:moveTo>
                      <a:pt x="2169" y="1"/>
                    </a:moveTo>
                    <a:cubicBezTo>
                      <a:pt x="2303" y="134"/>
                      <a:pt x="2403" y="301"/>
                      <a:pt x="2503" y="468"/>
                    </a:cubicBezTo>
                    <a:lnTo>
                      <a:pt x="301" y="2002"/>
                    </a:lnTo>
                    <a:cubicBezTo>
                      <a:pt x="168" y="1869"/>
                      <a:pt x="68" y="1702"/>
                      <a:pt x="1" y="15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3038;p90">
                <a:extLst>
                  <a:ext uri="{FF2B5EF4-FFF2-40B4-BE49-F238E27FC236}">
                    <a16:creationId xmlns:a16="http://schemas.microsoft.com/office/drawing/2014/main" id="{960AA0ED-1050-53FC-4C32-60F27AB9EE9D}"/>
                  </a:ext>
                </a:extLst>
              </p:cNvPr>
              <p:cNvSpPr/>
              <p:nvPr/>
            </p:nvSpPr>
            <p:spPr>
              <a:xfrm>
                <a:off x="1762275" y="2683200"/>
                <a:ext cx="334425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3377" h="7840" fill="none" extrusionOk="0">
                    <a:moveTo>
                      <a:pt x="2102" y="0"/>
                    </a:moveTo>
                    <a:lnTo>
                      <a:pt x="11308" y="0"/>
                    </a:lnTo>
                    <a:cubicBezTo>
                      <a:pt x="12442" y="0"/>
                      <a:pt x="13376" y="901"/>
                      <a:pt x="13376" y="2068"/>
                    </a:cubicBezTo>
                    <a:lnTo>
                      <a:pt x="13376" y="5738"/>
                    </a:lnTo>
                    <a:cubicBezTo>
                      <a:pt x="13376" y="6905"/>
                      <a:pt x="12442" y="7839"/>
                      <a:pt x="11308" y="7839"/>
                    </a:cubicBezTo>
                    <a:lnTo>
                      <a:pt x="2102" y="7839"/>
                    </a:lnTo>
                    <a:cubicBezTo>
                      <a:pt x="934" y="7839"/>
                      <a:pt x="0" y="6905"/>
                      <a:pt x="0" y="5738"/>
                    </a:cubicBezTo>
                    <a:lnTo>
                      <a:pt x="0" y="2068"/>
                    </a:lnTo>
                    <a:cubicBezTo>
                      <a:pt x="0" y="901"/>
                      <a:pt x="934" y="0"/>
                      <a:pt x="2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40025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3039;p90">
                <a:extLst>
                  <a:ext uri="{FF2B5EF4-FFF2-40B4-BE49-F238E27FC236}">
                    <a16:creationId xmlns:a16="http://schemas.microsoft.com/office/drawing/2014/main" id="{96411DF4-CE72-81E3-AC86-AC8BB2E48D1F}"/>
                  </a:ext>
                </a:extLst>
              </p:cNvPr>
              <p:cNvSpPr/>
              <p:nvPr/>
            </p:nvSpPr>
            <p:spPr>
              <a:xfrm>
                <a:off x="1477900" y="2798275"/>
                <a:ext cx="903175" cy="566275"/>
              </a:xfrm>
              <a:custGeom>
                <a:avLst/>
                <a:gdLst/>
                <a:ahLst/>
                <a:cxnLst/>
                <a:rect l="l" t="t" r="r" b="b"/>
                <a:pathLst>
                  <a:path w="36127" h="22651" extrusionOk="0">
                    <a:moveTo>
                      <a:pt x="0" y="1"/>
                    </a:moveTo>
                    <a:lnTo>
                      <a:pt x="0" y="22650"/>
                    </a:lnTo>
                    <a:lnTo>
                      <a:pt x="36126" y="22650"/>
                    </a:lnTo>
                    <a:lnTo>
                      <a:pt x="361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3040;p90">
                <a:extLst>
                  <a:ext uri="{FF2B5EF4-FFF2-40B4-BE49-F238E27FC236}">
                    <a16:creationId xmlns:a16="http://schemas.microsoft.com/office/drawing/2014/main" id="{8C792766-F784-7D78-711F-C83E2B1657BD}"/>
                  </a:ext>
                </a:extLst>
              </p:cNvPr>
              <p:cNvSpPr/>
              <p:nvPr/>
            </p:nvSpPr>
            <p:spPr>
              <a:xfrm>
                <a:off x="1798125" y="2950050"/>
                <a:ext cx="263550" cy="262725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10509" extrusionOk="0">
                    <a:moveTo>
                      <a:pt x="3336" y="10508"/>
                    </a:moveTo>
                    <a:lnTo>
                      <a:pt x="7172" y="10508"/>
                    </a:lnTo>
                    <a:lnTo>
                      <a:pt x="7172" y="7172"/>
                    </a:lnTo>
                    <a:lnTo>
                      <a:pt x="10541" y="7172"/>
                    </a:lnTo>
                    <a:lnTo>
                      <a:pt x="10541" y="3336"/>
                    </a:lnTo>
                    <a:lnTo>
                      <a:pt x="7172" y="3336"/>
                    </a:lnTo>
                    <a:lnTo>
                      <a:pt x="7172" y="1"/>
                    </a:lnTo>
                    <a:lnTo>
                      <a:pt x="3336" y="1"/>
                    </a:lnTo>
                    <a:lnTo>
                      <a:pt x="3336" y="3336"/>
                    </a:lnTo>
                    <a:lnTo>
                      <a:pt x="0" y="3336"/>
                    </a:lnTo>
                    <a:lnTo>
                      <a:pt x="0" y="7172"/>
                    </a:lnTo>
                    <a:lnTo>
                      <a:pt x="3336" y="71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3041;p90">
                <a:extLst>
                  <a:ext uri="{FF2B5EF4-FFF2-40B4-BE49-F238E27FC236}">
                    <a16:creationId xmlns:a16="http://schemas.microsoft.com/office/drawing/2014/main" id="{084281EC-6E99-B327-4F1E-9E99474B6363}"/>
                  </a:ext>
                </a:extLst>
              </p:cNvPr>
              <p:cNvSpPr/>
              <p:nvPr/>
            </p:nvSpPr>
            <p:spPr>
              <a:xfrm>
                <a:off x="1563800" y="2798275"/>
                <a:ext cx="25" cy="566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2651" fill="none" extrusionOk="0">
                    <a:moveTo>
                      <a:pt x="0" y="1"/>
                    </a:moveTo>
                    <a:lnTo>
                      <a:pt x="0" y="22650"/>
                    </a:lnTo>
                  </a:path>
                </a:pathLst>
              </a:custGeom>
              <a:noFill/>
              <a:ln w="40025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3042;p90">
                <a:extLst>
                  <a:ext uri="{FF2B5EF4-FFF2-40B4-BE49-F238E27FC236}">
                    <a16:creationId xmlns:a16="http://schemas.microsoft.com/office/drawing/2014/main" id="{7B87CE92-2452-D3AD-00ED-2E7F28497603}"/>
                  </a:ext>
                </a:extLst>
              </p:cNvPr>
              <p:cNvSpPr/>
              <p:nvPr/>
            </p:nvSpPr>
            <p:spPr>
              <a:xfrm>
                <a:off x="2295975" y="2798275"/>
                <a:ext cx="25" cy="566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2651" fill="none" extrusionOk="0">
                    <a:moveTo>
                      <a:pt x="1" y="1"/>
                    </a:moveTo>
                    <a:lnTo>
                      <a:pt x="1" y="22650"/>
                    </a:lnTo>
                  </a:path>
                </a:pathLst>
              </a:custGeom>
              <a:noFill/>
              <a:ln w="40025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3043;p90">
                <a:extLst>
                  <a:ext uri="{FF2B5EF4-FFF2-40B4-BE49-F238E27FC236}">
                    <a16:creationId xmlns:a16="http://schemas.microsoft.com/office/drawing/2014/main" id="{559B3385-54B2-59FD-50CD-8BFA94153679}"/>
                  </a:ext>
                </a:extLst>
              </p:cNvPr>
              <p:cNvSpPr/>
              <p:nvPr/>
            </p:nvSpPr>
            <p:spPr>
              <a:xfrm>
                <a:off x="2183400" y="3164375"/>
                <a:ext cx="50705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4185" extrusionOk="0">
                    <a:moveTo>
                      <a:pt x="2269" y="0"/>
                    </a:moveTo>
                    <a:cubicBezTo>
                      <a:pt x="1034" y="0"/>
                      <a:pt x="0" y="1035"/>
                      <a:pt x="0" y="2302"/>
                    </a:cubicBezTo>
                    <a:lnTo>
                      <a:pt x="0" y="21916"/>
                    </a:lnTo>
                    <a:cubicBezTo>
                      <a:pt x="0" y="23150"/>
                      <a:pt x="1034" y="24184"/>
                      <a:pt x="2269" y="24184"/>
                    </a:cubicBezTo>
                    <a:lnTo>
                      <a:pt x="18013" y="24184"/>
                    </a:lnTo>
                    <a:cubicBezTo>
                      <a:pt x="19281" y="24184"/>
                      <a:pt x="20282" y="23150"/>
                      <a:pt x="20282" y="21916"/>
                    </a:cubicBezTo>
                    <a:lnTo>
                      <a:pt x="20282" y="2302"/>
                    </a:lnTo>
                    <a:cubicBezTo>
                      <a:pt x="20282" y="1035"/>
                      <a:pt x="19281" y="0"/>
                      <a:pt x="180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3044;p90">
                <a:extLst>
                  <a:ext uri="{FF2B5EF4-FFF2-40B4-BE49-F238E27FC236}">
                    <a16:creationId xmlns:a16="http://schemas.microsoft.com/office/drawing/2014/main" id="{11CA789E-3E82-86D5-16C0-2793AD85478C}"/>
                  </a:ext>
                </a:extLst>
              </p:cNvPr>
              <p:cNvSpPr/>
              <p:nvPr/>
            </p:nvSpPr>
            <p:spPr>
              <a:xfrm>
                <a:off x="2234275" y="3213575"/>
                <a:ext cx="4053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715" extrusionOk="0">
                    <a:moveTo>
                      <a:pt x="16212" y="1"/>
                    </a:moveTo>
                    <a:lnTo>
                      <a:pt x="0" y="1"/>
                    </a:lnTo>
                    <a:lnTo>
                      <a:pt x="0" y="19715"/>
                    </a:lnTo>
                    <a:lnTo>
                      <a:pt x="12643" y="19715"/>
                    </a:lnTo>
                    <a:lnTo>
                      <a:pt x="16212" y="197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3045;p90">
                <a:extLst>
                  <a:ext uri="{FF2B5EF4-FFF2-40B4-BE49-F238E27FC236}">
                    <a16:creationId xmlns:a16="http://schemas.microsoft.com/office/drawing/2014/main" id="{3068DFB0-9949-8E17-BB5A-F46974F9E68C}"/>
                  </a:ext>
                </a:extLst>
              </p:cNvPr>
              <p:cNvSpPr/>
              <p:nvPr/>
            </p:nvSpPr>
            <p:spPr>
              <a:xfrm>
                <a:off x="2334350" y="3153525"/>
                <a:ext cx="2101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3003" extrusionOk="0">
                    <a:moveTo>
                      <a:pt x="0" y="1"/>
                    </a:moveTo>
                    <a:lnTo>
                      <a:pt x="0" y="3003"/>
                    </a:lnTo>
                    <a:lnTo>
                      <a:pt x="8406" y="3003"/>
                    </a:lnTo>
                    <a:lnTo>
                      <a:pt x="8406" y="1"/>
                    </a:lnTo>
                    <a:close/>
                  </a:path>
                </a:pathLst>
              </a:custGeom>
              <a:solidFill>
                <a:srgbClr val="707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3046;p90">
                <a:extLst>
                  <a:ext uri="{FF2B5EF4-FFF2-40B4-BE49-F238E27FC236}">
                    <a16:creationId xmlns:a16="http://schemas.microsoft.com/office/drawing/2014/main" id="{04FDDE09-E195-C2B6-67A8-5C6A540A29BD}"/>
                  </a:ext>
                </a:extLst>
              </p:cNvPr>
              <p:cNvSpPr/>
              <p:nvPr/>
            </p:nvSpPr>
            <p:spPr>
              <a:xfrm>
                <a:off x="2354350" y="3180225"/>
                <a:ext cx="217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8" extrusionOk="0">
                    <a:moveTo>
                      <a:pt x="434" y="0"/>
                    </a:moveTo>
                    <a:cubicBezTo>
                      <a:pt x="201" y="0"/>
                      <a:pt x="1" y="200"/>
                      <a:pt x="1" y="434"/>
                    </a:cubicBezTo>
                    <a:cubicBezTo>
                      <a:pt x="1" y="667"/>
                      <a:pt x="201" y="868"/>
                      <a:pt x="434" y="868"/>
                    </a:cubicBezTo>
                    <a:cubicBezTo>
                      <a:pt x="701" y="868"/>
                      <a:pt x="868" y="667"/>
                      <a:pt x="868" y="434"/>
                    </a:cubicBezTo>
                    <a:cubicBezTo>
                      <a:pt x="868" y="200"/>
                      <a:pt x="701" y="0"/>
                      <a:pt x="434" y="0"/>
                    </a:cubicBezTo>
                    <a:close/>
                  </a:path>
                </a:pathLst>
              </a:custGeom>
              <a:solidFill>
                <a:srgbClr val="343F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3047;p90">
                <a:extLst>
                  <a:ext uri="{FF2B5EF4-FFF2-40B4-BE49-F238E27FC236}">
                    <a16:creationId xmlns:a16="http://schemas.microsoft.com/office/drawing/2014/main" id="{E6D36808-C9B6-0194-EC87-85B4069ECA46}"/>
                  </a:ext>
                </a:extLst>
              </p:cNvPr>
              <p:cNvSpPr/>
              <p:nvPr/>
            </p:nvSpPr>
            <p:spPr>
              <a:xfrm>
                <a:off x="2501950" y="3180225"/>
                <a:ext cx="2255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868" extrusionOk="0">
                    <a:moveTo>
                      <a:pt x="468" y="0"/>
                    </a:moveTo>
                    <a:cubicBezTo>
                      <a:pt x="201" y="0"/>
                      <a:pt x="1" y="200"/>
                      <a:pt x="1" y="434"/>
                    </a:cubicBezTo>
                    <a:cubicBezTo>
                      <a:pt x="1" y="667"/>
                      <a:pt x="201" y="868"/>
                      <a:pt x="468" y="868"/>
                    </a:cubicBezTo>
                    <a:cubicBezTo>
                      <a:pt x="701" y="868"/>
                      <a:pt x="901" y="667"/>
                      <a:pt x="901" y="434"/>
                    </a:cubicBezTo>
                    <a:cubicBezTo>
                      <a:pt x="901" y="200"/>
                      <a:pt x="701" y="0"/>
                      <a:pt x="468" y="0"/>
                    </a:cubicBezTo>
                    <a:close/>
                  </a:path>
                </a:pathLst>
              </a:custGeom>
              <a:solidFill>
                <a:srgbClr val="343F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3048;p90">
                <a:extLst>
                  <a:ext uri="{FF2B5EF4-FFF2-40B4-BE49-F238E27FC236}">
                    <a16:creationId xmlns:a16="http://schemas.microsoft.com/office/drawing/2014/main" id="{0F622122-F9DD-CB6E-8505-F7ECFFC6433D}"/>
                  </a:ext>
                </a:extLst>
              </p:cNvPr>
              <p:cNvSpPr/>
              <p:nvPr/>
            </p:nvSpPr>
            <p:spPr>
              <a:xfrm>
                <a:off x="2371025" y="3137700"/>
                <a:ext cx="1368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69" extrusionOk="0">
                    <a:moveTo>
                      <a:pt x="4404" y="2168"/>
                    </a:moveTo>
                    <a:lnTo>
                      <a:pt x="1068" y="2168"/>
                    </a:lnTo>
                    <a:lnTo>
                      <a:pt x="1" y="0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3049;p90">
                <a:extLst>
                  <a:ext uri="{FF2B5EF4-FFF2-40B4-BE49-F238E27FC236}">
                    <a16:creationId xmlns:a16="http://schemas.microsoft.com/office/drawing/2014/main" id="{20DA0CC2-D013-DC1A-DC5F-754C7339C754}"/>
                  </a:ext>
                </a:extLst>
              </p:cNvPr>
              <p:cNvSpPr/>
              <p:nvPr/>
            </p:nvSpPr>
            <p:spPr>
              <a:xfrm>
                <a:off x="2234275" y="3262775"/>
                <a:ext cx="405300" cy="4153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6613" extrusionOk="0">
                    <a:moveTo>
                      <a:pt x="16212" y="8140"/>
                    </a:moveTo>
                    <a:lnTo>
                      <a:pt x="16212" y="8840"/>
                    </a:lnTo>
                    <a:lnTo>
                      <a:pt x="12776" y="8840"/>
                    </a:lnTo>
                    <a:lnTo>
                      <a:pt x="12542" y="8840"/>
                    </a:lnTo>
                    <a:lnTo>
                      <a:pt x="12442" y="8640"/>
                    </a:lnTo>
                    <a:lnTo>
                      <a:pt x="11909" y="7172"/>
                    </a:lnTo>
                    <a:lnTo>
                      <a:pt x="11141" y="9541"/>
                    </a:lnTo>
                    <a:lnTo>
                      <a:pt x="10708" y="10875"/>
                    </a:lnTo>
                    <a:lnTo>
                      <a:pt x="10441" y="9507"/>
                    </a:lnTo>
                    <a:lnTo>
                      <a:pt x="9874" y="6505"/>
                    </a:lnTo>
                    <a:lnTo>
                      <a:pt x="8106" y="14678"/>
                    </a:lnTo>
                    <a:lnTo>
                      <a:pt x="7706" y="16613"/>
                    </a:lnTo>
                    <a:lnTo>
                      <a:pt x="7405" y="14678"/>
                    </a:lnTo>
                    <a:lnTo>
                      <a:pt x="5871" y="4003"/>
                    </a:lnTo>
                    <a:lnTo>
                      <a:pt x="4870" y="8573"/>
                    </a:lnTo>
                    <a:lnTo>
                      <a:pt x="4837" y="8840"/>
                    </a:lnTo>
                    <a:lnTo>
                      <a:pt x="4537" y="8840"/>
                    </a:lnTo>
                    <a:lnTo>
                      <a:pt x="0" y="8840"/>
                    </a:lnTo>
                    <a:lnTo>
                      <a:pt x="0" y="8140"/>
                    </a:lnTo>
                    <a:lnTo>
                      <a:pt x="4237" y="8140"/>
                    </a:lnTo>
                    <a:lnTo>
                      <a:pt x="5604" y="1935"/>
                    </a:lnTo>
                    <a:lnTo>
                      <a:pt x="6004" y="1"/>
                    </a:lnTo>
                    <a:lnTo>
                      <a:pt x="6305" y="1935"/>
                    </a:lnTo>
                    <a:lnTo>
                      <a:pt x="7839" y="12610"/>
                    </a:lnTo>
                    <a:lnTo>
                      <a:pt x="9540" y="4671"/>
                    </a:lnTo>
                    <a:lnTo>
                      <a:pt x="9907" y="2969"/>
                    </a:lnTo>
                    <a:lnTo>
                      <a:pt x="10241" y="4671"/>
                    </a:lnTo>
                    <a:lnTo>
                      <a:pt x="10875" y="8006"/>
                    </a:lnTo>
                    <a:lnTo>
                      <a:pt x="11542" y="6005"/>
                    </a:lnTo>
                    <a:lnTo>
                      <a:pt x="11842" y="5038"/>
                    </a:lnTo>
                    <a:lnTo>
                      <a:pt x="12176" y="5972"/>
                    </a:lnTo>
                    <a:lnTo>
                      <a:pt x="13043" y="81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3050;p90">
                <a:extLst>
                  <a:ext uri="{FF2B5EF4-FFF2-40B4-BE49-F238E27FC236}">
                    <a16:creationId xmlns:a16="http://schemas.microsoft.com/office/drawing/2014/main" id="{3BE1225C-A426-0315-D896-B50F1034EE0F}"/>
                  </a:ext>
                </a:extLst>
              </p:cNvPr>
              <p:cNvSpPr/>
              <p:nvPr/>
            </p:nvSpPr>
            <p:spPr>
              <a:xfrm>
                <a:off x="2054975" y="3599675"/>
                <a:ext cx="64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37" extrusionOk="0">
                    <a:moveTo>
                      <a:pt x="467" y="368"/>
                    </a:moveTo>
                    <a:lnTo>
                      <a:pt x="467" y="368"/>
                    </a:lnTo>
                    <a:cubicBezTo>
                      <a:pt x="868" y="1"/>
                      <a:pt x="1468" y="34"/>
                      <a:pt x="1835" y="435"/>
                    </a:cubicBezTo>
                    <a:lnTo>
                      <a:pt x="2569" y="1235"/>
                    </a:lnTo>
                    <a:lnTo>
                      <a:pt x="1101" y="2536"/>
                    </a:lnTo>
                    <a:lnTo>
                      <a:pt x="367" y="1736"/>
                    </a:lnTo>
                    <a:cubicBezTo>
                      <a:pt x="0" y="1335"/>
                      <a:pt x="34" y="735"/>
                      <a:pt x="467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3051;p90">
                <a:extLst>
                  <a:ext uri="{FF2B5EF4-FFF2-40B4-BE49-F238E27FC236}">
                    <a16:creationId xmlns:a16="http://schemas.microsoft.com/office/drawing/2014/main" id="{C5BEC5F1-2E3B-58C0-CAEE-C64177F3E26E}"/>
                  </a:ext>
                </a:extLst>
              </p:cNvPr>
              <p:cNvSpPr/>
              <p:nvPr/>
            </p:nvSpPr>
            <p:spPr>
              <a:xfrm>
                <a:off x="2082500" y="3630550"/>
                <a:ext cx="642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69" extrusionOk="0">
                    <a:moveTo>
                      <a:pt x="2135" y="2202"/>
                    </a:moveTo>
                    <a:lnTo>
                      <a:pt x="2135" y="2202"/>
                    </a:lnTo>
                    <a:cubicBezTo>
                      <a:pt x="2535" y="1835"/>
                      <a:pt x="2569" y="1201"/>
                      <a:pt x="2202" y="801"/>
                    </a:cubicBezTo>
                    <a:lnTo>
                      <a:pt x="1468" y="0"/>
                    </a:lnTo>
                    <a:lnTo>
                      <a:pt x="0" y="1334"/>
                    </a:lnTo>
                    <a:lnTo>
                      <a:pt x="734" y="2135"/>
                    </a:lnTo>
                    <a:cubicBezTo>
                      <a:pt x="1101" y="2535"/>
                      <a:pt x="1735" y="2569"/>
                      <a:pt x="2135" y="2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3052;p90">
                <a:extLst>
                  <a:ext uri="{FF2B5EF4-FFF2-40B4-BE49-F238E27FC236}">
                    <a16:creationId xmlns:a16="http://schemas.microsoft.com/office/drawing/2014/main" id="{6AC8E66D-F426-D59B-8306-037A72950829}"/>
                  </a:ext>
                </a:extLst>
              </p:cNvPr>
              <p:cNvSpPr/>
              <p:nvPr/>
            </p:nvSpPr>
            <p:spPr>
              <a:xfrm>
                <a:off x="1669700" y="3584675"/>
                <a:ext cx="65047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2076" extrusionOk="0">
                    <a:moveTo>
                      <a:pt x="201" y="1602"/>
                    </a:moveTo>
                    <a:cubicBezTo>
                      <a:pt x="0" y="4771"/>
                      <a:pt x="1602" y="7573"/>
                      <a:pt x="4170" y="9441"/>
                    </a:cubicBezTo>
                    <a:cubicBezTo>
                      <a:pt x="5771" y="10608"/>
                      <a:pt x="7606" y="11375"/>
                      <a:pt x="9574" y="11709"/>
                    </a:cubicBezTo>
                    <a:cubicBezTo>
                      <a:pt x="11675" y="12076"/>
                      <a:pt x="13810" y="11942"/>
                      <a:pt x="15845" y="11309"/>
                    </a:cubicBezTo>
                    <a:cubicBezTo>
                      <a:pt x="19915" y="10008"/>
                      <a:pt x="23784" y="6572"/>
                      <a:pt x="26019" y="201"/>
                    </a:cubicBezTo>
                    <a:lnTo>
                      <a:pt x="25452" y="0"/>
                    </a:lnTo>
                    <a:cubicBezTo>
                      <a:pt x="23317" y="6172"/>
                      <a:pt x="19581" y="9507"/>
                      <a:pt x="15645" y="10742"/>
                    </a:cubicBezTo>
                    <a:cubicBezTo>
                      <a:pt x="13710" y="11342"/>
                      <a:pt x="11675" y="11509"/>
                      <a:pt x="9674" y="11142"/>
                    </a:cubicBezTo>
                    <a:cubicBezTo>
                      <a:pt x="7806" y="10842"/>
                      <a:pt x="6038" y="10108"/>
                      <a:pt x="4504" y="9007"/>
                    </a:cubicBezTo>
                    <a:cubicBezTo>
                      <a:pt x="2135" y="7239"/>
                      <a:pt x="601" y="4637"/>
                      <a:pt x="768" y="16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3053;p90">
                <a:extLst>
                  <a:ext uri="{FF2B5EF4-FFF2-40B4-BE49-F238E27FC236}">
                    <a16:creationId xmlns:a16="http://schemas.microsoft.com/office/drawing/2014/main" id="{5D80ACBA-2389-279A-20CC-3B0AF9721348}"/>
                  </a:ext>
                </a:extLst>
              </p:cNvPr>
              <p:cNvSpPr/>
              <p:nvPr/>
            </p:nvSpPr>
            <p:spPr>
              <a:xfrm>
                <a:off x="2251775" y="3525475"/>
                <a:ext cx="1226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4904" extrusionOk="0">
                    <a:moveTo>
                      <a:pt x="2469" y="0"/>
                    </a:moveTo>
                    <a:cubicBezTo>
                      <a:pt x="1101" y="0"/>
                      <a:pt x="1" y="1101"/>
                      <a:pt x="1" y="2435"/>
                    </a:cubicBezTo>
                    <a:cubicBezTo>
                      <a:pt x="1" y="3803"/>
                      <a:pt x="1101" y="4904"/>
                      <a:pt x="2469" y="4904"/>
                    </a:cubicBezTo>
                    <a:cubicBezTo>
                      <a:pt x="3803" y="4904"/>
                      <a:pt x="4904" y="3803"/>
                      <a:pt x="4904" y="2435"/>
                    </a:cubicBezTo>
                    <a:cubicBezTo>
                      <a:pt x="4904" y="1101"/>
                      <a:pt x="3803" y="0"/>
                      <a:pt x="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3054;p90">
                <a:extLst>
                  <a:ext uri="{FF2B5EF4-FFF2-40B4-BE49-F238E27FC236}">
                    <a16:creationId xmlns:a16="http://schemas.microsoft.com/office/drawing/2014/main" id="{E02FC9A7-E59A-0343-6A96-53FA6836BB61}"/>
                  </a:ext>
                </a:extLst>
              </p:cNvPr>
              <p:cNvSpPr/>
              <p:nvPr/>
            </p:nvSpPr>
            <p:spPr>
              <a:xfrm>
                <a:off x="2288475" y="35613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rgbClr val="FEF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3055;p90">
                <a:extLst>
                  <a:ext uri="{FF2B5EF4-FFF2-40B4-BE49-F238E27FC236}">
                    <a16:creationId xmlns:a16="http://schemas.microsoft.com/office/drawing/2014/main" id="{14B45EF5-6E88-F53D-9435-55287CF6DCE4}"/>
                  </a:ext>
                </a:extLst>
              </p:cNvPr>
              <p:cNvSpPr/>
              <p:nvPr/>
            </p:nvSpPr>
            <p:spPr>
              <a:xfrm>
                <a:off x="1519600" y="3308650"/>
                <a:ext cx="338600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12376" extrusionOk="0">
                    <a:moveTo>
                      <a:pt x="13543" y="5504"/>
                    </a:moveTo>
                    <a:cubicBezTo>
                      <a:pt x="13543" y="3736"/>
                      <a:pt x="13376" y="2569"/>
                      <a:pt x="12976" y="1701"/>
                    </a:cubicBezTo>
                    <a:cubicBezTo>
                      <a:pt x="12509" y="634"/>
                      <a:pt x="11442" y="0"/>
                      <a:pt x="10307" y="67"/>
                    </a:cubicBezTo>
                    <a:lnTo>
                      <a:pt x="10307" y="634"/>
                    </a:lnTo>
                    <a:cubicBezTo>
                      <a:pt x="11241" y="534"/>
                      <a:pt x="12109" y="1068"/>
                      <a:pt x="12476" y="1935"/>
                    </a:cubicBezTo>
                    <a:cubicBezTo>
                      <a:pt x="12843" y="2702"/>
                      <a:pt x="13009" y="3836"/>
                      <a:pt x="13009" y="5504"/>
                    </a:cubicBezTo>
                    <a:cubicBezTo>
                      <a:pt x="13009" y="9741"/>
                      <a:pt x="10875" y="11809"/>
                      <a:pt x="6505" y="11809"/>
                    </a:cubicBezTo>
                    <a:cubicBezTo>
                      <a:pt x="2502" y="11642"/>
                      <a:pt x="534" y="9574"/>
                      <a:pt x="534" y="5504"/>
                    </a:cubicBezTo>
                    <a:cubicBezTo>
                      <a:pt x="534" y="3836"/>
                      <a:pt x="701" y="2702"/>
                      <a:pt x="1068" y="1935"/>
                    </a:cubicBezTo>
                    <a:cubicBezTo>
                      <a:pt x="1434" y="1068"/>
                      <a:pt x="2302" y="534"/>
                      <a:pt x="3236" y="634"/>
                    </a:cubicBezTo>
                    <a:lnTo>
                      <a:pt x="3236" y="67"/>
                    </a:lnTo>
                    <a:cubicBezTo>
                      <a:pt x="2102" y="0"/>
                      <a:pt x="1034" y="667"/>
                      <a:pt x="567" y="1701"/>
                    </a:cubicBezTo>
                    <a:cubicBezTo>
                      <a:pt x="167" y="2569"/>
                      <a:pt x="0" y="3736"/>
                      <a:pt x="0" y="5504"/>
                    </a:cubicBezTo>
                    <a:cubicBezTo>
                      <a:pt x="0" y="9874"/>
                      <a:pt x="2168" y="12176"/>
                      <a:pt x="6471" y="12376"/>
                    </a:cubicBezTo>
                    <a:lnTo>
                      <a:pt x="6471" y="12376"/>
                    </a:lnTo>
                    <a:lnTo>
                      <a:pt x="7038" y="12376"/>
                    </a:lnTo>
                    <a:lnTo>
                      <a:pt x="7038" y="12342"/>
                    </a:lnTo>
                    <a:cubicBezTo>
                      <a:pt x="11375" y="12176"/>
                      <a:pt x="13543" y="9874"/>
                      <a:pt x="13543" y="55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3056;p90">
                <a:extLst>
                  <a:ext uri="{FF2B5EF4-FFF2-40B4-BE49-F238E27FC236}">
                    <a16:creationId xmlns:a16="http://schemas.microsoft.com/office/drawing/2014/main" id="{9136FF30-08F6-B39E-9B1B-F68C2150CFBC}"/>
                  </a:ext>
                </a:extLst>
              </p:cNvPr>
              <p:cNvSpPr/>
              <p:nvPr/>
            </p:nvSpPr>
            <p:spPr>
              <a:xfrm>
                <a:off x="1567950" y="3300300"/>
                <a:ext cx="62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369" extrusionOk="0">
                    <a:moveTo>
                      <a:pt x="268" y="1"/>
                    </a:moveTo>
                    <a:cubicBezTo>
                      <a:pt x="134" y="1"/>
                      <a:pt x="1" y="134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34" y="1368"/>
                      <a:pt x="268" y="1368"/>
                    </a:cubicBezTo>
                    <a:lnTo>
                      <a:pt x="2236" y="1368"/>
                    </a:lnTo>
                    <a:cubicBezTo>
                      <a:pt x="2369" y="1368"/>
                      <a:pt x="2503" y="1235"/>
                      <a:pt x="2503" y="1101"/>
                    </a:cubicBezTo>
                    <a:lnTo>
                      <a:pt x="2503" y="268"/>
                    </a:lnTo>
                    <a:cubicBezTo>
                      <a:pt x="2503" y="134"/>
                      <a:pt x="2369" y="1"/>
                      <a:pt x="2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3057;p90">
                <a:extLst>
                  <a:ext uri="{FF2B5EF4-FFF2-40B4-BE49-F238E27FC236}">
                    <a16:creationId xmlns:a16="http://schemas.microsoft.com/office/drawing/2014/main" id="{2490348F-4CFA-26B4-BD21-F9070EFA0C89}"/>
                  </a:ext>
                </a:extLst>
              </p:cNvPr>
              <p:cNvSpPr/>
              <p:nvPr/>
            </p:nvSpPr>
            <p:spPr>
              <a:xfrm>
                <a:off x="1747250" y="3300300"/>
                <a:ext cx="6175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1369" extrusionOk="0">
                    <a:moveTo>
                      <a:pt x="234" y="1"/>
                    </a:moveTo>
                    <a:cubicBezTo>
                      <a:pt x="101" y="1"/>
                      <a:pt x="1" y="101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01" y="1368"/>
                      <a:pt x="234" y="1368"/>
                    </a:cubicBezTo>
                    <a:lnTo>
                      <a:pt x="2202" y="1368"/>
                    </a:lnTo>
                    <a:cubicBezTo>
                      <a:pt x="2336" y="1368"/>
                      <a:pt x="2469" y="1235"/>
                      <a:pt x="2469" y="1101"/>
                    </a:cubicBezTo>
                    <a:lnTo>
                      <a:pt x="2469" y="268"/>
                    </a:lnTo>
                    <a:cubicBezTo>
                      <a:pt x="2469" y="101"/>
                      <a:pt x="2336" y="1"/>
                      <a:pt x="2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3058;p90">
                <a:extLst>
                  <a:ext uri="{FF2B5EF4-FFF2-40B4-BE49-F238E27FC236}">
                    <a16:creationId xmlns:a16="http://schemas.microsoft.com/office/drawing/2014/main" id="{BA1F9133-A593-7FC3-FD3A-862BBBF84B94}"/>
                  </a:ext>
                </a:extLst>
              </p:cNvPr>
              <p:cNvSpPr/>
              <p:nvPr/>
            </p:nvSpPr>
            <p:spPr>
              <a:xfrm>
                <a:off x="1521250" y="3507125"/>
                <a:ext cx="3302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4704" extrusionOk="0">
                    <a:moveTo>
                      <a:pt x="12843" y="401"/>
                    </a:moveTo>
                    <a:cubicBezTo>
                      <a:pt x="12543" y="267"/>
                      <a:pt x="12210" y="401"/>
                      <a:pt x="12109" y="701"/>
                    </a:cubicBezTo>
                    <a:cubicBezTo>
                      <a:pt x="11276" y="2635"/>
                      <a:pt x="9374" y="3603"/>
                      <a:pt x="6439" y="3603"/>
                    </a:cubicBezTo>
                    <a:cubicBezTo>
                      <a:pt x="3770" y="3503"/>
                      <a:pt x="2102" y="2535"/>
                      <a:pt x="1302" y="701"/>
                    </a:cubicBezTo>
                    <a:cubicBezTo>
                      <a:pt x="1002" y="0"/>
                      <a:pt x="1" y="467"/>
                      <a:pt x="301" y="1134"/>
                    </a:cubicBezTo>
                    <a:cubicBezTo>
                      <a:pt x="1268" y="3369"/>
                      <a:pt x="3303" y="4570"/>
                      <a:pt x="6405" y="4704"/>
                    </a:cubicBezTo>
                    <a:lnTo>
                      <a:pt x="6405" y="4704"/>
                    </a:lnTo>
                    <a:lnTo>
                      <a:pt x="6972" y="4704"/>
                    </a:lnTo>
                    <a:cubicBezTo>
                      <a:pt x="7039" y="4704"/>
                      <a:pt x="7106" y="4670"/>
                      <a:pt x="7173" y="4670"/>
                    </a:cubicBezTo>
                    <a:cubicBezTo>
                      <a:pt x="10175" y="4503"/>
                      <a:pt x="12143" y="3303"/>
                      <a:pt x="13110" y="1101"/>
                    </a:cubicBezTo>
                    <a:cubicBezTo>
                      <a:pt x="13210" y="834"/>
                      <a:pt x="13077" y="534"/>
                      <a:pt x="12843" y="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3059;p90">
                <a:extLst>
                  <a:ext uri="{FF2B5EF4-FFF2-40B4-BE49-F238E27FC236}">
                    <a16:creationId xmlns:a16="http://schemas.microsoft.com/office/drawing/2014/main" id="{A47770E7-7C4C-92D2-8AB5-D67106DA4A28}"/>
                  </a:ext>
                </a:extLst>
              </p:cNvPr>
              <p:cNvSpPr/>
              <p:nvPr/>
            </p:nvSpPr>
            <p:spPr>
              <a:xfrm>
                <a:off x="2003275" y="3452825"/>
                <a:ext cx="76750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710" extrusionOk="0">
                    <a:moveTo>
                      <a:pt x="1518" y="0"/>
                    </a:moveTo>
                    <a:cubicBezTo>
                      <a:pt x="1010" y="0"/>
                      <a:pt x="517" y="291"/>
                      <a:pt x="300" y="771"/>
                    </a:cubicBezTo>
                    <a:cubicBezTo>
                      <a:pt x="0" y="1472"/>
                      <a:pt x="300" y="2272"/>
                      <a:pt x="968" y="2573"/>
                    </a:cubicBezTo>
                    <a:cubicBezTo>
                      <a:pt x="1154" y="2666"/>
                      <a:pt x="1351" y="2710"/>
                      <a:pt x="1545" y="2710"/>
                    </a:cubicBezTo>
                    <a:cubicBezTo>
                      <a:pt x="2046" y="2710"/>
                      <a:pt x="2529" y="2419"/>
                      <a:pt x="2769" y="1939"/>
                    </a:cubicBezTo>
                    <a:cubicBezTo>
                      <a:pt x="3069" y="1238"/>
                      <a:pt x="2769" y="438"/>
                      <a:pt x="2102" y="137"/>
                    </a:cubicBezTo>
                    <a:cubicBezTo>
                      <a:pt x="1915" y="44"/>
                      <a:pt x="1716" y="0"/>
                      <a:pt x="1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3060;p90">
                <a:extLst>
                  <a:ext uri="{FF2B5EF4-FFF2-40B4-BE49-F238E27FC236}">
                    <a16:creationId xmlns:a16="http://schemas.microsoft.com/office/drawing/2014/main" id="{3762B550-972B-BC9E-6A60-3D9BE32C98AB}"/>
                  </a:ext>
                </a:extLst>
              </p:cNvPr>
              <p:cNvSpPr/>
              <p:nvPr/>
            </p:nvSpPr>
            <p:spPr>
              <a:xfrm>
                <a:off x="2008275" y="3466250"/>
                <a:ext cx="66725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1636" extrusionOk="0">
                    <a:moveTo>
                      <a:pt x="2669" y="1102"/>
                    </a:moveTo>
                    <a:cubicBezTo>
                      <a:pt x="2602" y="1302"/>
                      <a:pt x="2536" y="1468"/>
                      <a:pt x="2435" y="1635"/>
                    </a:cubicBezTo>
                    <a:lnTo>
                      <a:pt x="0" y="501"/>
                    </a:lnTo>
                    <a:cubicBezTo>
                      <a:pt x="67" y="334"/>
                      <a:pt x="134" y="168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3061;p90">
                <a:extLst>
                  <a:ext uri="{FF2B5EF4-FFF2-40B4-BE49-F238E27FC236}">
                    <a16:creationId xmlns:a16="http://schemas.microsoft.com/office/drawing/2014/main" id="{A6828617-CA00-8DA7-BC74-35CACEB2923B}"/>
                  </a:ext>
                </a:extLst>
              </p:cNvPr>
              <p:cNvSpPr/>
              <p:nvPr/>
            </p:nvSpPr>
            <p:spPr>
              <a:xfrm>
                <a:off x="1879025" y="3507950"/>
                <a:ext cx="609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3" extrusionOk="0">
                    <a:moveTo>
                      <a:pt x="1701" y="234"/>
                    </a:moveTo>
                    <a:lnTo>
                      <a:pt x="1701" y="234"/>
                    </a:lnTo>
                    <a:cubicBezTo>
                      <a:pt x="2202" y="434"/>
                      <a:pt x="2435" y="1001"/>
                      <a:pt x="2235" y="1502"/>
                    </a:cubicBezTo>
                    <a:lnTo>
                      <a:pt x="1801" y="2502"/>
                    </a:lnTo>
                    <a:lnTo>
                      <a:pt x="0" y="1735"/>
                    </a:lnTo>
                    <a:lnTo>
                      <a:pt x="400" y="734"/>
                    </a:lnTo>
                    <a:cubicBezTo>
                      <a:pt x="600" y="234"/>
                      <a:pt x="1201" y="1"/>
                      <a:pt x="1701" y="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3062;p90">
                <a:extLst>
                  <a:ext uri="{FF2B5EF4-FFF2-40B4-BE49-F238E27FC236}">
                    <a16:creationId xmlns:a16="http://schemas.microsoft.com/office/drawing/2014/main" id="{F7AA8CB5-9592-5011-255E-B21B20F7E29B}"/>
                  </a:ext>
                </a:extLst>
              </p:cNvPr>
              <p:cNvSpPr/>
              <p:nvPr/>
            </p:nvSpPr>
            <p:spPr>
              <a:xfrm>
                <a:off x="1863175" y="3551325"/>
                <a:ext cx="609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2" extrusionOk="0">
                    <a:moveTo>
                      <a:pt x="734" y="2268"/>
                    </a:moveTo>
                    <a:lnTo>
                      <a:pt x="734" y="2268"/>
                    </a:lnTo>
                    <a:cubicBezTo>
                      <a:pt x="1234" y="2502"/>
                      <a:pt x="1802" y="2268"/>
                      <a:pt x="2002" y="1768"/>
                    </a:cubicBezTo>
                    <a:lnTo>
                      <a:pt x="2435" y="767"/>
                    </a:lnTo>
                    <a:lnTo>
                      <a:pt x="634" y="0"/>
                    </a:lnTo>
                    <a:lnTo>
                      <a:pt x="200" y="1001"/>
                    </a:lnTo>
                    <a:cubicBezTo>
                      <a:pt x="0" y="1501"/>
                      <a:pt x="234" y="2068"/>
                      <a:pt x="734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3063;p90">
                <a:extLst>
                  <a:ext uri="{FF2B5EF4-FFF2-40B4-BE49-F238E27FC236}">
                    <a16:creationId xmlns:a16="http://schemas.microsoft.com/office/drawing/2014/main" id="{AB866F41-A551-5299-B4E6-91D43E60AF3F}"/>
                  </a:ext>
                </a:extLst>
              </p:cNvPr>
              <p:cNvSpPr/>
              <p:nvPr/>
            </p:nvSpPr>
            <p:spPr>
              <a:xfrm>
                <a:off x="1515425" y="3724775"/>
                <a:ext cx="600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469" extrusionOk="0">
                    <a:moveTo>
                      <a:pt x="734" y="2269"/>
                    </a:moveTo>
                    <a:lnTo>
                      <a:pt x="734" y="2269"/>
                    </a:lnTo>
                    <a:cubicBezTo>
                      <a:pt x="267" y="2069"/>
                      <a:pt x="0" y="1535"/>
                      <a:pt x="200" y="1035"/>
                    </a:cubicBezTo>
                    <a:lnTo>
                      <a:pt x="567" y="1"/>
                    </a:lnTo>
                    <a:lnTo>
                      <a:pt x="2402" y="734"/>
                    </a:lnTo>
                    <a:lnTo>
                      <a:pt x="2035" y="1702"/>
                    </a:lnTo>
                    <a:cubicBezTo>
                      <a:pt x="1835" y="2235"/>
                      <a:pt x="1268" y="2469"/>
                      <a:pt x="734" y="22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3064;p90">
                <a:extLst>
                  <a:ext uri="{FF2B5EF4-FFF2-40B4-BE49-F238E27FC236}">
                    <a16:creationId xmlns:a16="http://schemas.microsoft.com/office/drawing/2014/main" id="{CA6A4218-EF1B-F233-2DAC-5B0B840E74F9}"/>
                  </a:ext>
                </a:extLst>
              </p:cNvPr>
              <p:cNvSpPr/>
              <p:nvPr/>
            </p:nvSpPr>
            <p:spPr>
              <a:xfrm>
                <a:off x="1530425" y="3680575"/>
                <a:ext cx="600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469" extrusionOk="0">
                    <a:moveTo>
                      <a:pt x="1635" y="201"/>
                    </a:moveTo>
                    <a:lnTo>
                      <a:pt x="1635" y="201"/>
                    </a:lnTo>
                    <a:cubicBezTo>
                      <a:pt x="1135" y="1"/>
                      <a:pt x="568" y="267"/>
                      <a:pt x="401" y="768"/>
                    </a:cubicBezTo>
                    <a:lnTo>
                      <a:pt x="1" y="1769"/>
                    </a:lnTo>
                    <a:lnTo>
                      <a:pt x="1835" y="2469"/>
                    </a:lnTo>
                    <a:lnTo>
                      <a:pt x="2202" y="1468"/>
                    </a:lnTo>
                    <a:cubicBezTo>
                      <a:pt x="2402" y="968"/>
                      <a:pt x="2136" y="401"/>
                      <a:pt x="1635" y="2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3065;p90">
                <a:extLst>
                  <a:ext uri="{FF2B5EF4-FFF2-40B4-BE49-F238E27FC236}">
                    <a16:creationId xmlns:a16="http://schemas.microsoft.com/office/drawing/2014/main" id="{227729A2-700F-FA58-48CF-898724C221DB}"/>
                  </a:ext>
                </a:extLst>
              </p:cNvPr>
              <p:cNvSpPr/>
              <p:nvPr/>
            </p:nvSpPr>
            <p:spPr>
              <a:xfrm>
                <a:off x="1410350" y="3597650"/>
                <a:ext cx="7757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2699" extrusionOk="0">
                    <a:moveTo>
                      <a:pt x="1536" y="0"/>
                    </a:moveTo>
                    <a:cubicBezTo>
                      <a:pt x="1064" y="0"/>
                      <a:pt x="612" y="238"/>
                      <a:pt x="367" y="682"/>
                    </a:cubicBezTo>
                    <a:cubicBezTo>
                      <a:pt x="0" y="1316"/>
                      <a:pt x="234" y="2150"/>
                      <a:pt x="868" y="2517"/>
                    </a:cubicBezTo>
                    <a:cubicBezTo>
                      <a:pt x="1090" y="2639"/>
                      <a:pt x="1331" y="2699"/>
                      <a:pt x="1567" y="2699"/>
                    </a:cubicBezTo>
                    <a:cubicBezTo>
                      <a:pt x="2039" y="2699"/>
                      <a:pt x="2491" y="2461"/>
                      <a:pt x="2736" y="2017"/>
                    </a:cubicBezTo>
                    <a:cubicBezTo>
                      <a:pt x="3103" y="1383"/>
                      <a:pt x="2869" y="549"/>
                      <a:pt x="2235" y="182"/>
                    </a:cubicBezTo>
                    <a:cubicBezTo>
                      <a:pt x="2013" y="60"/>
                      <a:pt x="1772" y="0"/>
                      <a:pt x="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3066;p90">
                <a:extLst>
                  <a:ext uri="{FF2B5EF4-FFF2-40B4-BE49-F238E27FC236}">
                    <a16:creationId xmlns:a16="http://schemas.microsoft.com/office/drawing/2014/main" id="{D104B3EA-643E-75B3-F6FD-06A421EAF9CB}"/>
                  </a:ext>
                </a:extLst>
              </p:cNvPr>
              <p:cNvSpPr/>
              <p:nvPr/>
            </p:nvSpPr>
            <p:spPr>
              <a:xfrm>
                <a:off x="1417025" y="3608850"/>
                <a:ext cx="64225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803" extrusionOk="0">
                    <a:moveTo>
                      <a:pt x="2569" y="1302"/>
                    </a:moveTo>
                    <a:cubicBezTo>
                      <a:pt x="2502" y="1502"/>
                      <a:pt x="2435" y="1669"/>
                      <a:pt x="2302" y="1802"/>
                    </a:cubicBezTo>
                    <a:lnTo>
                      <a:pt x="0" y="468"/>
                    </a:lnTo>
                    <a:cubicBezTo>
                      <a:pt x="67" y="301"/>
                      <a:pt x="134" y="134"/>
                      <a:pt x="2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3067;p90">
              <a:extLst>
                <a:ext uri="{FF2B5EF4-FFF2-40B4-BE49-F238E27FC236}">
                  <a16:creationId xmlns:a16="http://schemas.microsoft.com/office/drawing/2014/main" id="{90490805-32FB-CF6A-D1D8-EEDDE534B95D}"/>
                </a:ext>
              </a:extLst>
            </p:cNvPr>
            <p:cNvGrpSpPr/>
            <p:nvPr/>
          </p:nvGrpSpPr>
          <p:grpSpPr>
            <a:xfrm rot="1219832">
              <a:off x="5134561" y="694711"/>
              <a:ext cx="941837" cy="1158634"/>
              <a:chOff x="-6040512" y="733529"/>
              <a:chExt cx="1401404" cy="1723744"/>
            </a:xfrm>
          </p:grpSpPr>
          <p:sp>
            <p:nvSpPr>
              <p:cNvPr id="1472" name="Google Shape;3068;p90">
                <a:extLst>
                  <a:ext uri="{FF2B5EF4-FFF2-40B4-BE49-F238E27FC236}">
                    <a16:creationId xmlns:a16="http://schemas.microsoft.com/office/drawing/2014/main" id="{25A0FC12-21C7-C019-E081-ED60D33319E5}"/>
                  </a:ext>
                </a:extLst>
              </p:cNvPr>
              <p:cNvSpPr/>
              <p:nvPr/>
            </p:nvSpPr>
            <p:spPr>
              <a:xfrm>
                <a:off x="-5035046" y="1440650"/>
                <a:ext cx="28404" cy="21198"/>
              </a:xfrm>
              <a:custGeom>
                <a:avLst/>
                <a:gdLst/>
                <a:ahLst/>
                <a:cxnLst/>
                <a:rect l="l" t="t" r="r" b="b"/>
                <a:pathLst>
                  <a:path w="812" h="606" extrusionOk="0">
                    <a:moveTo>
                      <a:pt x="444" y="0"/>
                    </a:moveTo>
                    <a:cubicBezTo>
                      <a:pt x="0" y="32"/>
                      <a:pt x="69" y="606"/>
                      <a:pt x="305" y="606"/>
                    </a:cubicBezTo>
                    <a:cubicBezTo>
                      <a:pt x="318" y="606"/>
                      <a:pt x="331" y="604"/>
                      <a:pt x="344" y="601"/>
                    </a:cubicBezTo>
                    <a:cubicBezTo>
                      <a:pt x="511" y="601"/>
                      <a:pt x="811" y="67"/>
                      <a:pt x="511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3069;p90">
                <a:extLst>
                  <a:ext uri="{FF2B5EF4-FFF2-40B4-BE49-F238E27FC236}">
                    <a16:creationId xmlns:a16="http://schemas.microsoft.com/office/drawing/2014/main" id="{24E78021-4099-3339-3041-16043A1F377E}"/>
                  </a:ext>
                </a:extLst>
              </p:cNvPr>
              <p:cNvSpPr/>
              <p:nvPr/>
            </p:nvSpPr>
            <p:spPr>
              <a:xfrm>
                <a:off x="-4985690" y="1246966"/>
                <a:ext cx="59536" cy="38513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101" extrusionOk="0">
                    <a:moveTo>
                      <a:pt x="734" y="0"/>
                    </a:moveTo>
                    <a:cubicBezTo>
                      <a:pt x="467" y="34"/>
                      <a:pt x="0" y="467"/>
                      <a:pt x="267" y="867"/>
                    </a:cubicBezTo>
                    <a:cubicBezTo>
                      <a:pt x="334" y="1001"/>
                      <a:pt x="501" y="1101"/>
                      <a:pt x="668" y="1101"/>
                    </a:cubicBezTo>
                    <a:cubicBezTo>
                      <a:pt x="901" y="1068"/>
                      <a:pt x="1168" y="1001"/>
                      <a:pt x="1401" y="934"/>
                    </a:cubicBezTo>
                    <a:cubicBezTo>
                      <a:pt x="1702" y="867"/>
                      <a:pt x="1635" y="434"/>
                      <a:pt x="1468" y="200"/>
                    </a:cubicBezTo>
                    <a:cubicBezTo>
                      <a:pt x="1368" y="67"/>
                      <a:pt x="1201" y="0"/>
                      <a:pt x="1068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3070;p90">
                <a:extLst>
                  <a:ext uri="{FF2B5EF4-FFF2-40B4-BE49-F238E27FC236}">
                    <a16:creationId xmlns:a16="http://schemas.microsoft.com/office/drawing/2014/main" id="{42404C5C-7600-FBF4-4AC2-A74142409F00}"/>
                  </a:ext>
                </a:extLst>
              </p:cNvPr>
              <p:cNvSpPr/>
              <p:nvPr/>
            </p:nvSpPr>
            <p:spPr>
              <a:xfrm>
                <a:off x="-5170034" y="1329798"/>
                <a:ext cx="135373" cy="84057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2403" extrusionOk="0">
                    <a:moveTo>
                      <a:pt x="1234" y="1"/>
                    </a:moveTo>
                    <a:cubicBezTo>
                      <a:pt x="934" y="1"/>
                      <a:pt x="701" y="201"/>
                      <a:pt x="701" y="501"/>
                    </a:cubicBezTo>
                    <a:cubicBezTo>
                      <a:pt x="667" y="935"/>
                      <a:pt x="434" y="834"/>
                      <a:pt x="567" y="1235"/>
                    </a:cubicBezTo>
                    <a:cubicBezTo>
                      <a:pt x="667" y="1668"/>
                      <a:pt x="0" y="1768"/>
                      <a:pt x="100" y="1969"/>
                    </a:cubicBezTo>
                    <a:cubicBezTo>
                      <a:pt x="100" y="2035"/>
                      <a:pt x="133" y="2069"/>
                      <a:pt x="200" y="2069"/>
                    </a:cubicBezTo>
                    <a:cubicBezTo>
                      <a:pt x="211" y="2072"/>
                      <a:pt x="224" y="2074"/>
                      <a:pt x="239" y="2074"/>
                    </a:cubicBezTo>
                    <a:cubicBezTo>
                      <a:pt x="359" y="2074"/>
                      <a:pt x="589" y="1969"/>
                      <a:pt x="767" y="1969"/>
                    </a:cubicBezTo>
                    <a:cubicBezTo>
                      <a:pt x="1067" y="1969"/>
                      <a:pt x="701" y="2369"/>
                      <a:pt x="1067" y="2402"/>
                    </a:cubicBezTo>
                    <a:cubicBezTo>
                      <a:pt x="1434" y="2369"/>
                      <a:pt x="1768" y="2169"/>
                      <a:pt x="2001" y="1902"/>
                    </a:cubicBezTo>
                    <a:cubicBezTo>
                      <a:pt x="2068" y="1768"/>
                      <a:pt x="2202" y="1702"/>
                      <a:pt x="2368" y="1702"/>
                    </a:cubicBezTo>
                    <a:cubicBezTo>
                      <a:pt x="2468" y="1735"/>
                      <a:pt x="2602" y="1768"/>
                      <a:pt x="2702" y="1869"/>
                    </a:cubicBezTo>
                    <a:cubicBezTo>
                      <a:pt x="2902" y="2002"/>
                      <a:pt x="3136" y="2069"/>
                      <a:pt x="3369" y="2069"/>
                    </a:cubicBezTo>
                    <a:cubicBezTo>
                      <a:pt x="3603" y="2069"/>
                      <a:pt x="3803" y="2002"/>
                      <a:pt x="3836" y="1902"/>
                    </a:cubicBezTo>
                    <a:cubicBezTo>
                      <a:pt x="3869" y="1635"/>
                      <a:pt x="3036" y="1535"/>
                      <a:pt x="3069" y="1268"/>
                    </a:cubicBezTo>
                    <a:cubicBezTo>
                      <a:pt x="3136" y="1001"/>
                      <a:pt x="2268" y="801"/>
                      <a:pt x="2001" y="634"/>
                    </a:cubicBezTo>
                    <a:cubicBezTo>
                      <a:pt x="1735" y="468"/>
                      <a:pt x="1301" y="401"/>
                      <a:pt x="1301" y="134"/>
                    </a:cubicBezTo>
                    <a:cubicBezTo>
                      <a:pt x="1334" y="67"/>
                      <a:pt x="1268" y="1"/>
                      <a:pt x="1234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3071;p90">
                <a:extLst>
                  <a:ext uri="{FF2B5EF4-FFF2-40B4-BE49-F238E27FC236}">
                    <a16:creationId xmlns:a16="http://schemas.microsoft.com/office/drawing/2014/main" id="{2F90CD0D-061F-60C9-B6DA-0C09F6C12062}"/>
                  </a:ext>
                </a:extLst>
              </p:cNvPr>
              <p:cNvSpPr/>
              <p:nvPr/>
            </p:nvSpPr>
            <p:spPr>
              <a:xfrm>
                <a:off x="-5111198" y="1419592"/>
                <a:ext cx="48377" cy="24801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09" extrusionOk="0">
                    <a:moveTo>
                      <a:pt x="1218" y="0"/>
                    </a:moveTo>
                    <a:cubicBezTo>
                      <a:pt x="884" y="0"/>
                      <a:pt x="1" y="412"/>
                      <a:pt x="386" y="669"/>
                    </a:cubicBezTo>
                    <a:cubicBezTo>
                      <a:pt x="420" y="703"/>
                      <a:pt x="486" y="703"/>
                      <a:pt x="553" y="703"/>
                    </a:cubicBezTo>
                    <a:cubicBezTo>
                      <a:pt x="574" y="706"/>
                      <a:pt x="596" y="708"/>
                      <a:pt x="618" y="708"/>
                    </a:cubicBezTo>
                    <a:cubicBezTo>
                      <a:pt x="973" y="708"/>
                      <a:pt x="1383" y="226"/>
                      <a:pt x="1320" y="69"/>
                    </a:cubicBezTo>
                    <a:cubicBezTo>
                      <a:pt x="1320" y="35"/>
                      <a:pt x="1287" y="2"/>
                      <a:pt x="1253" y="2"/>
                    </a:cubicBezTo>
                    <a:cubicBezTo>
                      <a:pt x="1242" y="1"/>
                      <a:pt x="1231" y="0"/>
                      <a:pt x="1218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3072;p90">
                <a:extLst>
                  <a:ext uri="{FF2B5EF4-FFF2-40B4-BE49-F238E27FC236}">
                    <a16:creationId xmlns:a16="http://schemas.microsoft.com/office/drawing/2014/main" id="{F4E5A8E6-7B99-5347-76E3-7CBD56DC3636}"/>
                  </a:ext>
                </a:extLst>
              </p:cNvPr>
              <p:cNvSpPr/>
              <p:nvPr/>
            </p:nvSpPr>
            <p:spPr>
              <a:xfrm>
                <a:off x="-6040512" y="972128"/>
                <a:ext cx="1401404" cy="1485146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42457" extrusionOk="0">
                    <a:moveTo>
                      <a:pt x="12136" y="0"/>
                    </a:moveTo>
                    <a:cubicBezTo>
                      <a:pt x="11156" y="0"/>
                      <a:pt x="10239" y="625"/>
                      <a:pt x="9908" y="1619"/>
                    </a:cubicBezTo>
                    <a:lnTo>
                      <a:pt x="368" y="30707"/>
                    </a:lnTo>
                    <a:cubicBezTo>
                      <a:pt x="1" y="31874"/>
                      <a:pt x="568" y="33142"/>
                      <a:pt x="1735" y="33609"/>
                    </a:cubicBezTo>
                    <a:lnTo>
                      <a:pt x="22850" y="42282"/>
                    </a:lnTo>
                    <a:cubicBezTo>
                      <a:pt x="23146" y="42400"/>
                      <a:pt x="23451" y="42456"/>
                      <a:pt x="23749" y="42456"/>
                    </a:cubicBezTo>
                    <a:cubicBezTo>
                      <a:pt x="24628" y="42456"/>
                      <a:pt x="25454" y="41969"/>
                      <a:pt x="25852" y="41148"/>
                    </a:cubicBezTo>
                    <a:lnTo>
                      <a:pt x="39462" y="13728"/>
                    </a:lnTo>
                    <a:cubicBezTo>
                      <a:pt x="40063" y="12494"/>
                      <a:pt x="39495" y="11026"/>
                      <a:pt x="38228" y="10492"/>
                    </a:cubicBezTo>
                    <a:lnTo>
                      <a:pt x="13043" y="185"/>
                    </a:lnTo>
                    <a:cubicBezTo>
                      <a:pt x="12745" y="59"/>
                      <a:pt x="12437" y="0"/>
                      <a:pt x="12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3073;p90">
                <a:extLst>
                  <a:ext uri="{FF2B5EF4-FFF2-40B4-BE49-F238E27FC236}">
                    <a16:creationId xmlns:a16="http://schemas.microsoft.com/office/drawing/2014/main" id="{ECB0FF47-7F96-A468-9168-DA997FBEFFE9}"/>
                  </a:ext>
                </a:extLst>
              </p:cNvPr>
              <p:cNvSpPr/>
              <p:nvPr/>
            </p:nvSpPr>
            <p:spPr>
              <a:xfrm>
                <a:off x="-5760462" y="1183232"/>
                <a:ext cx="927670" cy="754169"/>
              </a:xfrm>
              <a:custGeom>
                <a:avLst/>
                <a:gdLst/>
                <a:ahLst/>
                <a:cxnLst/>
                <a:rect l="l" t="t" r="r" b="b"/>
                <a:pathLst>
                  <a:path w="26520" h="21560" extrusionOk="0">
                    <a:moveTo>
                      <a:pt x="5634" y="0"/>
                    </a:moveTo>
                    <a:cubicBezTo>
                      <a:pt x="4898" y="0"/>
                      <a:pt x="4203" y="464"/>
                      <a:pt x="3970" y="1188"/>
                    </a:cubicBezTo>
                    <a:lnTo>
                      <a:pt x="301" y="12096"/>
                    </a:lnTo>
                    <a:cubicBezTo>
                      <a:pt x="0" y="12963"/>
                      <a:pt x="434" y="13897"/>
                      <a:pt x="1268" y="14264"/>
                    </a:cubicBezTo>
                    <a:lnTo>
                      <a:pt x="18814" y="21436"/>
                    </a:lnTo>
                    <a:cubicBezTo>
                      <a:pt x="19022" y="21520"/>
                      <a:pt x="19239" y="21559"/>
                      <a:pt x="19453" y="21559"/>
                    </a:cubicBezTo>
                    <a:cubicBezTo>
                      <a:pt x="20096" y="21559"/>
                      <a:pt x="20715" y="21203"/>
                      <a:pt x="21015" y="20602"/>
                    </a:cubicBezTo>
                    <a:lnTo>
                      <a:pt x="26052" y="10262"/>
                    </a:lnTo>
                    <a:cubicBezTo>
                      <a:pt x="26519" y="9328"/>
                      <a:pt x="26086" y="8260"/>
                      <a:pt x="25152" y="7860"/>
                    </a:cubicBezTo>
                    <a:lnTo>
                      <a:pt x="6271" y="121"/>
                    </a:lnTo>
                    <a:cubicBezTo>
                      <a:pt x="6062" y="39"/>
                      <a:pt x="5846" y="0"/>
                      <a:pt x="5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3074;p90">
                <a:extLst>
                  <a:ext uri="{FF2B5EF4-FFF2-40B4-BE49-F238E27FC236}">
                    <a16:creationId xmlns:a16="http://schemas.microsoft.com/office/drawing/2014/main" id="{D51D2DE5-DDA5-FBF6-9340-F8DF86EF7644}"/>
                  </a:ext>
                </a:extLst>
              </p:cNvPr>
              <p:cNvSpPr/>
              <p:nvPr/>
            </p:nvSpPr>
            <p:spPr>
              <a:xfrm>
                <a:off x="-5649610" y="1299471"/>
                <a:ext cx="550760" cy="479611"/>
              </a:xfrm>
              <a:custGeom>
                <a:avLst/>
                <a:gdLst/>
                <a:ahLst/>
                <a:cxnLst/>
                <a:rect l="l" t="t" r="r" b="b"/>
                <a:pathLst>
                  <a:path w="15745" h="13711" extrusionOk="0">
                    <a:moveTo>
                      <a:pt x="10875" y="0"/>
                    </a:moveTo>
                    <a:lnTo>
                      <a:pt x="0" y="11709"/>
                    </a:lnTo>
                    <a:lnTo>
                      <a:pt x="4870" y="13710"/>
                    </a:lnTo>
                    <a:lnTo>
                      <a:pt x="15745" y="2002"/>
                    </a:lnTo>
                    <a:lnTo>
                      <a:pt x="108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3075;p90">
                <a:extLst>
                  <a:ext uri="{FF2B5EF4-FFF2-40B4-BE49-F238E27FC236}">
                    <a16:creationId xmlns:a16="http://schemas.microsoft.com/office/drawing/2014/main" id="{66F5EB02-B954-B3EA-4CE0-68A6062F57FF}"/>
                  </a:ext>
                </a:extLst>
              </p:cNvPr>
              <p:cNvSpPr/>
              <p:nvPr/>
            </p:nvSpPr>
            <p:spPr>
              <a:xfrm>
                <a:off x="-5408073" y="1398639"/>
                <a:ext cx="490105" cy="453935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12977" extrusionOk="0">
                    <a:moveTo>
                      <a:pt x="10875" y="1"/>
                    </a:moveTo>
                    <a:lnTo>
                      <a:pt x="0" y="11709"/>
                    </a:lnTo>
                    <a:lnTo>
                      <a:pt x="3136" y="12977"/>
                    </a:lnTo>
                    <a:lnTo>
                      <a:pt x="14010" y="1268"/>
                    </a:lnTo>
                    <a:lnTo>
                      <a:pt x="108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3076;p90">
                <a:extLst>
                  <a:ext uri="{FF2B5EF4-FFF2-40B4-BE49-F238E27FC236}">
                    <a16:creationId xmlns:a16="http://schemas.microsoft.com/office/drawing/2014/main" id="{4243A1E4-2B28-FACD-6D6A-3A3755C563F9}"/>
                  </a:ext>
                </a:extLst>
              </p:cNvPr>
              <p:cNvSpPr/>
              <p:nvPr/>
            </p:nvSpPr>
            <p:spPr>
              <a:xfrm>
                <a:off x="-5632120" y="1905044"/>
                <a:ext cx="262560" cy="252066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7206" extrusionOk="0">
                    <a:moveTo>
                      <a:pt x="2035" y="1"/>
                    </a:moveTo>
                    <a:lnTo>
                      <a:pt x="1" y="4971"/>
                    </a:lnTo>
                    <a:lnTo>
                      <a:pt x="5471" y="7206"/>
                    </a:lnTo>
                    <a:lnTo>
                      <a:pt x="7506" y="2236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3077;p90">
                <a:extLst>
                  <a:ext uri="{FF2B5EF4-FFF2-40B4-BE49-F238E27FC236}">
                    <a16:creationId xmlns:a16="http://schemas.microsoft.com/office/drawing/2014/main" id="{2C308EF9-E889-8802-084D-EF13B873B81E}"/>
                  </a:ext>
                </a:extLst>
              </p:cNvPr>
              <p:cNvSpPr/>
              <p:nvPr/>
            </p:nvSpPr>
            <p:spPr>
              <a:xfrm>
                <a:off x="-5385931" y="2006556"/>
                <a:ext cx="271935" cy="248988"/>
              </a:xfrm>
              <a:custGeom>
                <a:avLst/>
                <a:gdLst/>
                <a:ahLst/>
                <a:cxnLst/>
                <a:rect l="l" t="t" r="r" b="b"/>
                <a:pathLst>
                  <a:path w="7774" h="7118" extrusionOk="0">
                    <a:moveTo>
                      <a:pt x="2036" y="1"/>
                    </a:moveTo>
                    <a:lnTo>
                      <a:pt x="1" y="4938"/>
                    </a:lnTo>
                    <a:lnTo>
                      <a:pt x="5171" y="7072"/>
                    </a:lnTo>
                    <a:cubicBezTo>
                      <a:pt x="5255" y="7103"/>
                      <a:pt x="5344" y="7118"/>
                      <a:pt x="5433" y="7118"/>
                    </a:cubicBezTo>
                    <a:cubicBezTo>
                      <a:pt x="5734" y="7118"/>
                      <a:pt x="6036" y="6948"/>
                      <a:pt x="6139" y="6639"/>
                    </a:cubicBezTo>
                    <a:lnTo>
                      <a:pt x="7606" y="3070"/>
                    </a:lnTo>
                    <a:cubicBezTo>
                      <a:pt x="7773" y="2703"/>
                      <a:pt x="7573" y="2269"/>
                      <a:pt x="7206" y="2102"/>
                    </a:cubicBezTo>
                    <a:lnTo>
                      <a:pt x="20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3078;p90">
                <a:extLst>
                  <a:ext uri="{FF2B5EF4-FFF2-40B4-BE49-F238E27FC236}">
                    <a16:creationId xmlns:a16="http://schemas.microsoft.com/office/drawing/2014/main" id="{363BE29A-CA0C-3A22-F8B5-91B1637DE73C}"/>
                  </a:ext>
                </a:extLst>
              </p:cNvPr>
              <p:cNvSpPr/>
              <p:nvPr/>
            </p:nvSpPr>
            <p:spPr>
              <a:xfrm>
                <a:off x="-5886495" y="1807135"/>
                <a:ext cx="270745" cy="249652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7137" extrusionOk="0">
                    <a:moveTo>
                      <a:pt x="2289" y="0"/>
                    </a:moveTo>
                    <a:cubicBezTo>
                      <a:pt x="1995" y="0"/>
                      <a:pt x="1725" y="168"/>
                      <a:pt x="1602" y="465"/>
                    </a:cubicBezTo>
                    <a:lnTo>
                      <a:pt x="134" y="4034"/>
                    </a:lnTo>
                    <a:cubicBezTo>
                      <a:pt x="1" y="4401"/>
                      <a:pt x="168" y="4868"/>
                      <a:pt x="568" y="5001"/>
                    </a:cubicBezTo>
                    <a:lnTo>
                      <a:pt x="5738" y="7136"/>
                    </a:lnTo>
                    <a:lnTo>
                      <a:pt x="7740" y="2166"/>
                    </a:lnTo>
                    <a:lnTo>
                      <a:pt x="2603" y="64"/>
                    </a:lnTo>
                    <a:cubicBezTo>
                      <a:pt x="2498" y="21"/>
                      <a:pt x="2392" y="0"/>
                      <a:pt x="22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3079;p90">
                <a:extLst>
                  <a:ext uri="{FF2B5EF4-FFF2-40B4-BE49-F238E27FC236}">
                    <a16:creationId xmlns:a16="http://schemas.microsoft.com/office/drawing/2014/main" id="{F56FE846-372F-488B-C556-ED1C87CA2D71}"/>
                  </a:ext>
                </a:extLst>
              </p:cNvPr>
              <p:cNvSpPr/>
              <p:nvPr/>
            </p:nvSpPr>
            <p:spPr>
              <a:xfrm>
                <a:off x="-5305407" y="1103443"/>
                <a:ext cx="297575" cy="175040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5004" extrusionOk="0">
                    <a:moveTo>
                      <a:pt x="734" y="0"/>
                    </a:moveTo>
                    <a:lnTo>
                      <a:pt x="1" y="1802"/>
                    </a:lnTo>
                    <a:lnTo>
                      <a:pt x="7773" y="5004"/>
                    </a:lnTo>
                    <a:lnTo>
                      <a:pt x="8507" y="3203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3080;p90">
                <a:extLst>
                  <a:ext uri="{FF2B5EF4-FFF2-40B4-BE49-F238E27FC236}">
                    <a16:creationId xmlns:a16="http://schemas.microsoft.com/office/drawing/2014/main" id="{87BEA297-A6AA-5479-0A4F-45BCDC3B9D68}"/>
                  </a:ext>
                </a:extLst>
              </p:cNvPr>
              <p:cNvSpPr/>
              <p:nvPr/>
            </p:nvSpPr>
            <p:spPr>
              <a:xfrm>
                <a:off x="-5238910" y="733529"/>
                <a:ext cx="350115" cy="464464"/>
              </a:xfrm>
              <a:custGeom>
                <a:avLst/>
                <a:gdLst/>
                <a:ahLst/>
                <a:cxnLst/>
                <a:rect l="l" t="t" r="r" b="b"/>
                <a:pathLst>
                  <a:path w="10009" h="13278" extrusionOk="0">
                    <a:moveTo>
                      <a:pt x="4538" y="1"/>
                    </a:moveTo>
                    <a:lnTo>
                      <a:pt x="1" y="11042"/>
                    </a:lnTo>
                    <a:lnTo>
                      <a:pt x="5472" y="13277"/>
                    </a:lnTo>
                    <a:lnTo>
                      <a:pt x="10008" y="2236"/>
                    </a:lnTo>
                    <a:lnTo>
                      <a:pt x="45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200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9A672679-3E80-5649-6F05-91BC0C3B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51F91142-CC5A-BDC2-A7F9-05CE9E8C3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6CDAA410-E8A9-BD9A-6258-D1119E174EEF}"/>
              </a:ext>
            </a:extLst>
          </p:cNvPr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Creation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of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Time Series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55C2A73B-43F4-BD18-2183-B7A717D7B6F7}"/>
              </a:ext>
            </a:extLst>
          </p:cNvPr>
          <p:cNvSpPr txBox="1"/>
          <p:nvPr/>
        </p:nvSpPr>
        <p:spPr>
          <a:xfrm>
            <a:off x="702890" y="1774381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Critical aspect of the framework to generate time series:</a:t>
            </a:r>
          </a:p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Identification of events performed during large meal intake.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 carb input is found in the data set.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Checks for presence of associated with carb intake such as fingerstick measurement </a:t>
            </a:r>
            <a:r>
              <a:rPr lang="en-US" sz="1600" u="sng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</a:t>
            </a: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insulin bolus within a window of 10 minutes. 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If condition is met, starting from the earliest event in the window, samples are taken all 5 minutes and a time series is generated over a 4-hour period .</a:t>
            </a:r>
          </a:p>
          <a:p>
            <a:pPr>
              <a:buClr>
                <a:schemeClr val="accent5"/>
              </a:buClr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 framework can as such also be used to produce time series for ML/DL models.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6429B2FF-D6DA-C665-9DC4-77645D90C819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4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510" name="Google Shape;2914;p89">
            <a:extLst>
              <a:ext uri="{FF2B5EF4-FFF2-40B4-BE49-F238E27FC236}">
                <a16:creationId xmlns:a16="http://schemas.microsoft.com/office/drawing/2014/main" id="{654543DA-25D2-8C07-2ED8-A211E9999F8F}"/>
              </a:ext>
            </a:extLst>
          </p:cNvPr>
          <p:cNvGrpSpPr>
            <a:grpSpLocks noChangeAspect="1"/>
          </p:cNvGrpSpPr>
          <p:nvPr/>
        </p:nvGrpSpPr>
        <p:grpSpPr>
          <a:xfrm>
            <a:off x="6578478" y="1634067"/>
            <a:ext cx="1693023" cy="1432279"/>
            <a:chOff x="4987097" y="1341479"/>
            <a:chExt cx="3447529" cy="2916572"/>
          </a:xfrm>
        </p:grpSpPr>
        <p:sp>
          <p:nvSpPr>
            <p:cNvPr id="1511" name="Google Shape;2915;p89">
              <a:extLst>
                <a:ext uri="{FF2B5EF4-FFF2-40B4-BE49-F238E27FC236}">
                  <a16:creationId xmlns:a16="http://schemas.microsoft.com/office/drawing/2014/main" id="{4010C417-CF32-AE73-E6DE-336B5E192183}"/>
                </a:ext>
              </a:extLst>
            </p:cNvPr>
            <p:cNvSpPr/>
            <p:nvPr/>
          </p:nvSpPr>
          <p:spPr>
            <a:xfrm>
              <a:off x="5354984" y="4188419"/>
              <a:ext cx="2921488" cy="69632"/>
            </a:xfrm>
            <a:custGeom>
              <a:avLst/>
              <a:gdLst/>
              <a:ahLst/>
              <a:cxnLst/>
              <a:rect l="l" t="t" r="r" b="b"/>
              <a:pathLst>
                <a:path w="97003" h="2312" extrusionOk="0">
                  <a:moveTo>
                    <a:pt x="48502" y="0"/>
                  </a:moveTo>
                  <a:cubicBezTo>
                    <a:pt x="21698" y="0"/>
                    <a:pt x="1" y="522"/>
                    <a:pt x="1" y="1156"/>
                  </a:cubicBezTo>
                  <a:cubicBezTo>
                    <a:pt x="1" y="1790"/>
                    <a:pt x="21698" y="2312"/>
                    <a:pt x="48502" y="2312"/>
                  </a:cubicBezTo>
                  <a:cubicBezTo>
                    <a:pt x="75269" y="2312"/>
                    <a:pt x="97003" y="1790"/>
                    <a:pt x="97003" y="1156"/>
                  </a:cubicBezTo>
                  <a:cubicBezTo>
                    <a:pt x="97003" y="522"/>
                    <a:pt x="75269" y="0"/>
                    <a:pt x="48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2916;p89">
              <a:extLst>
                <a:ext uri="{FF2B5EF4-FFF2-40B4-BE49-F238E27FC236}">
                  <a16:creationId xmlns:a16="http://schemas.microsoft.com/office/drawing/2014/main" id="{F59D20A9-EF81-B287-EDD1-FDE33CBCA66E}"/>
                </a:ext>
              </a:extLst>
            </p:cNvPr>
            <p:cNvGrpSpPr/>
            <p:nvPr/>
          </p:nvGrpSpPr>
          <p:grpSpPr>
            <a:xfrm>
              <a:off x="4987097" y="1341479"/>
              <a:ext cx="3447529" cy="2858785"/>
              <a:chOff x="1609650" y="1530975"/>
              <a:chExt cx="4154650" cy="3445150"/>
            </a:xfrm>
          </p:grpSpPr>
          <p:sp>
            <p:nvSpPr>
              <p:cNvPr id="1513" name="Google Shape;2917;p89">
                <a:extLst>
                  <a:ext uri="{FF2B5EF4-FFF2-40B4-BE49-F238E27FC236}">
                    <a16:creationId xmlns:a16="http://schemas.microsoft.com/office/drawing/2014/main" id="{C33B6109-D284-46FD-4735-EE3D1B5E6795}"/>
                  </a:ext>
                </a:extLst>
              </p:cNvPr>
              <p:cNvSpPr/>
              <p:nvPr/>
            </p:nvSpPr>
            <p:spPr>
              <a:xfrm>
                <a:off x="2051625" y="1533400"/>
                <a:ext cx="3457500" cy="3442725"/>
              </a:xfrm>
              <a:custGeom>
                <a:avLst/>
                <a:gdLst/>
                <a:ahLst/>
                <a:cxnLst/>
                <a:rect l="l" t="t" r="r" b="b"/>
                <a:pathLst>
                  <a:path w="138300" h="137709" extrusionOk="0">
                    <a:moveTo>
                      <a:pt x="69050" y="0"/>
                    </a:moveTo>
                    <a:cubicBezTo>
                      <a:pt x="61545" y="0"/>
                      <a:pt x="54134" y="1231"/>
                      <a:pt x="47101" y="3595"/>
                    </a:cubicBezTo>
                    <a:cubicBezTo>
                      <a:pt x="44866" y="4363"/>
                      <a:pt x="42598" y="5230"/>
                      <a:pt x="40430" y="6231"/>
                    </a:cubicBezTo>
                    <a:cubicBezTo>
                      <a:pt x="39963" y="6431"/>
                      <a:pt x="39529" y="6698"/>
                      <a:pt x="39062" y="6898"/>
                    </a:cubicBezTo>
                    <a:cubicBezTo>
                      <a:pt x="26120" y="13102"/>
                      <a:pt x="15112" y="23410"/>
                      <a:pt x="8040" y="36886"/>
                    </a:cubicBezTo>
                    <a:cubicBezTo>
                      <a:pt x="7306" y="38220"/>
                      <a:pt x="6672" y="39621"/>
                      <a:pt x="6039" y="41055"/>
                    </a:cubicBezTo>
                    <a:cubicBezTo>
                      <a:pt x="3237" y="47393"/>
                      <a:pt x="1469" y="53898"/>
                      <a:pt x="635" y="60436"/>
                    </a:cubicBezTo>
                    <a:cubicBezTo>
                      <a:pt x="34" y="65440"/>
                      <a:pt x="1" y="70443"/>
                      <a:pt x="435" y="75347"/>
                    </a:cubicBezTo>
                    <a:cubicBezTo>
                      <a:pt x="701" y="77915"/>
                      <a:pt x="1068" y="80417"/>
                      <a:pt x="1569" y="82852"/>
                    </a:cubicBezTo>
                    <a:cubicBezTo>
                      <a:pt x="2069" y="85321"/>
                      <a:pt x="2703" y="87756"/>
                      <a:pt x="3470" y="90157"/>
                    </a:cubicBezTo>
                    <a:cubicBezTo>
                      <a:pt x="3737" y="90958"/>
                      <a:pt x="3970" y="91758"/>
                      <a:pt x="4271" y="92492"/>
                    </a:cubicBezTo>
                    <a:cubicBezTo>
                      <a:pt x="6239" y="97863"/>
                      <a:pt x="8874" y="103000"/>
                      <a:pt x="12076" y="107770"/>
                    </a:cubicBezTo>
                    <a:cubicBezTo>
                      <a:pt x="17880" y="116276"/>
                      <a:pt x="25586" y="123548"/>
                      <a:pt x="34959" y="128885"/>
                    </a:cubicBezTo>
                    <a:cubicBezTo>
                      <a:pt x="35059" y="128952"/>
                      <a:pt x="35093" y="128985"/>
                      <a:pt x="35193" y="129018"/>
                    </a:cubicBezTo>
                    <a:cubicBezTo>
                      <a:pt x="35293" y="129119"/>
                      <a:pt x="35426" y="129152"/>
                      <a:pt x="35560" y="129219"/>
                    </a:cubicBezTo>
                    <a:cubicBezTo>
                      <a:pt x="35760" y="129319"/>
                      <a:pt x="35927" y="129452"/>
                      <a:pt x="36127" y="129519"/>
                    </a:cubicBezTo>
                    <a:cubicBezTo>
                      <a:pt x="36360" y="129619"/>
                      <a:pt x="36560" y="129719"/>
                      <a:pt x="36761" y="129819"/>
                    </a:cubicBezTo>
                    <a:cubicBezTo>
                      <a:pt x="37127" y="130019"/>
                      <a:pt x="37528" y="130186"/>
                      <a:pt x="37895" y="130353"/>
                    </a:cubicBezTo>
                    <a:cubicBezTo>
                      <a:pt x="37928" y="130353"/>
                      <a:pt x="37961" y="130386"/>
                      <a:pt x="38028" y="130386"/>
                    </a:cubicBezTo>
                    <a:cubicBezTo>
                      <a:pt x="38228" y="130486"/>
                      <a:pt x="38395" y="130553"/>
                      <a:pt x="38595" y="130653"/>
                    </a:cubicBezTo>
                    <a:cubicBezTo>
                      <a:pt x="38795" y="130786"/>
                      <a:pt x="39029" y="130853"/>
                      <a:pt x="39229" y="130953"/>
                    </a:cubicBezTo>
                    <a:cubicBezTo>
                      <a:pt x="39696" y="131153"/>
                      <a:pt x="40096" y="131353"/>
                      <a:pt x="40563" y="131520"/>
                    </a:cubicBezTo>
                    <a:cubicBezTo>
                      <a:pt x="40763" y="131620"/>
                      <a:pt x="40930" y="131687"/>
                      <a:pt x="41130" y="131787"/>
                    </a:cubicBezTo>
                    <a:cubicBezTo>
                      <a:pt x="41564" y="131954"/>
                      <a:pt x="42031" y="132121"/>
                      <a:pt x="42431" y="132287"/>
                    </a:cubicBezTo>
                    <a:cubicBezTo>
                      <a:pt x="42598" y="132354"/>
                      <a:pt x="42798" y="132454"/>
                      <a:pt x="43032" y="132521"/>
                    </a:cubicBezTo>
                    <a:cubicBezTo>
                      <a:pt x="43065" y="132554"/>
                      <a:pt x="43098" y="132554"/>
                      <a:pt x="43098" y="132554"/>
                    </a:cubicBezTo>
                    <a:cubicBezTo>
                      <a:pt x="43732" y="132821"/>
                      <a:pt x="44366" y="133021"/>
                      <a:pt x="45033" y="133288"/>
                    </a:cubicBezTo>
                    <a:cubicBezTo>
                      <a:pt x="45900" y="133622"/>
                      <a:pt x="46768" y="133889"/>
                      <a:pt x="47702" y="134189"/>
                    </a:cubicBezTo>
                    <a:cubicBezTo>
                      <a:pt x="47935" y="134222"/>
                      <a:pt x="48135" y="134322"/>
                      <a:pt x="48402" y="134389"/>
                    </a:cubicBezTo>
                    <a:cubicBezTo>
                      <a:pt x="48602" y="134489"/>
                      <a:pt x="48802" y="134556"/>
                      <a:pt x="49069" y="134622"/>
                    </a:cubicBezTo>
                    <a:cubicBezTo>
                      <a:pt x="49303" y="134689"/>
                      <a:pt x="49503" y="134723"/>
                      <a:pt x="49770" y="134823"/>
                    </a:cubicBezTo>
                    <a:cubicBezTo>
                      <a:pt x="50637" y="135123"/>
                      <a:pt x="51538" y="135323"/>
                      <a:pt x="52405" y="135556"/>
                    </a:cubicBezTo>
                    <a:cubicBezTo>
                      <a:pt x="52405" y="135556"/>
                      <a:pt x="53773" y="135990"/>
                      <a:pt x="56174" y="136457"/>
                    </a:cubicBezTo>
                    <a:cubicBezTo>
                      <a:pt x="56375" y="136490"/>
                      <a:pt x="56608" y="136524"/>
                      <a:pt x="56808" y="136557"/>
                    </a:cubicBezTo>
                    <a:cubicBezTo>
                      <a:pt x="57142" y="136624"/>
                      <a:pt x="57475" y="136691"/>
                      <a:pt x="57842" y="136724"/>
                    </a:cubicBezTo>
                    <a:cubicBezTo>
                      <a:pt x="57976" y="136791"/>
                      <a:pt x="58109" y="136824"/>
                      <a:pt x="58243" y="136824"/>
                    </a:cubicBezTo>
                    <a:lnTo>
                      <a:pt x="58976" y="136957"/>
                    </a:lnTo>
                    <a:cubicBezTo>
                      <a:pt x="59243" y="136991"/>
                      <a:pt x="59477" y="137024"/>
                      <a:pt x="59777" y="137058"/>
                    </a:cubicBezTo>
                    <a:cubicBezTo>
                      <a:pt x="59944" y="137058"/>
                      <a:pt x="60077" y="137058"/>
                      <a:pt x="60211" y="137124"/>
                    </a:cubicBezTo>
                    <a:cubicBezTo>
                      <a:pt x="60311" y="137124"/>
                      <a:pt x="60444" y="137158"/>
                      <a:pt x="60578" y="137158"/>
                    </a:cubicBezTo>
                    <a:cubicBezTo>
                      <a:pt x="60811" y="137191"/>
                      <a:pt x="61078" y="137191"/>
                      <a:pt x="61311" y="137224"/>
                    </a:cubicBezTo>
                    <a:cubicBezTo>
                      <a:pt x="61445" y="137224"/>
                      <a:pt x="61612" y="137291"/>
                      <a:pt x="61745" y="137291"/>
                    </a:cubicBezTo>
                    <a:cubicBezTo>
                      <a:pt x="62412" y="137358"/>
                      <a:pt x="63146" y="137391"/>
                      <a:pt x="63913" y="137491"/>
                    </a:cubicBezTo>
                    <a:cubicBezTo>
                      <a:pt x="64147" y="137491"/>
                      <a:pt x="64414" y="137525"/>
                      <a:pt x="64647" y="137525"/>
                    </a:cubicBezTo>
                    <a:cubicBezTo>
                      <a:pt x="64947" y="137525"/>
                      <a:pt x="65281" y="137591"/>
                      <a:pt x="65581" y="137591"/>
                    </a:cubicBezTo>
                    <a:cubicBezTo>
                      <a:pt x="66215" y="137625"/>
                      <a:pt x="66815" y="137625"/>
                      <a:pt x="67449" y="137658"/>
                    </a:cubicBezTo>
                    <a:lnTo>
                      <a:pt x="67949" y="137658"/>
                    </a:lnTo>
                    <a:cubicBezTo>
                      <a:pt x="68416" y="137658"/>
                      <a:pt x="68917" y="137691"/>
                      <a:pt x="69417" y="137691"/>
                    </a:cubicBezTo>
                    <a:cubicBezTo>
                      <a:pt x="69874" y="137703"/>
                      <a:pt x="70337" y="137708"/>
                      <a:pt x="70807" y="137708"/>
                    </a:cubicBezTo>
                    <a:cubicBezTo>
                      <a:pt x="73115" y="137708"/>
                      <a:pt x="75573" y="137574"/>
                      <a:pt x="78123" y="137324"/>
                    </a:cubicBezTo>
                    <a:cubicBezTo>
                      <a:pt x="86930" y="136157"/>
                      <a:pt x="95469" y="133288"/>
                      <a:pt x="103175" y="128918"/>
                    </a:cubicBezTo>
                    <a:lnTo>
                      <a:pt x="103241" y="128918"/>
                    </a:lnTo>
                    <a:cubicBezTo>
                      <a:pt x="108178" y="126083"/>
                      <a:pt x="112815" y="122647"/>
                      <a:pt x="116984" y="118611"/>
                    </a:cubicBezTo>
                    <a:cubicBezTo>
                      <a:pt x="123256" y="112607"/>
                      <a:pt x="128459" y="105301"/>
                      <a:pt x="132162" y="96895"/>
                    </a:cubicBezTo>
                    <a:cubicBezTo>
                      <a:pt x="133129" y="94661"/>
                      <a:pt x="133963" y="92459"/>
                      <a:pt x="134697" y="90224"/>
                    </a:cubicBezTo>
                    <a:cubicBezTo>
                      <a:pt x="135498" y="87789"/>
                      <a:pt x="136165" y="85321"/>
                      <a:pt x="136665" y="82885"/>
                    </a:cubicBezTo>
                    <a:cubicBezTo>
                      <a:pt x="137199" y="80384"/>
                      <a:pt x="137532" y="77882"/>
                      <a:pt x="137799" y="75380"/>
                    </a:cubicBezTo>
                    <a:cubicBezTo>
                      <a:pt x="138300" y="69743"/>
                      <a:pt x="138133" y="64139"/>
                      <a:pt x="137199" y="58635"/>
                    </a:cubicBezTo>
                    <a:cubicBezTo>
                      <a:pt x="136865" y="56433"/>
                      <a:pt x="136432" y="54265"/>
                      <a:pt x="135865" y="52097"/>
                    </a:cubicBezTo>
                    <a:cubicBezTo>
                      <a:pt x="135498" y="50662"/>
                      <a:pt x="135097" y="49228"/>
                      <a:pt x="134630" y="47794"/>
                    </a:cubicBezTo>
                    <a:cubicBezTo>
                      <a:pt x="134497" y="47393"/>
                      <a:pt x="134364" y="46960"/>
                      <a:pt x="134197" y="46559"/>
                    </a:cubicBezTo>
                    <a:cubicBezTo>
                      <a:pt x="132496" y="41623"/>
                      <a:pt x="130261" y="36886"/>
                      <a:pt x="127492" y="32449"/>
                    </a:cubicBezTo>
                    <a:cubicBezTo>
                      <a:pt x="125757" y="29647"/>
                      <a:pt x="123823" y="26945"/>
                      <a:pt x="121654" y="24410"/>
                    </a:cubicBezTo>
                    <a:cubicBezTo>
                      <a:pt x="116484" y="18273"/>
                      <a:pt x="110180" y="12969"/>
                      <a:pt x="102841" y="8866"/>
                    </a:cubicBezTo>
                    <a:cubicBezTo>
                      <a:pt x="100973" y="7765"/>
                      <a:pt x="98972" y="6798"/>
                      <a:pt x="96937" y="5897"/>
                    </a:cubicBezTo>
                    <a:cubicBezTo>
                      <a:pt x="87859" y="1903"/>
                      <a:pt x="78381" y="0"/>
                      <a:pt x="690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2918;p89">
                <a:extLst>
                  <a:ext uri="{FF2B5EF4-FFF2-40B4-BE49-F238E27FC236}">
                    <a16:creationId xmlns:a16="http://schemas.microsoft.com/office/drawing/2014/main" id="{AB72A2AD-E0E9-846D-A2DB-589EA9561E25}"/>
                  </a:ext>
                </a:extLst>
              </p:cNvPr>
              <p:cNvSpPr/>
              <p:nvPr/>
            </p:nvSpPr>
            <p:spPr>
              <a:xfrm>
                <a:off x="4646000" y="2273700"/>
                <a:ext cx="139275" cy="10002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4001" extrusionOk="0">
                    <a:moveTo>
                      <a:pt x="3511" y="1"/>
                    </a:moveTo>
                    <a:cubicBezTo>
                      <a:pt x="3026" y="1"/>
                      <a:pt x="2475" y="82"/>
                      <a:pt x="2168" y="235"/>
                    </a:cubicBezTo>
                    <a:cubicBezTo>
                      <a:pt x="1568" y="502"/>
                      <a:pt x="701" y="1636"/>
                      <a:pt x="400" y="2270"/>
                    </a:cubicBezTo>
                    <a:cubicBezTo>
                      <a:pt x="234" y="2604"/>
                      <a:pt x="0" y="3438"/>
                      <a:pt x="200" y="3738"/>
                    </a:cubicBezTo>
                    <a:cubicBezTo>
                      <a:pt x="370" y="3950"/>
                      <a:pt x="835" y="4000"/>
                      <a:pt x="1255" y="4000"/>
                    </a:cubicBezTo>
                    <a:cubicBezTo>
                      <a:pt x="1496" y="4000"/>
                      <a:pt x="1722" y="3984"/>
                      <a:pt x="1868" y="3971"/>
                    </a:cubicBezTo>
                    <a:cubicBezTo>
                      <a:pt x="2802" y="3838"/>
                      <a:pt x="4537" y="3071"/>
                      <a:pt x="5070" y="2337"/>
                    </a:cubicBezTo>
                    <a:cubicBezTo>
                      <a:pt x="5371" y="2003"/>
                      <a:pt x="5571" y="1169"/>
                      <a:pt x="5471" y="836"/>
                    </a:cubicBezTo>
                    <a:cubicBezTo>
                      <a:pt x="5304" y="502"/>
                      <a:pt x="4537" y="135"/>
                      <a:pt x="4170" y="69"/>
                    </a:cubicBezTo>
                    <a:cubicBezTo>
                      <a:pt x="3998" y="23"/>
                      <a:pt x="3763" y="1"/>
                      <a:pt x="35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919;p89">
                <a:extLst>
                  <a:ext uri="{FF2B5EF4-FFF2-40B4-BE49-F238E27FC236}">
                    <a16:creationId xmlns:a16="http://schemas.microsoft.com/office/drawing/2014/main" id="{16DB7ACB-521E-A471-58C2-E5AB8DA68647}"/>
                  </a:ext>
                </a:extLst>
              </p:cNvPr>
              <p:cNvSpPr/>
              <p:nvPr/>
            </p:nvSpPr>
            <p:spPr>
              <a:xfrm>
                <a:off x="4600950" y="2144475"/>
                <a:ext cx="808950" cy="669800"/>
              </a:xfrm>
              <a:custGeom>
                <a:avLst/>
                <a:gdLst/>
                <a:ahLst/>
                <a:cxnLst/>
                <a:rect l="l" t="t" r="r" b="b"/>
                <a:pathLst>
                  <a:path w="32358" h="26792" extrusionOk="0">
                    <a:moveTo>
                      <a:pt x="19815" y="1"/>
                    </a:moveTo>
                    <a:cubicBezTo>
                      <a:pt x="18981" y="134"/>
                      <a:pt x="17980" y="201"/>
                      <a:pt x="17480" y="468"/>
                    </a:cubicBezTo>
                    <a:cubicBezTo>
                      <a:pt x="16980" y="668"/>
                      <a:pt x="16046" y="1302"/>
                      <a:pt x="15845" y="1769"/>
                    </a:cubicBezTo>
                    <a:cubicBezTo>
                      <a:pt x="15679" y="2135"/>
                      <a:pt x="15645" y="3170"/>
                      <a:pt x="15945" y="3503"/>
                    </a:cubicBezTo>
                    <a:cubicBezTo>
                      <a:pt x="16179" y="3837"/>
                      <a:pt x="17313" y="3670"/>
                      <a:pt x="17613" y="3970"/>
                    </a:cubicBezTo>
                    <a:cubicBezTo>
                      <a:pt x="18114" y="4470"/>
                      <a:pt x="17680" y="6272"/>
                      <a:pt x="18314" y="6639"/>
                    </a:cubicBezTo>
                    <a:cubicBezTo>
                      <a:pt x="18392" y="6689"/>
                      <a:pt x="18485" y="6711"/>
                      <a:pt x="18590" y="6711"/>
                    </a:cubicBezTo>
                    <a:cubicBezTo>
                      <a:pt x="19267" y="6711"/>
                      <a:pt x="20428" y="5788"/>
                      <a:pt x="21097" y="5788"/>
                    </a:cubicBezTo>
                    <a:cubicBezTo>
                      <a:pt x="21207" y="5788"/>
                      <a:pt x="21304" y="5813"/>
                      <a:pt x="21383" y="5871"/>
                    </a:cubicBezTo>
                    <a:cubicBezTo>
                      <a:pt x="22083" y="6439"/>
                      <a:pt x="22083" y="8774"/>
                      <a:pt x="21449" y="9307"/>
                    </a:cubicBezTo>
                    <a:cubicBezTo>
                      <a:pt x="21413" y="9336"/>
                      <a:pt x="21359" y="9348"/>
                      <a:pt x="21295" y="9348"/>
                    </a:cubicBezTo>
                    <a:cubicBezTo>
                      <a:pt x="21065" y="9348"/>
                      <a:pt x="20705" y="9200"/>
                      <a:pt x="20549" y="9174"/>
                    </a:cubicBezTo>
                    <a:cubicBezTo>
                      <a:pt x="19982" y="9040"/>
                      <a:pt x="18814" y="8540"/>
                      <a:pt x="18180" y="8507"/>
                    </a:cubicBezTo>
                    <a:cubicBezTo>
                      <a:pt x="17832" y="8472"/>
                      <a:pt x="17266" y="8419"/>
                      <a:pt x="16714" y="8419"/>
                    </a:cubicBezTo>
                    <a:cubicBezTo>
                      <a:pt x="16208" y="8419"/>
                      <a:pt x="15715" y="8463"/>
                      <a:pt x="15412" y="8607"/>
                    </a:cubicBezTo>
                    <a:cubicBezTo>
                      <a:pt x="14378" y="9040"/>
                      <a:pt x="13377" y="11342"/>
                      <a:pt x="12376" y="11809"/>
                    </a:cubicBezTo>
                    <a:cubicBezTo>
                      <a:pt x="12216" y="11877"/>
                      <a:pt x="12010" y="11903"/>
                      <a:pt x="11777" y="11903"/>
                    </a:cubicBezTo>
                    <a:cubicBezTo>
                      <a:pt x="11066" y="11903"/>
                      <a:pt x="10098" y="11664"/>
                      <a:pt x="9364" y="11664"/>
                    </a:cubicBezTo>
                    <a:cubicBezTo>
                      <a:pt x="9042" y="11664"/>
                      <a:pt x="8764" y="11710"/>
                      <a:pt x="8574" y="11842"/>
                    </a:cubicBezTo>
                    <a:cubicBezTo>
                      <a:pt x="7973" y="12309"/>
                      <a:pt x="7306" y="14144"/>
                      <a:pt x="7640" y="14845"/>
                    </a:cubicBezTo>
                    <a:cubicBezTo>
                      <a:pt x="7806" y="15211"/>
                      <a:pt x="8974" y="15045"/>
                      <a:pt x="9141" y="15445"/>
                    </a:cubicBezTo>
                    <a:cubicBezTo>
                      <a:pt x="9341" y="15879"/>
                      <a:pt x="8874" y="17146"/>
                      <a:pt x="8407" y="17346"/>
                    </a:cubicBezTo>
                    <a:cubicBezTo>
                      <a:pt x="8316" y="17386"/>
                      <a:pt x="8214" y="17404"/>
                      <a:pt x="8102" y="17404"/>
                    </a:cubicBezTo>
                    <a:cubicBezTo>
                      <a:pt x="7186" y="17404"/>
                      <a:pt x="5640" y="16201"/>
                      <a:pt x="4838" y="16112"/>
                    </a:cubicBezTo>
                    <a:cubicBezTo>
                      <a:pt x="4455" y="16053"/>
                      <a:pt x="3870" y="16001"/>
                      <a:pt x="3277" y="16001"/>
                    </a:cubicBezTo>
                    <a:cubicBezTo>
                      <a:pt x="2526" y="16001"/>
                      <a:pt x="1760" y="16085"/>
                      <a:pt x="1368" y="16346"/>
                    </a:cubicBezTo>
                    <a:cubicBezTo>
                      <a:pt x="968" y="16646"/>
                      <a:pt x="534" y="17613"/>
                      <a:pt x="401" y="18114"/>
                    </a:cubicBezTo>
                    <a:cubicBezTo>
                      <a:pt x="168" y="19048"/>
                      <a:pt x="1" y="21182"/>
                      <a:pt x="501" y="22016"/>
                    </a:cubicBezTo>
                    <a:cubicBezTo>
                      <a:pt x="801" y="22483"/>
                      <a:pt x="1835" y="23017"/>
                      <a:pt x="2369" y="23184"/>
                    </a:cubicBezTo>
                    <a:cubicBezTo>
                      <a:pt x="3170" y="23484"/>
                      <a:pt x="4871" y="23551"/>
                      <a:pt x="5705" y="23651"/>
                    </a:cubicBezTo>
                    <a:cubicBezTo>
                      <a:pt x="6102" y="23676"/>
                      <a:pt x="6887" y="23867"/>
                      <a:pt x="7469" y="23867"/>
                    </a:cubicBezTo>
                    <a:cubicBezTo>
                      <a:pt x="7669" y="23867"/>
                      <a:pt x="7845" y="23844"/>
                      <a:pt x="7973" y="23784"/>
                    </a:cubicBezTo>
                    <a:cubicBezTo>
                      <a:pt x="8373" y="23517"/>
                      <a:pt x="8574" y="22517"/>
                      <a:pt x="8874" y="22150"/>
                    </a:cubicBezTo>
                    <a:cubicBezTo>
                      <a:pt x="9741" y="21016"/>
                      <a:pt x="11542" y="18480"/>
                      <a:pt x="12977" y="18180"/>
                    </a:cubicBezTo>
                    <a:cubicBezTo>
                      <a:pt x="13012" y="18172"/>
                      <a:pt x="13050" y="18168"/>
                      <a:pt x="13089" y="18168"/>
                    </a:cubicBezTo>
                    <a:cubicBezTo>
                      <a:pt x="13659" y="18168"/>
                      <a:pt x="14612" y="18984"/>
                      <a:pt x="15155" y="18984"/>
                    </a:cubicBezTo>
                    <a:cubicBezTo>
                      <a:pt x="15174" y="18984"/>
                      <a:pt x="15193" y="18983"/>
                      <a:pt x="15212" y="18981"/>
                    </a:cubicBezTo>
                    <a:cubicBezTo>
                      <a:pt x="15923" y="18888"/>
                      <a:pt x="16892" y="17248"/>
                      <a:pt x="17588" y="17248"/>
                    </a:cubicBezTo>
                    <a:cubicBezTo>
                      <a:pt x="17643" y="17248"/>
                      <a:pt x="17696" y="17258"/>
                      <a:pt x="17747" y="17280"/>
                    </a:cubicBezTo>
                    <a:cubicBezTo>
                      <a:pt x="18147" y="17446"/>
                      <a:pt x="17813" y="18514"/>
                      <a:pt x="17980" y="18881"/>
                    </a:cubicBezTo>
                    <a:cubicBezTo>
                      <a:pt x="18747" y="20348"/>
                      <a:pt x="23017" y="21683"/>
                      <a:pt x="23051" y="23351"/>
                    </a:cubicBezTo>
                    <a:cubicBezTo>
                      <a:pt x="23051" y="23617"/>
                      <a:pt x="22517" y="24051"/>
                      <a:pt x="22250" y="24151"/>
                    </a:cubicBezTo>
                    <a:cubicBezTo>
                      <a:pt x="22208" y="24163"/>
                      <a:pt x="22162" y="24168"/>
                      <a:pt x="22112" y="24168"/>
                    </a:cubicBezTo>
                    <a:cubicBezTo>
                      <a:pt x="21577" y="24168"/>
                      <a:pt x="20617" y="23556"/>
                      <a:pt x="20067" y="23556"/>
                    </a:cubicBezTo>
                    <a:cubicBezTo>
                      <a:pt x="19932" y="23556"/>
                      <a:pt x="19822" y="23593"/>
                      <a:pt x="19748" y="23684"/>
                    </a:cubicBezTo>
                    <a:cubicBezTo>
                      <a:pt x="19515" y="24018"/>
                      <a:pt x="20215" y="24885"/>
                      <a:pt x="20549" y="25152"/>
                    </a:cubicBezTo>
                    <a:cubicBezTo>
                      <a:pt x="20849" y="25385"/>
                      <a:pt x="21683" y="25686"/>
                      <a:pt x="22050" y="25686"/>
                    </a:cubicBezTo>
                    <a:cubicBezTo>
                      <a:pt x="22092" y="25688"/>
                      <a:pt x="22137" y="25690"/>
                      <a:pt x="22187" y="25690"/>
                    </a:cubicBezTo>
                    <a:cubicBezTo>
                      <a:pt x="22728" y="25690"/>
                      <a:pt x="23679" y="25522"/>
                      <a:pt x="23985" y="25185"/>
                    </a:cubicBezTo>
                    <a:cubicBezTo>
                      <a:pt x="24351" y="24785"/>
                      <a:pt x="23884" y="23484"/>
                      <a:pt x="24218" y="23050"/>
                    </a:cubicBezTo>
                    <a:cubicBezTo>
                      <a:pt x="24351" y="22884"/>
                      <a:pt x="25019" y="22984"/>
                      <a:pt x="25085" y="22784"/>
                    </a:cubicBezTo>
                    <a:cubicBezTo>
                      <a:pt x="25185" y="22550"/>
                      <a:pt x="24718" y="22183"/>
                      <a:pt x="24552" y="22016"/>
                    </a:cubicBezTo>
                    <a:cubicBezTo>
                      <a:pt x="23818" y="21282"/>
                      <a:pt x="21683" y="20348"/>
                      <a:pt x="21082" y="19481"/>
                    </a:cubicBezTo>
                    <a:cubicBezTo>
                      <a:pt x="20682" y="18847"/>
                      <a:pt x="19982" y="17180"/>
                      <a:pt x="20482" y="16646"/>
                    </a:cubicBezTo>
                    <a:cubicBezTo>
                      <a:pt x="20639" y="16489"/>
                      <a:pt x="20910" y="16427"/>
                      <a:pt x="21232" y="16427"/>
                    </a:cubicBezTo>
                    <a:cubicBezTo>
                      <a:pt x="22008" y="16427"/>
                      <a:pt x="23079" y="16787"/>
                      <a:pt x="23551" y="17046"/>
                    </a:cubicBezTo>
                    <a:cubicBezTo>
                      <a:pt x="23851" y="17213"/>
                      <a:pt x="24185" y="17880"/>
                      <a:pt x="24418" y="18147"/>
                    </a:cubicBezTo>
                    <a:cubicBezTo>
                      <a:pt x="25019" y="18814"/>
                      <a:pt x="26520" y="19948"/>
                      <a:pt x="26820" y="20782"/>
                    </a:cubicBezTo>
                    <a:cubicBezTo>
                      <a:pt x="27020" y="21449"/>
                      <a:pt x="26386" y="22850"/>
                      <a:pt x="26553" y="23517"/>
                    </a:cubicBezTo>
                    <a:cubicBezTo>
                      <a:pt x="26753" y="24285"/>
                      <a:pt x="27487" y="25819"/>
                      <a:pt x="28221" y="26486"/>
                    </a:cubicBezTo>
                    <a:cubicBezTo>
                      <a:pt x="28460" y="26666"/>
                      <a:pt x="28673" y="26792"/>
                      <a:pt x="28858" y="26792"/>
                    </a:cubicBezTo>
                    <a:cubicBezTo>
                      <a:pt x="28880" y="26792"/>
                      <a:pt x="28901" y="26790"/>
                      <a:pt x="28921" y="26786"/>
                    </a:cubicBezTo>
                    <a:cubicBezTo>
                      <a:pt x="29422" y="26720"/>
                      <a:pt x="29655" y="26019"/>
                      <a:pt x="29822" y="25219"/>
                    </a:cubicBezTo>
                    <a:cubicBezTo>
                      <a:pt x="29989" y="24351"/>
                      <a:pt x="30089" y="23351"/>
                      <a:pt x="30523" y="22984"/>
                    </a:cubicBezTo>
                    <a:cubicBezTo>
                      <a:pt x="30846" y="22660"/>
                      <a:pt x="31766" y="22148"/>
                      <a:pt x="32308" y="22148"/>
                    </a:cubicBezTo>
                    <a:cubicBezTo>
                      <a:pt x="32325" y="22148"/>
                      <a:pt x="32341" y="22149"/>
                      <a:pt x="32357" y="22150"/>
                    </a:cubicBezTo>
                    <a:cubicBezTo>
                      <a:pt x="29589" y="14111"/>
                      <a:pt x="25352" y="6539"/>
                      <a:pt x="19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920;p89">
                <a:extLst>
                  <a:ext uri="{FF2B5EF4-FFF2-40B4-BE49-F238E27FC236}">
                    <a16:creationId xmlns:a16="http://schemas.microsoft.com/office/drawing/2014/main" id="{B9A5B3E3-AFD1-2F6A-88F4-17F4BBBE133A}"/>
                  </a:ext>
                </a:extLst>
              </p:cNvPr>
              <p:cNvSpPr/>
              <p:nvPr/>
            </p:nvSpPr>
            <p:spPr>
              <a:xfrm>
                <a:off x="4761900" y="2204050"/>
                <a:ext cx="171825" cy="21520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8608" extrusionOk="0">
                    <a:moveTo>
                      <a:pt x="2696" y="1"/>
                    </a:moveTo>
                    <a:cubicBezTo>
                      <a:pt x="2109" y="1"/>
                      <a:pt x="1407" y="183"/>
                      <a:pt x="1068" y="353"/>
                    </a:cubicBezTo>
                    <a:cubicBezTo>
                      <a:pt x="768" y="453"/>
                      <a:pt x="401" y="953"/>
                      <a:pt x="268" y="1220"/>
                    </a:cubicBezTo>
                    <a:cubicBezTo>
                      <a:pt x="167" y="1454"/>
                      <a:pt x="34" y="2054"/>
                      <a:pt x="101" y="2354"/>
                    </a:cubicBezTo>
                    <a:cubicBezTo>
                      <a:pt x="234" y="2688"/>
                      <a:pt x="868" y="3021"/>
                      <a:pt x="1168" y="3255"/>
                    </a:cubicBezTo>
                    <a:cubicBezTo>
                      <a:pt x="1535" y="3555"/>
                      <a:pt x="2436" y="4056"/>
                      <a:pt x="2669" y="4456"/>
                    </a:cubicBezTo>
                    <a:cubicBezTo>
                      <a:pt x="2769" y="4723"/>
                      <a:pt x="2869" y="5423"/>
                      <a:pt x="2669" y="5623"/>
                    </a:cubicBezTo>
                    <a:cubicBezTo>
                      <a:pt x="2587" y="5714"/>
                      <a:pt x="2443" y="5743"/>
                      <a:pt x="2270" y="5743"/>
                    </a:cubicBezTo>
                    <a:cubicBezTo>
                      <a:pt x="1969" y="5743"/>
                      <a:pt x="1582" y="5656"/>
                      <a:pt x="1281" y="5656"/>
                    </a:cubicBezTo>
                    <a:cubicBezTo>
                      <a:pt x="1121" y="5656"/>
                      <a:pt x="986" y="5681"/>
                      <a:pt x="901" y="5757"/>
                    </a:cubicBezTo>
                    <a:cubicBezTo>
                      <a:pt x="434" y="6124"/>
                      <a:pt x="1" y="7625"/>
                      <a:pt x="368" y="8125"/>
                    </a:cubicBezTo>
                    <a:cubicBezTo>
                      <a:pt x="484" y="8358"/>
                      <a:pt x="963" y="8399"/>
                      <a:pt x="1448" y="8399"/>
                    </a:cubicBezTo>
                    <a:cubicBezTo>
                      <a:pt x="1709" y="8399"/>
                      <a:pt x="1971" y="8387"/>
                      <a:pt x="2181" y="8387"/>
                    </a:cubicBezTo>
                    <a:cubicBezTo>
                      <a:pt x="2250" y="8387"/>
                      <a:pt x="2313" y="8388"/>
                      <a:pt x="2369" y="8392"/>
                    </a:cubicBezTo>
                    <a:cubicBezTo>
                      <a:pt x="2890" y="8417"/>
                      <a:pt x="3818" y="8608"/>
                      <a:pt x="4533" y="8608"/>
                    </a:cubicBezTo>
                    <a:cubicBezTo>
                      <a:pt x="4779" y="8608"/>
                      <a:pt x="5000" y="8585"/>
                      <a:pt x="5171" y="8525"/>
                    </a:cubicBezTo>
                    <a:cubicBezTo>
                      <a:pt x="5705" y="8359"/>
                      <a:pt x="6872" y="7591"/>
                      <a:pt x="6839" y="7058"/>
                    </a:cubicBezTo>
                    <a:cubicBezTo>
                      <a:pt x="6772" y="6624"/>
                      <a:pt x="5705" y="6557"/>
                      <a:pt x="5405" y="6257"/>
                    </a:cubicBezTo>
                    <a:cubicBezTo>
                      <a:pt x="5171" y="6057"/>
                      <a:pt x="4871" y="5457"/>
                      <a:pt x="4704" y="5223"/>
                    </a:cubicBezTo>
                    <a:cubicBezTo>
                      <a:pt x="4404" y="4723"/>
                      <a:pt x="3870" y="3622"/>
                      <a:pt x="3703" y="3088"/>
                    </a:cubicBezTo>
                    <a:cubicBezTo>
                      <a:pt x="3537" y="2388"/>
                      <a:pt x="4037" y="686"/>
                      <a:pt x="3503" y="219"/>
                    </a:cubicBezTo>
                    <a:cubicBezTo>
                      <a:pt x="3333" y="61"/>
                      <a:pt x="3033" y="1"/>
                      <a:pt x="2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921;p89">
                <a:extLst>
                  <a:ext uri="{FF2B5EF4-FFF2-40B4-BE49-F238E27FC236}">
                    <a16:creationId xmlns:a16="http://schemas.microsoft.com/office/drawing/2014/main" id="{D78EEE81-0ECC-3872-69F0-C1B449678391}"/>
                  </a:ext>
                </a:extLst>
              </p:cNvPr>
              <p:cNvSpPr/>
              <p:nvPr/>
            </p:nvSpPr>
            <p:spPr>
              <a:xfrm>
                <a:off x="5409875" y="2729900"/>
                <a:ext cx="40875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4271" extrusionOk="0">
                    <a:moveTo>
                      <a:pt x="367" y="0"/>
                    </a:moveTo>
                    <a:cubicBezTo>
                      <a:pt x="300" y="734"/>
                      <a:pt x="0" y="1601"/>
                      <a:pt x="134" y="2068"/>
                    </a:cubicBezTo>
                    <a:cubicBezTo>
                      <a:pt x="334" y="2702"/>
                      <a:pt x="1034" y="3836"/>
                      <a:pt x="1635" y="4270"/>
                    </a:cubicBezTo>
                    <a:cubicBezTo>
                      <a:pt x="1268" y="2836"/>
                      <a:pt x="834" y="1401"/>
                      <a:pt x="367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922;p89">
                <a:extLst>
                  <a:ext uri="{FF2B5EF4-FFF2-40B4-BE49-F238E27FC236}">
                    <a16:creationId xmlns:a16="http://schemas.microsoft.com/office/drawing/2014/main" id="{7B61FC84-295D-738E-90A4-B088A46F1A08}"/>
                  </a:ext>
                </a:extLst>
              </p:cNvPr>
              <p:cNvSpPr/>
              <p:nvPr/>
            </p:nvSpPr>
            <p:spPr>
              <a:xfrm>
                <a:off x="3613575" y="2365475"/>
                <a:ext cx="51750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945" extrusionOk="0">
                    <a:moveTo>
                      <a:pt x="1168" y="0"/>
                    </a:moveTo>
                    <a:cubicBezTo>
                      <a:pt x="902" y="0"/>
                      <a:pt x="568" y="501"/>
                      <a:pt x="401" y="734"/>
                    </a:cubicBezTo>
                    <a:cubicBezTo>
                      <a:pt x="268" y="934"/>
                      <a:pt x="1" y="1501"/>
                      <a:pt x="168" y="1735"/>
                    </a:cubicBezTo>
                    <a:cubicBezTo>
                      <a:pt x="311" y="1878"/>
                      <a:pt x="655" y="1944"/>
                      <a:pt x="985" y="1944"/>
                    </a:cubicBezTo>
                    <a:cubicBezTo>
                      <a:pt x="1270" y="1944"/>
                      <a:pt x="1545" y="1894"/>
                      <a:pt x="1669" y="1802"/>
                    </a:cubicBezTo>
                    <a:cubicBezTo>
                      <a:pt x="1902" y="1635"/>
                      <a:pt x="2069" y="1034"/>
                      <a:pt x="1969" y="801"/>
                    </a:cubicBezTo>
                    <a:cubicBezTo>
                      <a:pt x="1936" y="567"/>
                      <a:pt x="1469" y="0"/>
                      <a:pt x="1168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923;p89">
                <a:extLst>
                  <a:ext uri="{FF2B5EF4-FFF2-40B4-BE49-F238E27FC236}">
                    <a16:creationId xmlns:a16="http://schemas.microsoft.com/office/drawing/2014/main" id="{B09F1FAF-E3A8-10B1-10D6-97C629A347AC}"/>
                  </a:ext>
                </a:extLst>
              </p:cNvPr>
              <p:cNvSpPr/>
              <p:nvPr/>
            </p:nvSpPr>
            <p:spPr>
              <a:xfrm>
                <a:off x="2252625" y="1625775"/>
                <a:ext cx="1814650" cy="3227600"/>
              </a:xfrm>
              <a:custGeom>
                <a:avLst/>
                <a:gdLst/>
                <a:ahLst/>
                <a:cxnLst/>
                <a:rect l="l" t="t" r="r" b="b"/>
                <a:pathLst>
                  <a:path w="72586" h="129104" extrusionOk="0">
                    <a:moveTo>
                      <a:pt x="39095" y="0"/>
                    </a:moveTo>
                    <a:cubicBezTo>
                      <a:pt x="36860" y="734"/>
                      <a:pt x="34591" y="1635"/>
                      <a:pt x="32423" y="2636"/>
                    </a:cubicBezTo>
                    <a:cubicBezTo>
                      <a:pt x="32560" y="2832"/>
                      <a:pt x="32887" y="2889"/>
                      <a:pt x="33298" y="2889"/>
                    </a:cubicBezTo>
                    <a:cubicBezTo>
                      <a:pt x="33889" y="2889"/>
                      <a:pt x="34654" y="2769"/>
                      <a:pt x="35273" y="2769"/>
                    </a:cubicBezTo>
                    <a:cubicBezTo>
                      <a:pt x="35688" y="2769"/>
                      <a:pt x="36037" y="2823"/>
                      <a:pt x="36226" y="3003"/>
                    </a:cubicBezTo>
                    <a:cubicBezTo>
                      <a:pt x="36426" y="3203"/>
                      <a:pt x="36559" y="3870"/>
                      <a:pt x="36426" y="4170"/>
                    </a:cubicBezTo>
                    <a:cubicBezTo>
                      <a:pt x="36326" y="4504"/>
                      <a:pt x="35225" y="4637"/>
                      <a:pt x="35325" y="4971"/>
                    </a:cubicBezTo>
                    <a:cubicBezTo>
                      <a:pt x="35416" y="5373"/>
                      <a:pt x="35957" y="5462"/>
                      <a:pt x="36631" y="5462"/>
                    </a:cubicBezTo>
                    <a:cubicBezTo>
                      <a:pt x="37166" y="5462"/>
                      <a:pt x="37785" y="5406"/>
                      <a:pt x="38329" y="5406"/>
                    </a:cubicBezTo>
                    <a:cubicBezTo>
                      <a:pt x="38860" y="5406"/>
                      <a:pt x="39320" y="5460"/>
                      <a:pt x="39562" y="5671"/>
                    </a:cubicBezTo>
                    <a:cubicBezTo>
                      <a:pt x="39895" y="5971"/>
                      <a:pt x="40329" y="6972"/>
                      <a:pt x="40029" y="7239"/>
                    </a:cubicBezTo>
                    <a:cubicBezTo>
                      <a:pt x="39775" y="7513"/>
                      <a:pt x="39306" y="7626"/>
                      <a:pt x="38752" y="7626"/>
                    </a:cubicBezTo>
                    <a:cubicBezTo>
                      <a:pt x="37487" y="7626"/>
                      <a:pt x="35782" y="7032"/>
                      <a:pt x="35225" y="6405"/>
                    </a:cubicBezTo>
                    <a:cubicBezTo>
                      <a:pt x="35025" y="6171"/>
                      <a:pt x="35325" y="5471"/>
                      <a:pt x="35158" y="5204"/>
                    </a:cubicBezTo>
                    <a:cubicBezTo>
                      <a:pt x="34691" y="4570"/>
                      <a:pt x="32890" y="4504"/>
                      <a:pt x="32190" y="4137"/>
                    </a:cubicBezTo>
                    <a:cubicBezTo>
                      <a:pt x="31856" y="3970"/>
                      <a:pt x="31389" y="3503"/>
                      <a:pt x="31022" y="3236"/>
                    </a:cubicBezTo>
                    <a:cubicBezTo>
                      <a:pt x="18146" y="9474"/>
                      <a:pt x="7072" y="19748"/>
                      <a:pt x="0" y="33224"/>
                    </a:cubicBezTo>
                    <a:cubicBezTo>
                      <a:pt x="734" y="33524"/>
                      <a:pt x="1501" y="33825"/>
                      <a:pt x="1701" y="34225"/>
                    </a:cubicBezTo>
                    <a:cubicBezTo>
                      <a:pt x="2302" y="35526"/>
                      <a:pt x="801" y="38395"/>
                      <a:pt x="967" y="39762"/>
                    </a:cubicBezTo>
                    <a:cubicBezTo>
                      <a:pt x="1168" y="41163"/>
                      <a:pt x="2135" y="43999"/>
                      <a:pt x="3202" y="44933"/>
                    </a:cubicBezTo>
                    <a:cubicBezTo>
                      <a:pt x="3551" y="45254"/>
                      <a:pt x="4482" y="45684"/>
                      <a:pt x="5093" y="45684"/>
                    </a:cubicBezTo>
                    <a:cubicBezTo>
                      <a:pt x="5242" y="45684"/>
                      <a:pt x="5373" y="45659"/>
                      <a:pt x="5471" y="45600"/>
                    </a:cubicBezTo>
                    <a:cubicBezTo>
                      <a:pt x="5838" y="45433"/>
                      <a:pt x="6004" y="44432"/>
                      <a:pt x="5971" y="44032"/>
                    </a:cubicBezTo>
                    <a:cubicBezTo>
                      <a:pt x="5871" y="42764"/>
                      <a:pt x="4036" y="40730"/>
                      <a:pt x="3736" y="39529"/>
                    </a:cubicBezTo>
                    <a:cubicBezTo>
                      <a:pt x="3503" y="38528"/>
                      <a:pt x="2969" y="36093"/>
                      <a:pt x="3736" y="35426"/>
                    </a:cubicBezTo>
                    <a:cubicBezTo>
                      <a:pt x="3836" y="35348"/>
                      <a:pt x="4018" y="35315"/>
                      <a:pt x="4226" y="35315"/>
                    </a:cubicBezTo>
                    <a:cubicBezTo>
                      <a:pt x="4644" y="35315"/>
                      <a:pt x="5170" y="35448"/>
                      <a:pt x="5371" y="35626"/>
                    </a:cubicBezTo>
                    <a:cubicBezTo>
                      <a:pt x="6071" y="36426"/>
                      <a:pt x="5237" y="38862"/>
                      <a:pt x="5504" y="39862"/>
                    </a:cubicBezTo>
                    <a:cubicBezTo>
                      <a:pt x="5971" y="41530"/>
                      <a:pt x="8840" y="44299"/>
                      <a:pt x="8706" y="46067"/>
                    </a:cubicBezTo>
                    <a:cubicBezTo>
                      <a:pt x="8673" y="46600"/>
                      <a:pt x="7505" y="47234"/>
                      <a:pt x="7472" y="47735"/>
                    </a:cubicBezTo>
                    <a:cubicBezTo>
                      <a:pt x="7339" y="48869"/>
                      <a:pt x="8640" y="51070"/>
                      <a:pt x="9473" y="51804"/>
                    </a:cubicBezTo>
                    <a:cubicBezTo>
                      <a:pt x="10490" y="52736"/>
                      <a:pt x="13130" y="54384"/>
                      <a:pt x="14747" y="54384"/>
                    </a:cubicBezTo>
                    <a:cubicBezTo>
                      <a:pt x="15041" y="54384"/>
                      <a:pt x="15301" y="54329"/>
                      <a:pt x="15511" y="54206"/>
                    </a:cubicBezTo>
                    <a:cubicBezTo>
                      <a:pt x="15711" y="54072"/>
                      <a:pt x="15411" y="53372"/>
                      <a:pt x="15645" y="53205"/>
                    </a:cubicBezTo>
                    <a:cubicBezTo>
                      <a:pt x="15764" y="53130"/>
                      <a:pt x="15936" y="53098"/>
                      <a:pt x="16134" y="53098"/>
                    </a:cubicBezTo>
                    <a:cubicBezTo>
                      <a:pt x="16819" y="53098"/>
                      <a:pt x="17821" y="53492"/>
                      <a:pt x="18080" y="53906"/>
                    </a:cubicBezTo>
                    <a:cubicBezTo>
                      <a:pt x="18313" y="54273"/>
                      <a:pt x="17379" y="55240"/>
                      <a:pt x="17646" y="55607"/>
                    </a:cubicBezTo>
                    <a:cubicBezTo>
                      <a:pt x="17879" y="56074"/>
                      <a:pt x="19080" y="56074"/>
                      <a:pt x="19547" y="56241"/>
                    </a:cubicBezTo>
                    <a:cubicBezTo>
                      <a:pt x="20315" y="56541"/>
                      <a:pt x="21882" y="57008"/>
                      <a:pt x="22483" y="57508"/>
                    </a:cubicBezTo>
                    <a:cubicBezTo>
                      <a:pt x="23717" y="58542"/>
                      <a:pt x="24751" y="61945"/>
                      <a:pt x="26152" y="62879"/>
                    </a:cubicBezTo>
                    <a:cubicBezTo>
                      <a:pt x="27320" y="63613"/>
                      <a:pt x="30689" y="62945"/>
                      <a:pt x="31556" y="64046"/>
                    </a:cubicBezTo>
                    <a:cubicBezTo>
                      <a:pt x="32256" y="64914"/>
                      <a:pt x="32090" y="67549"/>
                      <a:pt x="31523" y="68449"/>
                    </a:cubicBezTo>
                    <a:cubicBezTo>
                      <a:pt x="30922" y="69417"/>
                      <a:pt x="28087" y="69584"/>
                      <a:pt x="27420" y="70518"/>
                    </a:cubicBezTo>
                    <a:cubicBezTo>
                      <a:pt x="26853" y="71285"/>
                      <a:pt x="26986" y="73420"/>
                      <a:pt x="26719" y="74387"/>
                    </a:cubicBezTo>
                    <a:cubicBezTo>
                      <a:pt x="26552" y="74954"/>
                      <a:pt x="25818" y="76088"/>
                      <a:pt x="25852" y="76689"/>
                    </a:cubicBezTo>
                    <a:cubicBezTo>
                      <a:pt x="26052" y="78490"/>
                      <a:pt x="28854" y="81192"/>
                      <a:pt x="30021" y="83227"/>
                    </a:cubicBezTo>
                    <a:cubicBezTo>
                      <a:pt x="30188" y="83527"/>
                      <a:pt x="30322" y="83794"/>
                      <a:pt x="30388" y="84061"/>
                    </a:cubicBezTo>
                    <a:cubicBezTo>
                      <a:pt x="30555" y="84594"/>
                      <a:pt x="30188" y="85895"/>
                      <a:pt x="30522" y="86396"/>
                    </a:cubicBezTo>
                    <a:cubicBezTo>
                      <a:pt x="30855" y="86863"/>
                      <a:pt x="32390" y="87196"/>
                      <a:pt x="32657" y="87230"/>
                    </a:cubicBezTo>
                    <a:cubicBezTo>
                      <a:pt x="32890" y="87263"/>
                      <a:pt x="36193" y="89631"/>
                      <a:pt x="36660" y="90932"/>
                    </a:cubicBezTo>
                    <a:cubicBezTo>
                      <a:pt x="37660" y="93801"/>
                      <a:pt x="33524" y="100272"/>
                      <a:pt x="35058" y="102907"/>
                    </a:cubicBezTo>
                    <a:cubicBezTo>
                      <a:pt x="35259" y="103241"/>
                      <a:pt x="36326" y="103141"/>
                      <a:pt x="36526" y="103541"/>
                    </a:cubicBezTo>
                    <a:cubicBezTo>
                      <a:pt x="37160" y="104809"/>
                      <a:pt x="34591" y="107477"/>
                      <a:pt x="34758" y="108912"/>
                    </a:cubicBezTo>
                    <a:cubicBezTo>
                      <a:pt x="34858" y="109946"/>
                      <a:pt x="36693" y="111480"/>
                      <a:pt x="36860" y="112481"/>
                    </a:cubicBezTo>
                    <a:cubicBezTo>
                      <a:pt x="36993" y="113148"/>
                      <a:pt x="36660" y="114215"/>
                      <a:pt x="36326" y="115216"/>
                    </a:cubicBezTo>
                    <a:cubicBezTo>
                      <a:pt x="36226" y="115416"/>
                      <a:pt x="36193" y="115583"/>
                      <a:pt x="36092" y="115783"/>
                    </a:cubicBezTo>
                    <a:cubicBezTo>
                      <a:pt x="35892" y="116350"/>
                      <a:pt x="35726" y="116951"/>
                      <a:pt x="35692" y="117451"/>
                    </a:cubicBezTo>
                    <a:cubicBezTo>
                      <a:pt x="35659" y="117618"/>
                      <a:pt x="35659" y="117785"/>
                      <a:pt x="35692" y="117918"/>
                    </a:cubicBezTo>
                    <a:cubicBezTo>
                      <a:pt x="35859" y="119519"/>
                      <a:pt x="37360" y="122622"/>
                      <a:pt x="38227" y="124056"/>
                    </a:cubicBezTo>
                    <a:cubicBezTo>
                      <a:pt x="38995" y="125257"/>
                      <a:pt x="40729" y="127592"/>
                      <a:pt x="41997" y="128259"/>
                    </a:cubicBezTo>
                    <a:cubicBezTo>
                      <a:pt x="42697" y="128634"/>
                      <a:pt x="44186" y="129103"/>
                      <a:pt x="45294" y="129103"/>
                    </a:cubicBezTo>
                    <a:cubicBezTo>
                      <a:pt x="45664" y="129103"/>
                      <a:pt x="45991" y="129051"/>
                      <a:pt x="46233" y="128926"/>
                    </a:cubicBezTo>
                    <a:cubicBezTo>
                      <a:pt x="46567" y="128759"/>
                      <a:pt x="46900" y="127959"/>
                      <a:pt x="46833" y="127625"/>
                    </a:cubicBezTo>
                    <a:cubicBezTo>
                      <a:pt x="46667" y="126624"/>
                      <a:pt x="44265" y="125590"/>
                      <a:pt x="44031" y="124623"/>
                    </a:cubicBezTo>
                    <a:cubicBezTo>
                      <a:pt x="43931" y="124323"/>
                      <a:pt x="44265" y="123656"/>
                      <a:pt x="44398" y="123389"/>
                    </a:cubicBezTo>
                    <a:cubicBezTo>
                      <a:pt x="44532" y="122988"/>
                      <a:pt x="45032" y="122288"/>
                      <a:pt x="45166" y="121888"/>
                    </a:cubicBezTo>
                    <a:cubicBezTo>
                      <a:pt x="45232" y="121654"/>
                      <a:pt x="45432" y="121254"/>
                      <a:pt x="45533" y="120887"/>
                    </a:cubicBezTo>
                    <a:cubicBezTo>
                      <a:pt x="45566" y="120653"/>
                      <a:pt x="45566" y="120420"/>
                      <a:pt x="45499" y="120287"/>
                    </a:cubicBezTo>
                    <a:cubicBezTo>
                      <a:pt x="45364" y="120106"/>
                      <a:pt x="45011" y="120082"/>
                      <a:pt x="44622" y="120082"/>
                    </a:cubicBezTo>
                    <a:cubicBezTo>
                      <a:pt x="44477" y="120082"/>
                      <a:pt x="44328" y="120085"/>
                      <a:pt x="44182" y="120085"/>
                    </a:cubicBezTo>
                    <a:cubicBezTo>
                      <a:pt x="43851" y="120085"/>
                      <a:pt x="43542" y="120067"/>
                      <a:pt x="43364" y="119953"/>
                    </a:cubicBezTo>
                    <a:cubicBezTo>
                      <a:pt x="42997" y="119719"/>
                      <a:pt x="42364" y="118919"/>
                      <a:pt x="42430" y="118485"/>
                    </a:cubicBezTo>
                    <a:cubicBezTo>
                      <a:pt x="42564" y="117918"/>
                      <a:pt x="44065" y="117585"/>
                      <a:pt x="44398" y="117084"/>
                    </a:cubicBezTo>
                    <a:cubicBezTo>
                      <a:pt x="44599" y="116817"/>
                      <a:pt x="44932" y="116150"/>
                      <a:pt x="44832" y="115883"/>
                    </a:cubicBezTo>
                    <a:cubicBezTo>
                      <a:pt x="44599" y="115416"/>
                      <a:pt x="43164" y="115483"/>
                      <a:pt x="42931" y="115049"/>
                    </a:cubicBezTo>
                    <a:cubicBezTo>
                      <a:pt x="42831" y="114749"/>
                      <a:pt x="42997" y="114082"/>
                      <a:pt x="43198" y="113882"/>
                    </a:cubicBezTo>
                    <a:cubicBezTo>
                      <a:pt x="43366" y="113745"/>
                      <a:pt x="43645" y="113701"/>
                      <a:pt x="43968" y="113701"/>
                    </a:cubicBezTo>
                    <a:cubicBezTo>
                      <a:pt x="44540" y="113701"/>
                      <a:pt x="45253" y="113839"/>
                      <a:pt x="45743" y="113839"/>
                    </a:cubicBezTo>
                    <a:cubicBezTo>
                      <a:pt x="45852" y="113839"/>
                      <a:pt x="45950" y="113832"/>
                      <a:pt x="46033" y="113815"/>
                    </a:cubicBezTo>
                    <a:cubicBezTo>
                      <a:pt x="47200" y="113648"/>
                      <a:pt x="49569" y="113081"/>
                      <a:pt x="50536" y="112414"/>
                    </a:cubicBezTo>
                    <a:cubicBezTo>
                      <a:pt x="50836" y="112214"/>
                      <a:pt x="51170" y="111714"/>
                      <a:pt x="51503" y="111247"/>
                    </a:cubicBezTo>
                    <a:cubicBezTo>
                      <a:pt x="51770" y="110780"/>
                      <a:pt x="52071" y="110313"/>
                      <a:pt x="52337" y="110046"/>
                    </a:cubicBezTo>
                    <a:cubicBezTo>
                      <a:pt x="53238" y="108978"/>
                      <a:pt x="55340" y="107144"/>
                      <a:pt x="56340" y="106210"/>
                    </a:cubicBezTo>
                    <a:cubicBezTo>
                      <a:pt x="56607" y="105910"/>
                      <a:pt x="57374" y="105443"/>
                      <a:pt x="57508" y="105076"/>
                    </a:cubicBezTo>
                    <a:cubicBezTo>
                      <a:pt x="57908" y="104042"/>
                      <a:pt x="57174" y="101707"/>
                      <a:pt x="57074" y="100572"/>
                    </a:cubicBezTo>
                    <a:cubicBezTo>
                      <a:pt x="57508" y="100039"/>
                      <a:pt x="58108" y="98704"/>
                      <a:pt x="58742" y="98438"/>
                    </a:cubicBezTo>
                    <a:cubicBezTo>
                      <a:pt x="58869" y="98390"/>
                      <a:pt x="59015" y="98369"/>
                      <a:pt x="59176" y="98369"/>
                    </a:cubicBezTo>
                    <a:cubicBezTo>
                      <a:pt x="60155" y="98369"/>
                      <a:pt x="61679" y="99127"/>
                      <a:pt x="62599" y="99127"/>
                    </a:cubicBezTo>
                    <a:cubicBezTo>
                      <a:pt x="62687" y="99127"/>
                      <a:pt x="62769" y="99120"/>
                      <a:pt x="62845" y="99105"/>
                    </a:cubicBezTo>
                    <a:cubicBezTo>
                      <a:pt x="63712" y="98938"/>
                      <a:pt x="65380" y="98071"/>
                      <a:pt x="65880" y="97370"/>
                    </a:cubicBezTo>
                    <a:cubicBezTo>
                      <a:pt x="67181" y="95636"/>
                      <a:pt x="66781" y="90899"/>
                      <a:pt x="67882" y="89064"/>
                    </a:cubicBezTo>
                    <a:cubicBezTo>
                      <a:pt x="68516" y="87963"/>
                      <a:pt x="70751" y="86696"/>
                      <a:pt x="71451" y="85695"/>
                    </a:cubicBezTo>
                    <a:cubicBezTo>
                      <a:pt x="71785" y="85128"/>
                      <a:pt x="72585" y="83894"/>
                      <a:pt x="72352" y="83293"/>
                    </a:cubicBezTo>
                    <a:cubicBezTo>
                      <a:pt x="72051" y="82626"/>
                      <a:pt x="70183" y="82560"/>
                      <a:pt x="69683" y="82059"/>
                    </a:cubicBezTo>
                    <a:cubicBezTo>
                      <a:pt x="69049" y="81425"/>
                      <a:pt x="68916" y="79357"/>
                      <a:pt x="68215" y="78857"/>
                    </a:cubicBezTo>
                    <a:cubicBezTo>
                      <a:pt x="66914" y="77889"/>
                      <a:pt x="63412" y="78423"/>
                      <a:pt x="61911" y="77923"/>
                    </a:cubicBezTo>
                    <a:cubicBezTo>
                      <a:pt x="61444" y="77756"/>
                      <a:pt x="60610" y="77256"/>
                      <a:pt x="60210" y="77022"/>
                    </a:cubicBezTo>
                    <a:cubicBezTo>
                      <a:pt x="59442" y="76589"/>
                      <a:pt x="57574" y="76088"/>
                      <a:pt x="57174" y="75388"/>
                    </a:cubicBezTo>
                    <a:cubicBezTo>
                      <a:pt x="56741" y="74587"/>
                      <a:pt x="57541" y="72719"/>
                      <a:pt x="57374" y="71885"/>
                    </a:cubicBezTo>
                    <a:cubicBezTo>
                      <a:pt x="57241" y="71051"/>
                      <a:pt x="56741" y="69283"/>
                      <a:pt x="56073" y="68783"/>
                    </a:cubicBezTo>
                    <a:cubicBezTo>
                      <a:pt x="55623" y="68433"/>
                      <a:pt x="54731" y="68433"/>
                      <a:pt x="53834" y="68433"/>
                    </a:cubicBezTo>
                    <a:cubicBezTo>
                      <a:pt x="52938" y="68433"/>
                      <a:pt x="52037" y="68433"/>
                      <a:pt x="51570" y="68082"/>
                    </a:cubicBezTo>
                    <a:cubicBezTo>
                      <a:pt x="50569" y="67349"/>
                      <a:pt x="50269" y="64613"/>
                      <a:pt x="49502" y="63713"/>
                    </a:cubicBezTo>
                    <a:cubicBezTo>
                      <a:pt x="49107" y="63257"/>
                      <a:pt x="48103" y="62248"/>
                      <a:pt x="47499" y="62248"/>
                    </a:cubicBezTo>
                    <a:cubicBezTo>
                      <a:pt x="47440" y="62248"/>
                      <a:pt x="47384" y="62257"/>
                      <a:pt x="47334" y="62278"/>
                    </a:cubicBezTo>
                    <a:cubicBezTo>
                      <a:pt x="47034" y="62412"/>
                      <a:pt x="47267" y="63346"/>
                      <a:pt x="47034" y="63513"/>
                    </a:cubicBezTo>
                    <a:cubicBezTo>
                      <a:pt x="46719" y="63730"/>
                      <a:pt x="46190" y="63821"/>
                      <a:pt x="45601" y="63821"/>
                    </a:cubicBezTo>
                    <a:cubicBezTo>
                      <a:pt x="44563" y="63821"/>
                      <a:pt x="43338" y="63541"/>
                      <a:pt x="42764" y="63179"/>
                    </a:cubicBezTo>
                    <a:cubicBezTo>
                      <a:pt x="42230" y="62779"/>
                      <a:pt x="42030" y="61278"/>
                      <a:pt x="41530" y="60844"/>
                    </a:cubicBezTo>
                    <a:cubicBezTo>
                      <a:pt x="40752" y="60156"/>
                      <a:pt x="38822" y="59307"/>
                      <a:pt x="37613" y="59307"/>
                    </a:cubicBezTo>
                    <a:cubicBezTo>
                      <a:pt x="37474" y="59307"/>
                      <a:pt x="37344" y="59319"/>
                      <a:pt x="37227" y="59343"/>
                    </a:cubicBezTo>
                    <a:cubicBezTo>
                      <a:pt x="35859" y="59576"/>
                      <a:pt x="34425" y="62679"/>
                      <a:pt x="33057" y="62912"/>
                    </a:cubicBezTo>
                    <a:cubicBezTo>
                      <a:pt x="32862" y="62954"/>
                      <a:pt x="32631" y="62974"/>
                      <a:pt x="32373" y="62974"/>
                    </a:cubicBezTo>
                    <a:cubicBezTo>
                      <a:pt x="30778" y="62974"/>
                      <a:pt x="28204" y="62212"/>
                      <a:pt x="27486" y="61178"/>
                    </a:cubicBezTo>
                    <a:cubicBezTo>
                      <a:pt x="26552" y="59843"/>
                      <a:pt x="28821" y="56107"/>
                      <a:pt x="27887" y="54773"/>
                    </a:cubicBezTo>
                    <a:cubicBezTo>
                      <a:pt x="27253" y="53906"/>
                      <a:pt x="24151" y="54506"/>
                      <a:pt x="23817" y="53539"/>
                    </a:cubicBezTo>
                    <a:cubicBezTo>
                      <a:pt x="23517" y="52705"/>
                      <a:pt x="25685" y="51537"/>
                      <a:pt x="25885" y="50703"/>
                    </a:cubicBezTo>
                    <a:cubicBezTo>
                      <a:pt x="26019" y="50236"/>
                      <a:pt x="26052" y="49069"/>
                      <a:pt x="25652" y="48869"/>
                    </a:cubicBezTo>
                    <a:cubicBezTo>
                      <a:pt x="25500" y="48786"/>
                      <a:pt x="25334" y="48749"/>
                      <a:pt x="25156" y="48749"/>
                    </a:cubicBezTo>
                    <a:cubicBezTo>
                      <a:pt x="23611" y="48749"/>
                      <a:pt x="21176" y="51555"/>
                      <a:pt x="19681" y="51704"/>
                    </a:cubicBezTo>
                    <a:cubicBezTo>
                      <a:pt x="19613" y="51709"/>
                      <a:pt x="19538" y="51712"/>
                      <a:pt x="19458" y="51712"/>
                    </a:cubicBezTo>
                    <a:cubicBezTo>
                      <a:pt x="18523" y="51712"/>
                      <a:pt x="16865" y="51359"/>
                      <a:pt x="16312" y="50837"/>
                    </a:cubicBezTo>
                    <a:cubicBezTo>
                      <a:pt x="15745" y="50336"/>
                      <a:pt x="15378" y="48735"/>
                      <a:pt x="15411" y="48035"/>
                    </a:cubicBezTo>
                    <a:cubicBezTo>
                      <a:pt x="15478" y="47334"/>
                      <a:pt x="16178" y="46033"/>
                      <a:pt x="16545" y="45400"/>
                    </a:cubicBezTo>
                    <a:cubicBezTo>
                      <a:pt x="17046" y="44532"/>
                      <a:pt x="18080" y="42831"/>
                      <a:pt x="18880" y="42231"/>
                    </a:cubicBezTo>
                    <a:cubicBezTo>
                      <a:pt x="19881" y="41530"/>
                      <a:pt x="22316" y="40763"/>
                      <a:pt x="23550" y="40696"/>
                    </a:cubicBezTo>
                    <a:cubicBezTo>
                      <a:pt x="24326" y="40624"/>
                      <a:pt x="25484" y="40538"/>
                      <a:pt x="26707" y="40538"/>
                    </a:cubicBezTo>
                    <a:cubicBezTo>
                      <a:pt x="28851" y="40538"/>
                      <a:pt x="31194" y="40802"/>
                      <a:pt x="32023" y="41864"/>
                    </a:cubicBezTo>
                    <a:cubicBezTo>
                      <a:pt x="32390" y="42364"/>
                      <a:pt x="31389" y="43765"/>
                      <a:pt x="31689" y="44365"/>
                    </a:cubicBezTo>
                    <a:cubicBezTo>
                      <a:pt x="31986" y="45018"/>
                      <a:pt x="33392" y="46226"/>
                      <a:pt x="34239" y="46226"/>
                    </a:cubicBezTo>
                    <a:cubicBezTo>
                      <a:pt x="34344" y="46226"/>
                      <a:pt x="34440" y="46207"/>
                      <a:pt x="34525" y="46167"/>
                    </a:cubicBezTo>
                    <a:cubicBezTo>
                      <a:pt x="35392" y="45733"/>
                      <a:pt x="34525" y="43331"/>
                      <a:pt x="34725" y="42164"/>
                    </a:cubicBezTo>
                    <a:cubicBezTo>
                      <a:pt x="34725" y="42030"/>
                      <a:pt x="34758" y="41930"/>
                      <a:pt x="34825" y="41830"/>
                    </a:cubicBezTo>
                    <a:cubicBezTo>
                      <a:pt x="35192" y="41163"/>
                      <a:pt x="36593" y="40363"/>
                      <a:pt x="37260" y="39996"/>
                    </a:cubicBezTo>
                    <a:cubicBezTo>
                      <a:pt x="38394" y="39329"/>
                      <a:pt x="41196" y="38761"/>
                      <a:pt x="42063" y="37761"/>
                    </a:cubicBezTo>
                    <a:cubicBezTo>
                      <a:pt x="42397" y="37394"/>
                      <a:pt x="42364" y="36226"/>
                      <a:pt x="42597" y="35826"/>
                    </a:cubicBezTo>
                    <a:cubicBezTo>
                      <a:pt x="43498" y="34525"/>
                      <a:pt x="46233" y="32724"/>
                      <a:pt x="47601" y="31923"/>
                    </a:cubicBezTo>
                    <a:cubicBezTo>
                      <a:pt x="48768" y="31323"/>
                      <a:pt x="52337" y="31356"/>
                      <a:pt x="52604" y="30055"/>
                    </a:cubicBezTo>
                    <a:cubicBezTo>
                      <a:pt x="52671" y="29922"/>
                      <a:pt x="52237" y="29822"/>
                      <a:pt x="52237" y="29688"/>
                    </a:cubicBezTo>
                    <a:cubicBezTo>
                      <a:pt x="52337" y="28654"/>
                      <a:pt x="54706" y="27320"/>
                      <a:pt x="55773" y="27220"/>
                    </a:cubicBezTo>
                    <a:cubicBezTo>
                      <a:pt x="55789" y="27218"/>
                      <a:pt x="55805" y="27217"/>
                      <a:pt x="55822" y="27217"/>
                    </a:cubicBezTo>
                    <a:cubicBezTo>
                      <a:pt x="56135" y="27217"/>
                      <a:pt x="56686" y="27497"/>
                      <a:pt x="56907" y="27687"/>
                    </a:cubicBezTo>
                    <a:cubicBezTo>
                      <a:pt x="57074" y="27820"/>
                      <a:pt x="57174" y="28387"/>
                      <a:pt x="57374" y="28387"/>
                    </a:cubicBezTo>
                    <a:cubicBezTo>
                      <a:pt x="57396" y="28392"/>
                      <a:pt x="57419" y="28394"/>
                      <a:pt x="57441" y="28394"/>
                    </a:cubicBezTo>
                    <a:cubicBezTo>
                      <a:pt x="57888" y="28394"/>
                      <a:pt x="58361" y="27476"/>
                      <a:pt x="58742" y="27253"/>
                    </a:cubicBezTo>
                    <a:cubicBezTo>
                      <a:pt x="58842" y="27220"/>
                      <a:pt x="59042" y="27253"/>
                      <a:pt x="59076" y="27187"/>
                    </a:cubicBezTo>
                    <a:cubicBezTo>
                      <a:pt x="59076" y="26853"/>
                      <a:pt x="58075" y="26920"/>
                      <a:pt x="57775" y="26820"/>
                    </a:cubicBezTo>
                    <a:cubicBezTo>
                      <a:pt x="57441" y="26686"/>
                      <a:pt x="56674" y="26519"/>
                      <a:pt x="56507" y="26186"/>
                    </a:cubicBezTo>
                    <a:cubicBezTo>
                      <a:pt x="56340" y="25886"/>
                      <a:pt x="56507" y="25185"/>
                      <a:pt x="56674" y="24918"/>
                    </a:cubicBezTo>
                    <a:cubicBezTo>
                      <a:pt x="56774" y="24718"/>
                      <a:pt x="57241" y="24518"/>
                      <a:pt x="57441" y="24485"/>
                    </a:cubicBezTo>
                    <a:cubicBezTo>
                      <a:pt x="57526" y="24463"/>
                      <a:pt x="57631" y="24454"/>
                      <a:pt x="57747" y="24454"/>
                    </a:cubicBezTo>
                    <a:cubicBezTo>
                      <a:pt x="58175" y="24454"/>
                      <a:pt x="58753" y="24580"/>
                      <a:pt x="59042" y="24685"/>
                    </a:cubicBezTo>
                    <a:cubicBezTo>
                      <a:pt x="59242" y="24718"/>
                      <a:pt x="59576" y="24918"/>
                      <a:pt x="59709" y="25085"/>
                    </a:cubicBezTo>
                    <a:cubicBezTo>
                      <a:pt x="59909" y="25385"/>
                      <a:pt x="59876" y="26219"/>
                      <a:pt x="60176" y="26386"/>
                    </a:cubicBezTo>
                    <a:cubicBezTo>
                      <a:pt x="60260" y="26453"/>
                      <a:pt x="60410" y="26486"/>
                      <a:pt x="60560" y="26486"/>
                    </a:cubicBezTo>
                    <a:cubicBezTo>
                      <a:pt x="60710" y="26486"/>
                      <a:pt x="60860" y="26453"/>
                      <a:pt x="60944" y="26386"/>
                    </a:cubicBezTo>
                    <a:lnTo>
                      <a:pt x="60944" y="26319"/>
                    </a:lnTo>
                    <a:cubicBezTo>
                      <a:pt x="60957" y="26306"/>
                      <a:pt x="60972" y="26301"/>
                      <a:pt x="60987" y="26301"/>
                    </a:cubicBezTo>
                    <a:cubicBezTo>
                      <a:pt x="61049" y="26301"/>
                      <a:pt x="61124" y="26386"/>
                      <a:pt x="61177" y="26386"/>
                    </a:cubicBezTo>
                    <a:cubicBezTo>
                      <a:pt x="61473" y="26460"/>
                      <a:pt x="61974" y="26534"/>
                      <a:pt x="62448" y="26534"/>
                    </a:cubicBezTo>
                    <a:cubicBezTo>
                      <a:pt x="62827" y="26534"/>
                      <a:pt x="63189" y="26486"/>
                      <a:pt x="63412" y="26353"/>
                    </a:cubicBezTo>
                    <a:cubicBezTo>
                      <a:pt x="63679" y="26186"/>
                      <a:pt x="63612" y="25419"/>
                      <a:pt x="63879" y="25352"/>
                    </a:cubicBezTo>
                    <a:cubicBezTo>
                      <a:pt x="63926" y="25331"/>
                      <a:pt x="63984" y="25322"/>
                      <a:pt x="64048" y="25322"/>
                    </a:cubicBezTo>
                    <a:cubicBezTo>
                      <a:pt x="64396" y="25322"/>
                      <a:pt x="64939" y="25594"/>
                      <a:pt x="65080" y="25819"/>
                    </a:cubicBezTo>
                    <a:cubicBezTo>
                      <a:pt x="65247" y="26052"/>
                      <a:pt x="65080" y="26720"/>
                      <a:pt x="64913" y="26920"/>
                    </a:cubicBezTo>
                    <a:cubicBezTo>
                      <a:pt x="64713" y="27220"/>
                      <a:pt x="63579" y="27220"/>
                      <a:pt x="63679" y="27553"/>
                    </a:cubicBezTo>
                    <a:cubicBezTo>
                      <a:pt x="63879" y="27820"/>
                      <a:pt x="63512" y="28554"/>
                      <a:pt x="63679" y="28854"/>
                    </a:cubicBezTo>
                    <a:cubicBezTo>
                      <a:pt x="64079" y="29488"/>
                      <a:pt x="65747" y="29822"/>
                      <a:pt x="66414" y="30089"/>
                    </a:cubicBezTo>
                    <a:cubicBezTo>
                      <a:pt x="66681" y="30222"/>
                      <a:pt x="67281" y="30355"/>
                      <a:pt x="67448" y="30589"/>
                    </a:cubicBezTo>
                    <a:cubicBezTo>
                      <a:pt x="67448" y="30589"/>
                      <a:pt x="67415" y="30656"/>
                      <a:pt x="67448" y="30656"/>
                    </a:cubicBezTo>
                    <a:cubicBezTo>
                      <a:pt x="67540" y="30747"/>
                      <a:pt x="67762" y="30799"/>
                      <a:pt x="67972" y="30799"/>
                    </a:cubicBezTo>
                    <a:cubicBezTo>
                      <a:pt x="68144" y="30799"/>
                      <a:pt x="68307" y="30764"/>
                      <a:pt x="68382" y="30689"/>
                    </a:cubicBezTo>
                    <a:cubicBezTo>
                      <a:pt x="68716" y="30422"/>
                      <a:pt x="68849" y="29388"/>
                      <a:pt x="68682" y="29021"/>
                    </a:cubicBezTo>
                    <a:cubicBezTo>
                      <a:pt x="68416" y="28521"/>
                      <a:pt x="67215" y="28087"/>
                      <a:pt x="66714" y="27820"/>
                    </a:cubicBezTo>
                    <a:cubicBezTo>
                      <a:pt x="66447" y="27654"/>
                      <a:pt x="65847" y="27420"/>
                      <a:pt x="65714" y="27187"/>
                    </a:cubicBezTo>
                    <a:cubicBezTo>
                      <a:pt x="65580" y="27020"/>
                      <a:pt x="65513" y="26519"/>
                      <a:pt x="65614" y="26353"/>
                    </a:cubicBezTo>
                    <a:cubicBezTo>
                      <a:pt x="65847" y="26086"/>
                      <a:pt x="66581" y="26186"/>
                      <a:pt x="66914" y="26086"/>
                    </a:cubicBezTo>
                    <a:cubicBezTo>
                      <a:pt x="67281" y="26019"/>
                      <a:pt x="68082" y="26086"/>
                      <a:pt x="68349" y="25819"/>
                    </a:cubicBezTo>
                    <a:cubicBezTo>
                      <a:pt x="68782" y="25352"/>
                      <a:pt x="69016" y="23984"/>
                      <a:pt x="68749" y="23384"/>
                    </a:cubicBezTo>
                    <a:cubicBezTo>
                      <a:pt x="68582" y="22984"/>
                      <a:pt x="67748" y="22550"/>
                      <a:pt x="67381" y="22316"/>
                    </a:cubicBezTo>
                    <a:cubicBezTo>
                      <a:pt x="67081" y="22083"/>
                      <a:pt x="66381" y="21716"/>
                      <a:pt x="66214" y="21382"/>
                    </a:cubicBezTo>
                    <a:cubicBezTo>
                      <a:pt x="65780" y="20415"/>
                      <a:pt x="67415" y="17880"/>
                      <a:pt x="66581" y="17246"/>
                    </a:cubicBezTo>
                    <a:cubicBezTo>
                      <a:pt x="66453" y="17144"/>
                      <a:pt x="66297" y="17101"/>
                      <a:pt x="66119" y="17101"/>
                    </a:cubicBezTo>
                    <a:cubicBezTo>
                      <a:pt x="65138" y="17101"/>
                      <a:pt x="63516" y="18434"/>
                      <a:pt x="62611" y="18547"/>
                    </a:cubicBezTo>
                    <a:cubicBezTo>
                      <a:pt x="62483" y="18560"/>
                      <a:pt x="62282" y="18578"/>
                      <a:pt x="62070" y="18578"/>
                    </a:cubicBezTo>
                    <a:cubicBezTo>
                      <a:pt x="61731" y="18578"/>
                      <a:pt x="61367" y="18532"/>
                      <a:pt x="61244" y="18347"/>
                    </a:cubicBezTo>
                    <a:cubicBezTo>
                      <a:pt x="60777" y="17680"/>
                      <a:pt x="62411" y="15979"/>
                      <a:pt x="62044" y="15245"/>
                    </a:cubicBezTo>
                    <a:cubicBezTo>
                      <a:pt x="61436" y="14124"/>
                      <a:pt x="58647" y="13373"/>
                      <a:pt x="57244" y="13373"/>
                    </a:cubicBezTo>
                    <a:cubicBezTo>
                      <a:pt x="57185" y="13373"/>
                      <a:pt x="57128" y="13374"/>
                      <a:pt x="57074" y="13377"/>
                    </a:cubicBezTo>
                    <a:cubicBezTo>
                      <a:pt x="56407" y="13410"/>
                      <a:pt x="55173" y="14077"/>
                      <a:pt x="54772" y="14644"/>
                    </a:cubicBezTo>
                    <a:cubicBezTo>
                      <a:pt x="54105" y="15645"/>
                      <a:pt x="55006" y="18514"/>
                      <a:pt x="54172" y="19381"/>
                    </a:cubicBezTo>
                    <a:cubicBezTo>
                      <a:pt x="53438" y="20081"/>
                      <a:pt x="51036" y="19514"/>
                      <a:pt x="50203" y="20048"/>
                    </a:cubicBezTo>
                    <a:cubicBezTo>
                      <a:pt x="49435" y="20515"/>
                      <a:pt x="49035" y="22517"/>
                      <a:pt x="48268" y="22917"/>
                    </a:cubicBezTo>
                    <a:cubicBezTo>
                      <a:pt x="48055" y="23052"/>
                      <a:pt x="47617" y="23143"/>
                      <a:pt x="47235" y="23143"/>
                    </a:cubicBezTo>
                    <a:cubicBezTo>
                      <a:pt x="46959" y="23143"/>
                      <a:pt x="46712" y="23096"/>
                      <a:pt x="46600" y="22984"/>
                    </a:cubicBezTo>
                    <a:cubicBezTo>
                      <a:pt x="45899" y="22216"/>
                      <a:pt x="47701" y="19848"/>
                      <a:pt x="47167" y="19014"/>
                    </a:cubicBezTo>
                    <a:cubicBezTo>
                      <a:pt x="46667" y="18247"/>
                      <a:pt x="44432" y="18480"/>
                      <a:pt x="43665" y="18047"/>
                    </a:cubicBezTo>
                    <a:cubicBezTo>
                      <a:pt x="43198" y="17813"/>
                      <a:pt x="42264" y="17146"/>
                      <a:pt x="42030" y="16679"/>
                    </a:cubicBezTo>
                    <a:cubicBezTo>
                      <a:pt x="41696" y="16079"/>
                      <a:pt x="41330" y="14578"/>
                      <a:pt x="41663" y="14010"/>
                    </a:cubicBezTo>
                    <a:cubicBezTo>
                      <a:pt x="42564" y="12409"/>
                      <a:pt x="46733" y="11709"/>
                      <a:pt x="48501" y="11242"/>
                    </a:cubicBezTo>
                    <a:cubicBezTo>
                      <a:pt x="49091" y="11088"/>
                      <a:pt x="50311" y="10579"/>
                      <a:pt x="51132" y="10579"/>
                    </a:cubicBezTo>
                    <a:cubicBezTo>
                      <a:pt x="51379" y="10579"/>
                      <a:pt x="51590" y="10626"/>
                      <a:pt x="51737" y="10741"/>
                    </a:cubicBezTo>
                    <a:cubicBezTo>
                      <a:pt x="52171" y="11075"/>
                      <a:pt x="51403" y="12476"/>
                      <a:pt x="51770" y="12843"/>
                    </a:cubicBezTo>
                    <a:cubicBezTo>
                      <a:pt x="51949" y="13041"/>
                      <a:pt x="52411" y="13134"/>
                      <a:pt x="52833" y="13134"/>
                    </a:cubicBezTo>
                    <a:cubicBezTo>
                      <a:pt x="53121" y="13134"/>
                      <a:pt x="53390" y="13091"/>
                      <a:pt x="53538" y="13010"/>
                    </a:cubicBezTo>
                    <a:cubicBezTo>
                      <a:pt x="53738" y="12843"/>
                      <a:pt x="53572" y="12176"/>
                      <a:pt x="53838" y="12009"/>
                    </a:cubicBezTo>
                    <a:cubicBezTo>
                      <a:pt x="53916" y="11946"/>
                      <a:pt x="54028" y="11922"/>
                      <a:pt x="54159" y="11922"/>
                    </a:cubicBezTo>
                    <a:cubicBezTo>
                      <a:pt x="54518" y="11922"/>
                      <a:pt x="55022" y="12096"/>
                      <a:pt x="55369" y="12096"/>
                    </a:cubicBezTo>
                    <a:cubicBezTo>
                      <a:pt x="55496" y="12096"/>
                      <a:pt x="55603" y="12072"/>
                      <a:pt x="55673" y="12009"/>
                    </a:cubicBezTo>
                    <a:cubicBezTo>
                      <a:pt x="55740" y="11976"/>
                      <a:pt x="55773" y="11709"/>
                      <a:pt x="55740" y="11642"/>
                    </a:cubicBezTo>
                    <a:cubicBezTo>
                      <a:pt x="55673" y="11409"/>
                      <a:pt x="55106" y="11375"/>
                      <a:pt x="55006" y="11208"/>
                    </a:cubicBezTo>
                    <a:cubicBezTo>
                      <a:pt x="54873" y="10975"/>
                      <a:pt x="54739" y="10308"/>
                      <a:pt x="54939" y="10074"/>
                    </a:cubicBezTo>
                    <a:cubicBezTo>
                      <a:pt x="55035" y="9993"/>
                      <a:pt x="55174" y="9962"/>
                      <a:pt x="55338" y="9962"/>
                    </a:cubicBezTo>
                    <a:cubicBezTo>
                      <a:pt x="55828" y="9962"/>
                      <a:pt x="56539" y="10235"/>
                      <a:pt x="56996" y="10235"/>
                    </a:cubicBezTo>
                    <a:cubicBezTo>
                      <a:pt x="57075" y="10235"/>
                      <a:pt x="57146" y="10227"/>
                      <a:pt x="57208" y="10208"/>
                    </a:cubicBezTo>
                    <a:cubicBezTo>
                      <a:pt x="57675" y="10074"/>
                      <a:pt x="58375" y="9340"/>
                      <a:pt x="58742" y="9040"/>
                    </a:cubicBezTo>
                    <a:cubicBezTo>
                      <a:pt x="58775" y="9007"/>
                      <a:pt x="58775" y="8973"/>
                      <a:pt x="58842" y="8973"/>
                    </a:cubicBezTo>
                    <a:cubicBezTo>
                      <a:pt x="59009" y="8973"/>
                      <a:pt x="59176" y="8640"/>
                      <a:pt x="59276" y="8573"/>
                    </a:cubicBezTo>
                    <a:cubicBezTo>
                      <a:pt x="59821" y="8397"/>
                      <a:pt x="60690" y="8298"/>
                      <a:pt x="61571" y="8298"/>
                    </a:cubicBezTo>
                    <a:cubicBezTo>
                      <a:pt x="62523" y="8298"/>
                      <a:pt x="63490" y="8413"/>
                      <a:pt x="64079" y="8673"/>
                    </a:cubicBezTo>
                    <a:cubicBezTo>
                      <a:pt x="64713" y="8973"/>
                      <a:pt x="66081" y="10041"/>
                      <a:pt x="65914" y="10675"/>
                    </a:cubicBezTo>
                    <a:cubicBezTo>
                      <a:pt x="65547" y="12142"/>
                      <a:pt x="60076" y="11208"/>
                      <a:pt x="60076" y="12743"/>
                    </a:cubicBezTo>
                    <a:cubicBezTo>
                      <a:pt x="60076" y="14239"/>
                      <a:pt x="63684" y="15473"/>
                      <a:pt x="65804" y="15473"/>
                    </a:cubicBezTo>
                    <a:cubicBezTo>
                      <a:pt x="66189" y="15473"/>
                      <a:pt x="66525" y="15432"/>
                      <a:pt x="66781" y="15345"/>
                    </a:cubicBezTo>
                    <a:cubicBezTo>
                      <a:pt x="67381" y="15145"/>
                      <a:pt x="67415" y="13477"/>
                      <a:pt x="68015" y="13210"/>
                    </a:cubicBezTo>
                    <a:cubicBezTo>
                      <a:pt x="68032" y="13199"/>
                      <a:pt x="68055" y="13194"/>
                      <a:pt x="68083" y="13194"/>
                    </a:cubicBezTo>
                    <a:cubicBezTo>
                      <a:pt x="68221" y="13194"/>
                      <a:pt x="68471" y="13310"/>
                      <a:pt x="68582" y="13310"/>
                    </a:cubicBezTo>
                    <a:cubicBezTo>
                      <a:pt x="69098" y="13364"/>
                      <a:pt x="70010" y="13705"/>
                      <a:pt x="70638" y="13705"/>
                    </a:cubicBezTo>
                    <a:cubicBezTo>
                      <a:pt x="70782" y="13705"/>
                      <a:pt x="70911" y="13687"/>
                      <a:pt x="71017" y="13644"/>
                    </a:cubicBezTo>
                    <a:cubicBezTo>
                      <a:pt x="71551" y="13410"/>
                      <a:pt x="72518" y="12343"/>
                      <a:pt x="72352" y="11809"/>
                    </a:cubicBezTo>
                    <a:cubicBezTo>
                      <a:pt x="72185" y="11242"/>
                      <a:pt x="70550" y="11475"/>
                      <a:pt x="70250" y="10975"/>
                    </a:cubicBezTo>
                    <a:cubicBezTo>
                      <a:pt x="69917" y="10408"/>
                      <a:pt x="70884" y="9040"/>
                      <a:pt x="70584" y="8473"/>
                    </a:cubicBezTo>
                    <a:cubicBezTo>
                      <a:pt x="70417" y="8140"/>
                      <a:pt x="69616" y="7873"/>
                      <a:pt x="69283" y="7673"/>
                    </a:cubicBezTo>
                    <a:cubicBezTo>
                      <a:pt x="68049" y="6905"/>
                      <a:pt x="65680" y="5037"/>
                      <a:pt x="64246" y="4637"/>
                    </a:cubicBezTo>
                    <a:cubicBezTo>
                      <a:pt x="63621" y="4453"/>
                      <a:pt x="62610" y="4381"/>
                      <a:pt x="61634" y="4381"/>
                    </a:cubicBezTo>
                    <a:cubicBezTo>
                      <a:pt x="60839" y="4381"/>
                      <a:pt x="60066" y="4429"/>
                      <a:pt x="59543" y="4504"/>
                    </a:cubicBezTo>
                    <a:cubicBezTo>
                      <a:pt x="58775" y="4637"/>
                      <a:pt x="57208" y="4871"/>
                      <a:pt x="56741" y="5471"/>
                    </a:cubicBezTo>
                    <a:cubicBezTo>
                      <a:pt x="56240" y="6138"/>
                      <a:pt x="57208" y="8306"/>
                      <a:pt x="56507" y="8740"/>
                    </a:cubicBezTo>
                    <a:cubicBezTo>
                      <a:pt x="56375" y="8828"/>
                      <a:pt x="56191" y="8866"/>
                      <a:pt x="55980" y="8866"/>
                    </a:cubicBezTo>
                    <a:cubicBezTo>
                      <a:pt x="55234" y="8866"/>
                      <a:pt x="54151" y="8389"/>
                      <a:pt x="53838" y="7973"/>
                    </a:cubicBezTo>
                    <a:cubicBezTo>
                      <a:pt x="53538" y="7572"/>
                      <a:pt x="53438" y="6505"/>
                      <a:pt x="53672" y="6071"/>
                    </a:cubicBezTo>
                    <a:cubicBezTo>
                      <a:pt x="54039" y="5304"/>
                      <a:pt x="56774" y="5004"/>
                      <a:pt x="56574" y="4137"/>
                    </a:cubicBezTo>
                    <a:cubicBezTo>
                      <a:pt x="56414" y="3335"/>
                      <a:pt x="54808" y="3210"/>
                      <a:pt x="53439" y="3210"/>
                    </a:cubicBezTo>
                    <a:cubicBezTo>
                      <a:pt x="52813" y="3210"/>
                      <a:pt x="52237" y="3236"/>
                      <a:pt x="51870" y="3236"/>
                    </a:cubicBezTo>
                    <a:cubicBezTo>
                      <a:pt x="51503" y="3236"/>
                      <a:pt x="50736" y="3236"/>
                      <a:pt x="50436" y="3470"/>
                    </a:cubicBezTo>
                    <a:cubicBezTo>
                      <a:pt x="50102" y="3703"/>
                      <a:pt x="49502" y="4537"/>
                      <a:pt x="49669" y="4971"/>
                    </a:cubicBezTo>
                    <a:cubicBezTo>
                      <a:pt x="49836" y="5371"/>
                      <a:pt x="51203" y="5071"/>
                      <a:pt x="51403" y="5504"/>
                    </a:cubicBezTo>
                    <a:cubicBezTo>
                      <a:pt x="51604" y="5905"/>
                      <a:pt x="51203" y="6972"/>
                      <a:pt x="50836" y="7206"/>
                    </a:cubicBezTo>
                    <a:cubicBezTo>
                      <a:pt x="50720" y="7285"/>
                      <a:pt x="50565" y="7316"/>
                      <a:pt x="50386" y="7316"/>
                    </a:cubicBezTo>
                    <a:cubicBezTo>
                      <a:pt x="49734" y="7316"/>
                      <a:pt x="48758" y="6903"/>
                      <a:pt x="48128" y="6903"/>
                    </a:cubicBezTo>
                    <a:cubicBezTo>
                      <a:pt x="47988" y="6903"/>
                      <a:pt x="47866" y="6923"/>
                      <a:pt x="47767" y="6972"/>
                    </a:cubicBezTo>
                    <a:cubicBezTo>
                      <a:pt x="47501" y="7139"/>
                      <a:pt x="47434" y="7906"/>
                      <a:pt x="47167" y="8039"/>
                    </a:cubicBezTo>
                    <a:cubicBezTo>
                      <a:pt x="46804" y="8227"/>
                      <a:pt x="46188" y="8321"/>
                      <a:pt x="45523" y="8321"/>
                    </a:cubicBezTo>
                    <a:cubicBezTo>
                      <a:pt x="44414" y="8321"/>
                      <a:pt x="43168" y="8060"/>
                      <a:pt x="42731" y="7539"/>
                    </a:cubicBezTo>
                    <a:cubicBezTo>
                      <a:pt x="42364" y="7072"/>
                      <a:pt x="42897" y="5237"/>
                      <a:pt x="42764" y="5071"/>
                    </a:cubicBezTo>
                    <a:lnTo>
                      <a:pt x="42764" y="5071"/>
                    </a:lnTo>
                    <a:cubicBezTo>
                      <a:pt x="43017" y="5155"/>
                      <a:pt x="44745" y="5549"/>
                      <a:pt x="45739" y="5549"/>
                    </a:cubicBezTo>
                    <a:cubicBezTo>
                      <a:pt x="45922" y="5549"/>
                      <a:pt x="46080" y="5535"/>
                      <a:pt x="46200" y="5504"/>
                    </a:cubicBezTo>
                    <a:cubicBezTo>
                      <a:pt x="47067" y="5304"/>
                      <a:pt x="49168" y="4237"/>
                      <a:pt x="49168" y="3369"/>
                    </a:cubicBezTo>
                    <a:cubicBezTo>
                      <a:pt x="49168" y="3003"/>
                      <a:pt x="48234" y="2469"/>
                      <a:pt x="47834" y="2469"/>
                    </a:cubicBezTo>
                    <a:cubicBezTo>
                      <a:pt x="47167" y="2469"/>
                      <a:pt x="46366" y="3870"/>
                      <a:pt x="45699" y="4003"/>
                    </a:cubicBezTo>
                    <a:cubicBezTo>
                      <a:pt x="45548" y="4035"/>
                      <a:pt x="45365" y="4050"/>
                      <a:pt x="45163" y="4050"/>
                    </a:cubicBezTo>
                    <a:cubicBezTo>
                      <a:pt x="44295" y="4050"/>
                      <a:pt x="43078" y="3775"/>
                      <a:pt x="42564" y="3369"/>
                    </a:cubicBezTo>
                    <a:cubicBezTo>
                      <a:pt x="41897" y="2902"/>
                      <a:pt x="41696" y="1001"/>
                      <a:pt x="41029" y="534"/>
                    </a:cubicBezTo>
                    <a:cubicBezTo>
                      <a:pt x="40596" y="234"/>
                      <a:pt x="39862" y="67"/>
                      <a:pt x="39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924;p89">
                <a:extLst>
                  <a:ext uri="{FF2B5EF4-FFF2-40B4-BE49-F238E27FC236}">
                    <a16:creationId xmlns:a16="http://schemas.microsoft.com/office/drawing/2014/main" id="{4C58CF55-9DB8-0E64-6B4F-33D26C9AAF8E}"/>
                  </a:ext>
                </a:extLst>
              </p:cNvPr>
              <p:cNvSpPr/>
              <p:nvPr/>
            </p:nvSpPr>
            <p:spPr>
              <a:xfrm>
                <a:off x="4296575" y="2742525"/>
                <a:ext cx="1235075" cy="1752825"/>
              </a:xfrm>
              <a:custGeom>
                <a:avLst/>
                <a:gdLst/>
                <a:ahLst/>
                <a:cxnLst/>
                <a:rect l="l" t="t" r="r" b="b"/>
                <a:pathLst>
                  <a:path w="49403" h="70113" extrusionOk="0">
                    <a:moveTo>
                      <a:pt x="26578" y="0"/>
                    </a:moveTo>
                    <a:cubicBezTo>
                      <a:pt x="24870" y="0"/>
                      <a:pt x="22989" y="287"/>
                      <a:pt x="21883" y="429"/>
                    </a:cubicBezTo>
                    <a:cubicBezTo>
                      <a:pt x="21182" y="529"/>
                      <a:pt x="19948" y="1330"/>
                      <a:pt x="19214" y="1397"/>
                    </a:cubicBezTo>
                    <a:cubicBezTo>
                      <a:pt x="19131" y="1408"/>
                      <a:pt x="19037" y="1413"/>
                      <a:pt x="18936" y="1413"/>
                    </a:cubicBezTo>
                    <a:cubicBezTo>
                      <a:pt x="18102" y="1413"/>
                      <a:pt x="16729" y="1078"/>
                      <a:pt x="16045" y="930"/>
                    </a:cubicBezTo>
                    <a:cubicBezTo>
                      <a:pt x="15645" y="863"/>
                      <a:pt x="14878" y="563"/>
                      <a:pt x="14511" y="563"/>
                    </a:cubicBezTo>
                    <a:cubicBezTo>
                      <a:pt x="13377" y="663"/>
                      <a:pt x="11042" y="1263"/>
                      <a:pt x="10341" y="2164"/>
                    </a:cubicBezTo>
                    <a:cubicBezTo>
                      <a:pt x="9707" y="2931"/>
                      <a:pt x="10374" y="5266"/>
                      <a:pt x="9807" y="6100"/>
                    </a:cubicBezTo>
                    <a:cubicBezTo>
                      <a:pt x="8440" y="8068"/>
                      <a:pt x="2235" y="8435"/>
                      <a:pt x="1168" y="10570"/>
                    </a:cubicBezTo>
                    <a:cubicBezTo>
                      <a:pt x="868" y="11104"/>
                      <a:pt x="1034" y="12605"/>
                      <a:pt x="1501" y="13038"/>
                    </a:cubicBezTo>
                    <a:cubicBezTo>
                      <a:pt x="1589" y="13126"/>
                      <a:pt x="1742" y="13151"/>
                      <a:pt x="1920" y="13151"/>
                    </a:cubicBezTo>
                    <a:cubicBezTo>
                      <a:pt x="2161" y="13151"/>
                      <a:pt x="2450" y="13105"/>
                      <a:pt x="2686" y="13105"/>
                    </a:cubicBezTo>
                    <a:cubicBezTo>
                      <a:pt x="2874" y="13105"/>
                      <a:pt x="3029" y="13134"/>
                      <a:pt x="3103" y="13239"/>
                    </a:cubicBezTo>
                    <a:cubicBezTo>
                      <a:pt x="3303" y="13539"/>
                      <a:pt x="3136" y="14206"/>
                      <a:pt x="2869" y="14740"/>
                    </a:cubicBezTo>
                    <a:cubicBezTo>
                      <a:pt x="2769" y="15040"/>
                      <a:pt x="2536" y="15340"/>
                      <a:pt x="2369" y="15440"/>
                    </a:cubicBezTo>
                    <a:cubicBezTo>
                      <a:pt x="2135" y="15674"/>
                      <a:pt x="1368" y="15507"/>
                      <a:pt x="1168" y="15707"/>
                    </a:cubicBezTo>
                    <a:cubicBezTo>
                      <a:pt x="134" y="16774"/>
                      <a:pt x="0" y="20177"/>
                      <a:pt x="334" y="21611"/>
                    </a:cubicBezTo>
                    <a:cubicBezTo>
                      <a:pt x="934" y="24113"/>
                      <a:pt x="3970" y="28783"/>
                      <a:pt x="6171" y="30184"/>
                    </a:cubicBezTo>
                    <a:cubicBezTo>
                      <a:pt x="6630" y="30450"/>
                      <a:pt x="7631" y="30715"/>
                      <a:pt x="8401" y="30715"/>
                    </a:cubicBezTo>
                    <a:cubicBezTo>
                      <a:pt x="8695" y="30715"/>
                      <a:pt x="8956" y="30676"/>
                      <a:pt x="9140" y="30584"/>
                    </a:cubicBezTo>
                    <a:cubicBezTo>
                      <a:pt x="9274" y="30551"/>
                      <a:pt x="9274" y="30217"/>
                      <a:pt x="9374" y="30117"/>
                    </a:cubicBezTo>
                    <a:cubicBezTo>
                      <a:pt x="9559" y="30032"/>
                      <a:pt x="9780" y="29997"/>
                      <a:pt x="10026" y="29997"/>
                    </a:cubicBezTo>
                    <a:cubicBezTo>
                      <a:pt x="11284" y="29997"/>
                      <a:pt x="13206" y="30922"/>
                      <a:pt x="14405" y="30922"/>
                    </a:cubicBezTo>
                    <a:cubicBezTo>
                      <a:pt x="14539" y="30922"/>
                      <a:pt x="14664" y="30910"/>
                      <a:pt x="14778" y="30884"/>
                    </a:cubicBezTo>
                    <a:cubicBezTo>
                      <a:pt x="15278" y="30751"/>
                      <a:pt x="15978" y="29784"/>
                      <a:pt x="16479" y="29684"/>
                    </a:cubicBezTo>
                    <a:cubicBezTo>
                      <a:pt x="16657" y="29643"/>
                      <a:pt x="16890" y="29624"/>
                      <a:pt x="17148" y="29624"/>
                    </a:cubicBezTo>
                    <a:cubicBezTo>
                      <a:pt x="17951" y="29624"/>
                      <a:pt x="19010" y="29806"/>
                      <a:pt x="19514" y="30084"/>
                    </a:cubicBezTo>
                    <a:cubicBezTo>
                      <a:pt x="20015" y="30384"/>
                      <a:pt x="20482" y="31618"/>
                      <a:pt x="20982" y="31952"/>
                    </a:cubicBezTo>
                    <a:cubicBezTo>
                      <a:pt x="21949" y="32586"/>
                      <a:pt x="24818" y="32085"/>
                      <a:pt x="25452" y="33053"/>
                    </a:cubicBezTo>
                    <a:cubicBezTo>
                      <a:pt x="26219" y="34287"/>
                      <a:pt x="23951" y="37356"/>
                      <a:pt x="24051" y="38857"/>
                    </a:cubicBezTo>
                    <a:cubicBezTo>
                      <a:pt x="24284" y="41359"/>
                      <a:pt x="28221" y="45728"/>
                      <a:pt x="27954" y="48230"/>
                    </a:cubicBezTo>
                    <a:cubicBezTo>
                      <a:pt x="27787" y="49631"/>
                      <a:pt x="25118" y="51466"/>
                      <a:pt x="24651" y="52800"/>
                    </a:cubicBezTo>
                    <a:cubicBezTo>
                      <a:pt x="24451" y="53367"/>
                      <a:pt x="24351" y="54601"/>
                      <a:pt x="24518" y="55135"/>
                    </a:cubicBezTo>
                    <a:cubicBezTo>
                      <a:pt x="24685" y="55602"/>
                      <a:pt x="25352" y="56203"/>
                      <a:pt x="25852" y="56736"/>
                    </a:cubicBezTo>
                    <a:cubicBezTo>
                      <a:pt x="26119" y="56970"/>
                      <a:pt x="26286" y="57237"/>
                      <a:pt x="26353" y="57470"/>
                    </a:cubicBezTo>
                    <a:cubicBezTo>
                      <a:pt x="26719" y="58871"/>
                      <a:pt x="25352" y="61707"/>
                      <a:pt x="25619" y="63074"/>
                    </a:cubicBezTo>
                    <a:cubicBezTo>
                      <a:pt x="25652" y="63308"/>
                      <a:pt x="25785" y="63608"/>
                      <a:pt x="25952" y="63908"/>
                    </a:cubicBezTo>
                    <a:cubicBezTo>
                      <a:pt x="26519" y="64942"/>
                      <a:pt x="27687" y="66210"/>
                      <a:pt x="27854" y="67044"/>
                    </a:cubicBezTo>
                    <a:cubicBezTo>
                      <a:pt x="27987" y="67744"/>
                      <a:pt x="27453" y="69045"/>
                      <a:pt x="27186" y="70113"/>
                    </a:cubicBezTo>
                    <a:cubicBezTo>
                      <a:pt x="33458" y="64108"/>
                      <a:pt x="38628" y="56803"/>
                      <a:pt x="42364" y="48397"/>
                    </a:cubicBezTo>
                    <a:cubicBezTo>
                      <a:pt x="47868" y="36055"/>
                      <a:pt x="49402" y="22845"/>
                      <a:pt x="47501" y="10336"/>
                    </a:cubicBezTo>
                    <a:cubicBezTo>
                      <a:pt x="46534" y="10170"/>
                      <a:pt x="45666" y="9903"/>
                      <a:pt x="45066" y="9603"/>
                    </a:cubicBezTo>
                    <a:cubicBezTo>
                      <a:pt x="44065" y="9169"/>
                      <a:pt x="42931" y="7034"/>
                      <a:pt x="41897" y="6600"/>
                    </a:cubicBezTo>
                    <a:cubicBezTo>
                      <a:pt x="41374" y="6370"/>
                      <a:pt x="40327" y="6140"/>
                      <a:pt x="39446" y="6140"/>
                    </a:cubicBezTo>
                    <a:cubicBezTo>
                      <a:pt x="38922" y="6140"/>
                      <a:pt x="38456" y="6222"/>
                      <a:pt x="38194" y="6434"/>
                    </a:cubicBezTo>
                    <a:cubicBezTo>
                      <a:pt x="37794" y="6767"/>
                      <a:pt x="38361" y="8335"/>
                      <a:pt x="37894" y="8602"/>
                    </a:cubicBezTo>
                    <a:cubicBezTo>
                      <a:pt x="37831" y="8647"/>
                      <a:pt x="37739" y="8665"/>
                      <a:pt x="37631" y="8665"/>
                    </a:cubicBezTo>
                    <a:cubicBezTo>
                      <a:pt x="37342" y="8665"/>
                      <a:pt x="36946" y="8532"/>
                      <a:pt x="36727" y="8435"/>
                    </a:cubicBezTo>
                    <a:cubicBezTo>
                      <a:pt x="36393" y="8268"/>
                      <a:pt x="35959" y="7601"/>
                      <a:pt x="35626" y="7401"/>
                    </a:cubicBezTo>
                    <a:cubicBezTo>
                      <a:pt x="35192" y="7168"/>
                      <a:pt x="34625" y="6934"/>
                      <a:pt x="33958" y="6767"/>
                    </a:cubicBezTo>
                    <a:cubicBezTo>
                      <a:pt x="32223" y="6334"/>
                      <a:pt x="30055" y="5933"/>
                      <a:pt x="29488" y="4933"/>
                    </a:cubicBezTo>
                    <a:cubicBezTo>
                      <a:pt x="28954" y="4065"/>
                      <a:pt x="30689" y="1730"/>
                      <a:pt x="30022" y="930"/>
                    </a:cubicBezTo>
                    <a:cubicBezTo>
                      <a:pt x="29417" y="216"/>
                      <a:pt x="28063" y="0"/>
                      <a:pt x="26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925;p89">
                <a:extLst>
                  <a:ext uri="{FF2B5EF4-FFF2-40B4-BE49-F238E27FC236}">
                    <a16:creationId xmlns:a16="http://schemas.microsoft.com/office/drawing/2014/main" id="{07F042BE-1D04-375C-56E3-8E25B07BBB0A}"/>
                  </a:ext>
                </a:extLst>
              </p:cNvPr>
              <p:cNvSpPr/>
              <p:nvPr/>
            </p:nvSpPr>
            <p:spPr>
              <a:xfrm>
                <a:off x="3687800" y="2354550"/>
                <a:ext cx="1192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2519" extrusionOk="0">
                    <a:moveTo>
                      <a:pt x="3130" y="0"/>
                    </a:moveTo>
                    <a:cubicBezTo>
                      <a:pt x="3056" y="0"/>
                      <a:pt x="2989" y="11"/>
                      <a:pt x="2936" y="37"/>
                    </a:cubicBezTo>
                    <a:cubicBezTo>
                      <a:pt x="2669" y="137"/>
                      <a:pt x="2636" y="904"/>
                      <a:pt x="2336" y="1038"/>
                    </a:cubicBezTo>
                    <a:cubicBezTo>
                      <a:pt x="2283" y="1060"/>
                      <a:pt x="2221" y="1070"/>
                      <a:pt x="2152" y="1070"/>
                    </a:cubicBezTo>
                    <a:cubicBezTo>
                      <a:pt x="1711" y="1070"/>
                      <a:pt x="990" y="669"/>
                      <a:pt x="548" y="669"/>
                    </a:cubicBezTo>
                    <a:cubicBezTo>
                      <a:pt x="450" y="669"/>
                      <a:pt x="365" y="689"/>
                      <a:pt x="301" y="737"/>
                    </a:cubicBezTo>
                    <a:cubicBezTo>
                      <a:pt x="101" y="904"/>
                      <a:pt x="1" y="1571"/>
                      <a:pt x="167" y="1772"/>
                    </a:cubicBezTo>
                    <a:cubicBezTo>
                      <a:pt x="201" y="1805"/>
                      <a:pt x="260" y="1812"/>
                      <a:pt x="327" y="1812"/>
                    </a:cubicBezTo>
                    <a:cubicBezTo>
                      <a:pt x="380" y="1812"/>
                      <a:pt x="438" y="1808"/>
                      <a:pt x="492" y="1808"/>
                    </a:cubicBezTo>
                    <a:cubicBezTo>
                      <a:pt x="572" y="1808"/>
                      <a:pt x="641" y="1818"/>
                      <a:pt x="668" y="1872"/>
                    </a:cubicBezTo>
                    <a:cubicBezTo>
                      <a:pt x="801" y="1938"/>
                      <a:pt x="501" y="2172"/>
                      <a:pt x="701" y="2372"/>
                    </a:cubicBezTo>
                    <a:cubicBezTo>
                      <a:pt x="812" y="2482"/>
                      <a:pt x="1034" y="2518"/>
                      <a:pt x="1270" y="2518"/>
                    </a:cubicBezTo>
                    <a:cubicBezTo>
                      <a:pt x="1532" y="2518"/>
                      <a:pt x="1811" y="2474"/>
                      <a:pt x="1969" y="2439"/>
                    </a:cubicBezTo>
                    <a:cubicBezTo>
                      <a:pt x="2202" y="2405"/>
                      <a:pt x="2669" y="2239"/>
                      <a:pt x="2803" y="2072"/>
                    </a:cubicBezTo>
                    <a:cubicBezTo>
                      <a:pt x="2969" y="1905"/>
                      <a:pt x="2936" y="1271"/>
                      <a:pt x="3136" y="1171"/>
                    </a:cubicBezTo>
                    <a:cubicBezTo>
                      <a:pt x="3174" y="1146"/>
                      <a:pt x="3227" y="1136"/>
                      <a:pt x="3288" y="1136"/>
                    </a:cubicBezTo>
                    <a:cubicBezTo>
                      <a:pt x="3490" y="1136"/>
                      <a:pt x="3789" y="1240"/>
                      <a:pt x="4003" y="1240"/>
                    </a:cubicBezTo>
                    <a:cubicBezTo>
                      <a:pt x="4068" y="1240"/>
                      <a:pt x="4126" y="1230"/>
                      <a:pt x="4170" y="1204"/>
                    </a:cubicBezTo>
                    <a:cubicBezTo>
                      <a:pt x="4370" y="1071"/>
                      <a:pt x="4771" y="637"/>
                      <a:pt x="4671" y="437"/>
                    </a:cubicBezTo>
                    <a:cubicBezTo>
                      <a:pt x="4604" y="237"/>
                      <a:pt x="4004" y="204"/>
                      <a:pt x="3770" y="104"/>
                    </a:cubicBezTo>
                    <a:cubicBezTo>
                      <a:pt x="3598" y="79"/>
                      <a:pt x="3336" y="0"/>
                      <a:pt x="3130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926;p89">
                <a:extLst>
                  <a:ext uri="{FF2B5EF4-FFF2-40B4-BE49-F238E27FC236}">
                    <a16:creationId xmlns:a16="http://schemas.microsoft.com/office/drawing/2014/main" id="{32184145-06FC-0653-F412-C9F179AED0AD}"/>
                  </a:ext>
                </a:extLst>
              </p:cNvPr>
              <p:cNvSpPr/>
              <p:nvPr/>
            </p:nvSpPr>
            <p:spPr>
              <a:xfrm>
                <a:off x="2391875" y="1676150"/>
                <a:ext cx="2229950" cy="2839700"/>
              </a:xfrm>
              <a:custGeom>
                <a:avLst/>
                <a:gdLst/>
                <a:ahLst/>
                <a:cxnLst/>
                <a:rect l="l" t="t" r="r" b="b"/>
                <a:pathLst>
                  <a:path w="89198" h="113588" extrusionOk="0">
                    <a:moveTo>
                      <a:pt x="74814" y="1"/>
                    </a:moveTo>
                    <a:cubicBezTo>
                      <a:pt x="74717" y="1"/>
                      <a:pt x="74619" y="7"/>
                      <a:pt x="74521" y="20"/>
                    </a:cubicBezTo>
                    <a:lnTo>
                      <a:pt x="2169" y="8660"/>
                    </a:lnTo>
                    <a:cubicBezTo>
                      <a:pt x="935" y="8826"/>
                      <a:pt x="1" y="9927"/>
                      <a:pt x="167" y="11195"/>
                    </a:cubicBezTo>
                    <a:lnTo>
                      <a:pt x="12143" y="111567"/>
                    </a:lnTo>
                    <a:cubicBezTo>
                      <a:pt x="12296" y="112705"/>
                      <a:pt x="13273" y="113587"/>
                      <a:pt x="14391" y="113587"/>
                    </a:cubicBezTo>
                    <a:cubicBezTo>
                      <a:pt x="14486" y="113587"/>
                      <a:pt x="14582" y="113581"/>
                      <a:pt x="14678" y="113568"/>
                    </a:cubicBezTo>
                    <a:lnTo>
                      <a:pt x="87029" y="104929"/>
                    </a:lnTo>
                    <a:cubicBezTo>
                      <a:pt x="88297" y="104762"/>
                      <a:pt x="89198" y="103628"/>
                      <a:pt x="89031" y="102393"/>
                    </a:cubicBezTo>
                    <a:lnTo>
                      <a:pt x="77056" y="2022"/>
                    </a:lnTo>
                    <a:cubicBezTo>
                      <a:pt x="76902" y="884"/>
                      <a:pt x="75954" y="1"/>
                      <a:pt x="74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927;p89">
                <a:extLst>
                  <a:ext uri="{FF2B5EF4-FFF2-40B4-BE49-F238E27FC236}">
                    <a16:creationId xmlns:a16="http://schemas.microsoft.com/office/drawing/2014/main" id="{A5C7FF51-08AB-9BC0-1A67-70A51CFC603F}"/>
                  </a:ext>
                </a:extLst>
              </p:cNvPr>
              <p:cNvSpPr/>
              <p:nvPr/>
            </p:nvSpPr>
            <p:spPr>
              <a:xfrm>
                <a:off x="2546150" y="1790050"/>
                <a:ext cx="1993950" cy="2526000"/>
              </a:xfrm>
              <a:custGeom>
                <a:avLst/>
                <a:gdLst/>
                <a:ahLst/>
                <a:cxnLst/>
                <a:rect l="l" t="t" r="r" b="b"/>
                <a:pathLst>
                  <a:path w="79758" h="101040" extrusionOk="0">
                    <a:moveTo>
                      <a:pt x="67215" y="1"/>
                    </a:moveTo>
                    <a:lnTo>
                      <a:pt x="62679" y="468"/>
                    </a:lnTo>
                    <a:lnTo>
                      <a:pt x="1" y="6906"/>
                    </a:lnTo>
                    <a:lnTo>
                      <a:pt x="9574" y="85796"/>
                    </a:lnTo>
                    <a:lnTo>
                      <a:pt x="11409" y="101040"/>
                    </a:lnTo>
                    <a:lnTo>
                      <a:pt x="79758" y="91633"/>
                    </a:lnTo>
                    <a:lnTo>
                      <a:pt x="67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928;p89">
                <a:extLst>
                  <a:ext uri="{FF2B5EF4-FFF2-40B4-BE49-F238E27FC236}">
                    <a16:creationId xmlns:a16="http://schemas.microsoft.com/office/drawing/2014/main" id="{3E78F1CB-6F44-3551-B8BD-A93CFBF73F9D}"/>
                  </a:ext>
                </a:extLst>
              </p:cNvPr>
              <p:cNvSpPr/>
              <p:nvPr/>
            </p:nvSpPr>
            <p:spPr>
              <a:xfrm>
                <a:off x="2756300" y="2105375"/>
                <a:ext cx="156800" cy="17755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102" extrusionOk="0">
                    <a:moveTo>
                      <a:pt x="2688" y="765"/>
                    </a:moveTo>
                    <a:cubicBezTo>
                      <a:pt x="3361" y="765"/>
                      <a:pt x="3877" y="909"/>
                      <a:pt x="4270" y="1198"/>
                    </a:cubicBezTo>
                    <a:cubicBezTo>
                      <a:pt x="4737" y="1565"/>
                      <a:pt x="5038" y="2198"/>
                      <a:pt x="5171" y="3132"/>
                    </a:cubicBezTo>
                    <a:cubicBezTo>
                      <a:pt x="5271" y="4033"/>
                      <a:pt x="5138" y="4734"/>
                      <a:pt x="4737" y="5234"/>
                    </a:cubicBezTo>
                    <a:cubicBezTo>
                      <a:pt x="4371" y="5701"/>
                      <a:pt x="3703" y="6001"/>
                      <a:pt x="2736" y="6101"/>
                    </a:cubicBezTo>
                    <a:lnTo>
                      <a:pt x="1635" y="6235"/>
                    </a:lnTo>
                    <a:lnTo>
                      <a:pt x="1001" y="931"/>
                    </a:lnTo>
                    <a:lnTo>
                      <a:pt x="2102" y="797"/>
                    </a:lnTo>
                    <a:cubicBezTo>
                      <a:pt x="2310" y="776"/>
                      <a:pt x="2505" y="765"/>
                      <a:pt x="2688" y="765"/>
                    </a:cubicBezTo>
                    <a:close/>
                    <a:moveTo>
                      <a:pt x="2833" y="0"/>
                    </a:moveTo>
                    <a:cubicBezTo>
                      <a:pt x="2542" y="0"/>
                      <a:pt x="2231" y="21"/>
                      <a:pt x="1902" y="64"/>
                    </a:cubicBezTo>
                    <a:lnTo>
                      <a:pt x="1" y="297"/>
                    </a:lnTo>
                    <a:lnTo>
                      <a:pt x="801" y="7102"/>
                    </a:lnTo>
                    <a:lnTo>
                      <a:pt x="2703" y="6868"/>
                    </a:lnTo>
                    <a:cubicBezTo>
                      <a:pt x="4004" y="6735"/>
                      <a:pt x="4938" y="6335"/>
                      <a:pt x="5505" y="5701"/>
                    </a:cubicBezTo>
                    <a:cubicBezTo>
                      <a:pt x="6072" y="5067"/>
                      <a:pt x="6272" y="4166"/>
                      <a:pt x="6138" y="2999"/>
                    </a:cubicBezTo>
                    <a:cubicBezTo>
                      <a:pt x="6005" y="1831"/>
                      <a:pt x="5571" y="1031"/>
                      <a:pt x="4904" y="531"/>
                    </a:cubicBezTo>
                    <a:cubicBezTo>
                      <a:pt x="4381" y="182"/>
                      <a:pt x="3691" y="0"/>
                      <a:pt x="2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929;p89">
                <a:extLst>
                  <a:ext uri="{FF2B5EF4-FFF2-40B4-BE49-F238E27FC236}">
                    <a16:creationId xmlns:a16="http://schemas.microsoft.com/office/drawing/2014/main" id="{85BFCC96-76D0-EA71-B477-841D2C8A1F3A}"/>
                  </a:ext>
                </a:extLst>
              </p:cNvPr>
              <p:cNvSpPr/>
              <p:nvPr/>
            </p:nvSpPr>
            <p:spPr>
              <a:xfrm>
                <a:off x="2946450" y="2086925"/>
                <a:ext cx="43375" cy="1735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6940" extrusionOk="0">
                    <a:moveTo>
                      <a:pt x="934" y="1"/>
                    </a:moveTo>
                    <a:lnTo>
                      <a:pt x="0" y="134"/>
                    </a:lnTo>
                    <a:lnTo>
                      <a:pt x="801" y="6939"/>
                    </a:lnTo>
                    <a:lnTo>
                      <a:pt x="1735" y="683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930;p89">
                <a:extLst>
                  <a:ext uri="{FF2B5EF4-FFF2-40B4-BE49-F238E27FC236}">
                    <a16:creationId xmlns:a16="http://schemas.microsoft.com/office/drawing/2014/main" id="{FC4702D9-EB68-3253-1BF2-D832C3CDEC20}"/>
                  </a:ext>
                </a:extLst>
              </p:cNvPr>
              <p:cNvSpPr/>
              <p:nvPr/>
            </p:nvSpPr>
            <p:spPr>
              <a:xfrm>
                <a:off x="3024825" y="2071925"/>
                <a:ext cx="156800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273" extrusionOk="0">
                    <a:moveTo>
                      <a:pt x="2436" y="968"/>
                    </a:moveTo>
                    <a:lnTo>
                      <a:pt x="4104" y="4237"/>
                    </a:lnTo>
                    <a:lnTo>
                      <a:pt x="1569" y="4504"/>
                    </a:lnTo>
                    <a:lnTo>
                      <a:pt x="2436" y="968"/>
                    </a:lnTo>
                    <a:close/>
                    <a:moveTo>
                      <a:pt x="2836" y="1"/>
                    </a:moveTo>
                    <a:lnTo>
                      <a:pt x="1802" y="134"/>
                    </a:lnTo>
                    <a:lnTo>
                      <a:pt x="1" y="7272"/>
                    </a:lnTo>
                    <a:lnTo>
                      <a:pt x="968" y="7139"/>
                    </a:lnTo>
                    <a:lnTo>
                      <a:pt x="1402" y="5304"/>
                    </a:lnTo>
                    <a:lnTo>
                      <a:pt x="4471" y="4937"/>
                    </a:lnTo>
                    <a:lnTo>
                      <a:pt x="5305" y="6639"/>
                    </a:lnTo>
                    <a:lnTo>
                      <a:pt x="6272" y="6505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931;p89">
                <a:extLst>
                  <a:ext uri="{FF2B5EF4-FFF2-40B4-BE49-F238E27FC236}">
                    <a16:creationId xmlns:a16="http://schemas.microsoft.com/office/drawing/2014/main" id="{3251DD27-1F18-9801-2727-57341D8308EB}"/>
                  </a:ext>
                </a:extLst>
              </p:cNvPr>
              <p:cNvSpPr/>
              <p:nvPr/>
            </p:nvSpPr>
            <p:spPr>
              <a:xfrm>
                <a:off x="3195775" y="2052150"/>
                <a:ext cx="137625" cy="1782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7130" extrusionOk="0">
                    <a:moveTo>
                      <a:pt x="2698" y="779"/>
                    </a:moveTo>
                    <a:cubicBezTo>
                      <a:pt x="3002" y="779"/>
                      <a:pt x="3258" y="823"/>
                      <a:pt x="3437" y="925"/>
                    </a:cubicBezTo>
                    <a:cubicBezTo>
                      <a:pt x="3670" y="1092"/>
                      <a:pt x="3804" y="1325"/>
                      <a:pt x="3837" y="1659"/>
                    </a:cubicBezTo>
                    <a:cubicBezTo>
                      <a:pt x="3904" y="2026"/>
                      <a:pt x="3804" y="2293"/>
                      <a:pt x="3604" y="2493"/>
                    </a:cubicBezTo>
                    <a:cubicBezTo>
                      <a:pt x="3403" y="2693"/>
                      <a:pt x="3103" y="2793"/>
                      <a:pt x="2636" y="2860"/>
                    </a:cubicBezTo>
                    <a:lnTo>
                      <a:pt x="1269" y="3026"/>
                    </a:lnTo>
                    <a:lnTo>
                      <a:pt x="1035" y="958"/>
                    </a:lnTo>
                    <a:lnTo>
                      <a:pt x="2403" y="792"/>
                    </a:lnTo>
                    <a:cubicBezTo>
                      <a:pt x="2505" y="784"/>
                      <a:pt x="2604" y="779"/>
                      <a:pt x="2698" y="779"/>
                    </a:cubicBezTo>
                    <a:close/>
                    <a:moveTo>
                      <a:pt x="3198" y="3568"/>
                    </a:moveTo>
                    <a:cubicBezTo>
                      <a:pt x="3520" y="3568"/>
                      <a:pt x="3773" y="3637"/>
                      <a:pt x="3970" y="3760"/>
                    </a:cubicBezTo>
                    <a:cubicBezTo>
                      <a:pt x="4237" y="3927"/>
                      <a:pt x="4404" y="4227"/>
                      <a:pt x="4437" y="4661"/>
                    </a:cubicBezTo>
                    <a:cubicBezTo>
                      <a:pt x="4504" y="5095"/>
                      <a:pt x="4404" y="5428"/>
                      <a:pt x="4204" y="5662"/>
                    </a:cubicBezTo>
                    <a:cubicBezTo>
                      <a:pt x="4004" y="5895"/>
                      <a:pt x="3637" y="6029"/>
                      <a:pt x="3137" y="6095"/>
                    </a:cubicBezTo>
                    <a:lnTo>
                      <a:pt x="1669" y="6262"/>
                    </a:lnTo>
                    <a:lnTo>
                      <a:pt x="1369" y="3760"/>
                    </a:lnTo>
                    <a:lnTo>
                      <a:pt x="2836" y="3594"/>
                    </a:lnTo>
                    <a:cubicBezTo>
                      <a:pt x="2966" y="3576"/>
                      <a:pt x="3086" y="3568"/>
                      <a:pt x="3198" y="3568"/>
                    </a:cubicBezTo>
                    <a:close/>
                    <a:moveTo>
                      <a:pt x="2843" y="0"/>
                    </a:moveTo>
                    <a:cubicBezTo>
                      <a:pt x="2693" y="0"/>
                      <a:pt x="2535" y="9"/>
                      <a:pt x="2369" y="24"/>
                    </a:cubicBezTo>
                    <a:lnTo>
                      <a:pt x="1" y="325"/>
                    </a:lnTo>
                    <a:lnTo>
                      <a:pt x="835" y="7129"/>
                    </a:lnTo>
                    <a:lnTo>
                      <a:pt x="3270" y="6829"/>
                    </a:lnTo>
                    <a:cubicBezTo>
                      <a:pt x="4037" y="6762"/>
                      <a:pt x="4604" y="6529"/>
                      <a:pt x="4971" y="6129"/>
                    </a:cubicBezTo>
                    <a:cubicBezTo>
                      <a:pt x="5371" y="5762"/>
                      <a:pt x="5505" y="5261"/>
                      <a:pt x="5438" y="4661"/>
                    </a:cubicBezTo>
                    <a:cubicBezTo>
                      <a:pt x="5371" y="4194"/>
                      <a:pt x="5205" y="3827"/>
                      <a:pt x="4904" y="3527"/>
                    </a:cubicBezTo>
                    <a:cubicBezTo>
                      <a:pt x="4638" y="3260"/>
                      <a:pt x="4271" y="3093"/>
                      <a:pt x="3804" y="3060"/>
                    </a:cubicBezTo>
                    <a:cubicBezTo>
                      <a:pt x="4171" y="2960"/>
                      <a:pt x="4437" y="2760"/>
                      <a:pt x="4604" y="2493"/>
                    </a:cubicBezTo>
                    <a:cubicBezTo>
                      <a:pt x="4771" y="2226"/>
                      <a:pt x="4804" y="1892"/>
                      <a:pt x="4771" y="1459"/>
                    </a:cubicBezTo>
                    <a:cubicBezTo>
                      <a:pt x="4704" y="925"/>
                      <a:pt x="4471" y="525"/>
                      <a:pt x="4037" y="291"/>
                    </a:cubicBezTo>
                    <a:cubicBezTo>
                      <a:pt x="3731" y="87"/>
                      <a:pt x="3328" y="0"/>
                      <a:pt x="2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932;p89">
                <a:extLst>
                  <a:ext uri="{FF2B5EF4-FFF2-40B4-BE49-F238E27FC236}">
                    <a16:creationId xmlns:a16="http://schemas.microsoft.com/office/drawing/2014/main" id="{66980BD5-F467-B2DA-EE43-CFA5B652B044}"/>
                  </a:ext>
                </a:extLst>
              </p:cNvPr>
              <p:cNvSpPr/>
              <p:nvPr/>
            </p:nvSpPr>
            <p:spPr>
              <a:xfrm>
                <a:off x="3366750" y="2026900"/>
                <a:ext cx="1301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339" extrusionOk="0">
                    <a:moveTo>
                      <a:pt x="4303" y="0"/>
                    </a:moveTo>
                    <a:lnTo>
                      <a:pt x="0" y="501"/>
                    </a:lnTo>
                    <a:lnTo>
                      <a:pt x="834" y="7339"/>
                    </a:lnTo>
                    <a:lnTo>
                      <a:pt x="5204" y="6805"/>
                    </a:lnTo>
                    <a:lnTo>
                      <a:pt x="5137" y="6038"/>
                    </a:lnTo>
                    <a:lnTo>
                      <a:pt x="1635" y="6438"/>
                    </a:lnTo>
                    <a:lnTo>
                      <a:pt x="1368" y="3970"/>
                    </a:lnTo>
                    <a:lnTo>
                      <a:pt x="4603" y="3603"/>
                    </a:lnTo>
                    <a:lnTo>
                      <a:pt x="4503" y="2802"/>
                    </a:lnTo>
                    <a:lnTo>
                      <a:pt x="1268" y="3203"/>
                    </a:lnTo>
                    <a:lnTo>
                      <a:pt x="1034" y="1168"/>
                    </a:lnTo>
                    <a:lnTo>
                      <a:pt x="4403" y="767"/>
                    </a:lnTo>
                    <a:lnTo>
                      <a:pt x="43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933;p89">
                <a:extLst>
                  <a:ext uri="{FF2B5EF4-FFF2-40B4-BE49-F238E27FC236}">
                    <a16:creationId xmlns:a16="http://schemas.microsoft.com/office/drawing/2014/main" id="{F2EF2B81-1824-986D-69EC-6D22BFDCBACA}"/>
                  </a:ext>
                </a:extLst>
              </p:cNvPr>
              <p:cNvSpPr/>
              <p:nvPr/>
            </p:nvSpPr>
            <p:spPr>
              <a:xfrm>
                <a:off x="3501000" y="2006875"/>
                <a:ext cx="146800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7206" extrusionOk="0">
                    <a:moveTo>
                      <a:pt x="5771" y="1"/>
                    </a:moveTo>
                    <a:lnTo>
                      <a:pt x="1" y="668"/>
                    </a:lnTo>
                    <a:lnTo>
                      <a:pt x="101" y="1435"/>
                    </a:lnTo>
                    <a:lnTo>
                      <a:pt x="2536" y="1168"/>
                    </a:lnTo>
                    <a:lnTo>
                      <a:pt x="3236" y="7206"/>
                    </a:lnTo>
                    <a:lnTo>
                      <a:pt x="4170" y="7106"/>
                    </a:lnTo>
                    <a:lnTo>
                      <a:pt x="3470" y="1035"/>
                    </a:lnTo>
                    <a:lnTo>
                      <a:pt x="5872" y="7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934;p89">
                <a:extLst>
                  <a:ext uri="{FF2B5EF4-FFF2-40B4-BE49-F238E27FC236}">
                    <a16:creationId xmlns:a16="http://schemas.microsoft.com/office/drawing/2014/main" id="{B1DFBA8F-75E8-4A0A-733E-C13159AEED6F}"/>
                  </a:ext>
                </a:extLst>
              </p:cNvPr>
              <p:cNvSpPr/>
              <p:nvPr/>
            </p:nvSpPr>
            <p:spPr>
              <a:xfrm>
                <a:off x="3677800" y="1989375"/>
                <a:ext cx="13095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7339" extrusionOk="0">
                    <a:moveTo>
                      <a:pt x="4337" y="0"/>
                    </a:moveTo>
                    <a:lnTo>
                      <a:pt x="0" y="534"/>
                    </a:lnTo>
                    <a:lnTo>
                      <a:pt x="834" y="7339"/>
                    </a:lnTo>
                    <a:lnTo>
                      <a:pt x="5237" y="6838"/>
                    </a:lnTo>
                    <a:lnTo>
                      <a:pt x="5137" y="6038"/>
                    </a:lnTo>
                    <a:lnTo>
                      <a:pt x="1668" y="6471"/>
                    </a:lnTo>
                    <a:lnTo>
                      <a:pt x="1368" y="4003"/>
                    </a:lnTo>
                    <a:lnTo>
                      <a:pt x="4604" y="3603"/>
                    </a:lnTo>
                    <a:lnTo>
                      <a:pt x="4504" y="2836"/>
                    </a:lnTo>
                    <a:lnTo>
                      <a:pt x="1268" y="3202"/>
                    </a:lnTo>
                    <a:lnTo>
                      <a:pt x="1034" y="1201"/>
                    </a:lnTo>
                    <a:lnTo>
                      <a:pt x="4404" y="801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935;p89">
                <a:extLst>
                  <a:ext uri="{FF2B5EF4-FFF2-40B4-BE49-F238E27FC236}">
                    <a16:creationId xmlns:a16="http://schemas.microsoft.com/office/drawing/2014/main" id="{CAFD33A8-9A1B-D6DB-F63F-1F7183903A3A}"/>
                  </a:ext>
                </a:extLst>
              </p:cNvPr>
              <p:cNvSpPr/>
              <p:nvPr/>
            </p:nvSpPr>
            <p:spPr>
              <a:xfrm>
                <a:off x="3832075" y="1973525"/>
                <a:ext cx="133450" cy="1791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164" extrusionOk="0">
                    <a:moveTo>
                      <a:pt x="3236" y="0"/>
                    </a:moveTo>
                    <a:cubicBezTo>
                      <a:pt x="2903" y="0"/>
                      <a:pt x="2569" y="0"/>
                      <a:pt x="2235" y="34"/>
                    </a:cubicBezTo>
                    <a:cubicBezTo>
                      <a:pt x="1502" y="134"/>
                      <a:pt x="934" y="367"/>
                      <a:pt x="534" y="768"/>
                    </a:cubicBezTo>
                    <a:cubicBezTo>
                      <a:pt x="167" y="1168"/>
                      <a:pt x="0" y="1668"/>
                      <a:pt x="101" y="2269"/>
                    </a:cubicBezTo>
                    <a:cubicBezTo>
                      <a:pt x="134" y="2802"/>
                      <a:pt x="334" y="3169"/>
                      <a:pt x="701" y="3436"/>
                    </a:cubicBezTo>
                    <a:cubicBezTo>
                      <a:pt x="1035" y="3703"/>
                      <a:pt x="1568" y="3836"/>
                      <a:pt x="2269" y="3903"/>
                    </a:cubicBezTo>
                    <a:lnTo>
                      <a:pt x="2836" y="3937"/>
                    </a:lnTo>
                    <a:cubicBezTo>
                      <a:pt x="3303" y="3970"/>
                      <a:pt x="3670" y="4070"/>
                      <a:pt x="3903" y="4237"/>
                    </a:cubicBezTo>
                    <a:cubicBezTo>
                      <a:pt x="4137" y="4404"/>
                      <a:pt x="4270" y="4670"/>
                      <a:pt x="4304" y="5004"/>
                    </a:cubicBezTo>
                    <a:cubicBezTo>
                      <a:pt x="4337" y="5371"/>
                      <a:pt x="4237" y="5704"/>
                      <a:pt x="3970" y="5938"/>
                    </a:cubicBezTo>
                    <a:cubicBezTo>
                      <a:pt x="3703" y="6171"/>
                      <a:pt x="3336" y="6338"/>
                      <a:pt x="2802" y="6372"/>
                    </a:cubicBezTo>
                    <a:cubicBezTo>
                      <a:pt x="2662" y="6397"/>
                      <a:pt x="2527" y="6408"/>
                      <a:pt x="2391" y="6408"/>
                    </a:cubicBezTo>
                    <a:cubicBezTo>
                      <a:pt x="2171" y="6408"/>
                      <a:pt x="1949" y="6379"/>
                      <a:pt x="1702" y="6338"/>
                    </a:cubicBezTo>
                    <a:cubicBezTo>
                      <a:pt x="1335" y="6305"/>
                      <a:pt x="968" y="6171"/>
                      <a:pt x="568" y="6005"/>
                    </a:cubicBezTo>
                    <a:lnTo>
                      <a:pt x="568" y="6005"/>
                    </a:lnTo>
                    <a:lnTo>
                      <a:pt x="668" y="6972"/>
                    </a:lnTo>
                    <a:cubicBezTo>
                      <a:pt x="1068" y="7072"/>
                      <a:pt x="1468" y="7105"/>
                      <a:pt x="1835" y="7139"/>
                    </a:cubicBezTo>
                    <a:cubicBezTo>
                      <a:pt x="2019" y="7155"/>
                      <a:pt x="2202" y="7164"/>
                      <a:pt x="2377" y="7164"/>
                    </a:cubicBezTo>
                    <a:cubicBezTo>
                      <a:pt x="2552" y="7164"/>
                      <a:pt x="2719" y="7155"/>
                      <a:pt x="2869" y="7139"/>
                    </a:cubicBezTo>
                    <a:cubicBezTo>
                      <a:pt x="3736" y="7039"/>
                      <a:pt x="4370" y="6772"/>
                      <a:pt x="4771" y="6405"/>
                    </a:cubicBezTo>
                    <a:cubicBezTo>
                      <a:pt x="5171" y="6005"/>
                      <a:pt x="5338" y="5471"/>
                      <a:pt x="5271" y="4804"/>
                    </a:cubicBezTo>
                    <a:cubicBezTo>
                      <a:pt x="5204" y="4270"/>
                      <a:pt x="4971" y="3836"/>
                      <a:pt x="4604" y="3536"/>
                    </a:cubicBezTo>
                    <a:cubicBezTo>
                      <a:pt x="4237" y="3236"/>
                      <a:pt x="3703" y="3069"/>
                      <a:pt x="3003" y="3036"/>
                    </a:cubicBezTo>
                    <a:lnTo>
                      <a:pt x="2436" y="2969"/>
                    </a:lnTo>
                    <a:cubicBezTo>
                      <a:pt x="1902" y="2936"/>
                      <a:pt x="1568" y="2869"/>
                      <a:pt x="1368" y="2736"/>
                    </a:cubicBezTo>
                    <a:cubicBezTo>
                      <a:pt x="1168" y="2602"/>
                      <a:pt x="1035" y="2402"/>
                      <a:pt x="1001" y="2069"/>
                    </a:cubicBezTo>
                    <a:cubicBezTo>
                      <a:pt x="968" y="1735"/>
                      <a:pt x="1068" y="1435"/>
                      <a:pt x="1301" y="1201"/>
                    </a:cubicBezTo>
                    <a:cubicBezTo>
                      <a:pt x="1568" y="968"/>
                      <a:pt x="1935" y="834"/>
                      <a:pt x="2436" y="768"/>
                    </a:cubicBezTo>
                    <a:cubicBezTo>
                      <a:pt x="2560" y="754"/>
                      <a:pt x="2684" y="746"/>
                      <a:pt x="2811" y="746"/>
                    </a:cubicBezTo>
                    <a:cubicBezTo>
                      <a:pt x="2990" y="746"/>
                      <a:pt x="3174" y="762"/>
                      <a:pt x="3370" y="801"/>
                    </a:cubicBezTo>
                    <a:cubicBezTo>
                      <a:pt x="3670" y="834"/>
                      <a:pt x="4037" y="934"/>
                      <a:pt x="4404" y="1034"/>
                    </a:cubicBezTo>
                    <a:lnTo>
                      <a:pt x="4270" y="134"/>
                    </a:lnTo>
                    <a:cubicBezTo>
                      <a:pt x="3937" y="67"/>
                      <a:pt x="3570" y="34"/>
                      <a:pt x="32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936;p89">
                <a:extLst>
                  <a:ext uri="{FF2B5EF4-FFF2-40B4-BE49-F238E27FC236}">
                    <a16:creationId xmlns:a16="http://schemas.microsoft.com/office/drawing/2014/main" id="{C7181B27-D059-58C8-DCB3-5FFB89675EF2}"/>
                  </a:ext>
                </a:extLst>
              </p:cNvPr>
              <p:cNvSpPr/>
              <p:nvPr/>
            </p:nvSpPr>
            <p:spPr>
              <a:xfrm>
                <a:off x="2761300" y="2227875"/>
                <a:ext cx="1389350" cy="182650"/>
              </a:xfrm>
              <a:custGeom>
                <a:avLst/>
                <a:gdLst/>
                <a:ahLst/>
                <a:cxnLst/>
                <a:rect l="l" t="t" r="r" b="b"/>
                <a:pathLst>
                  <a:path w="55574" h="7306" extrusionOk="0">
                    <a:moveTo>
                      <a:pt x="55507" y="0"/>
                    </a:moveTo>
                    <a:lnTo>
                      <a:pt x="1" y="6605"/>
                    </a:lnTo>
                    <a:lnTo>
                      <a:pt x="101" y="7306"/>
                    </a:lnTo>
                    <a:lnTo>
                      <a:pt x="55574" y="701"/>
                    </a:lnTo>
                    <a:lnTo>
                      <a:pt x="5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2937;p89">
                <a:extLst>
                  <a:ext uri="{FF2B5EF4-FFF2-40B4-BE49-F238E27FC236}">
                    <a16:creationId xmlns:a16="http://schemas.microsoft.com/office/drawing/2014/main" id="{1B49D757-2CCF-BBB1-95B4-C4B67A620AD9}"/>
                  </a:ext>
                </a:extLst>
              </p:cNvPr>
              <p:cNvSpPr/>
              <p:nvPr/>
            </p:nvSpPr>
            <p:spPr>
              <a:xfrm>
                <a:off x="2778000" y="2586075"/>
                <a:ext cx="161800" cy="15272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6109" extrusionOk="0">
                    <a:moveTo>
                      <a:pt x="3185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49"/>
                      <a:pt x="0" y="1717"/>
                      <a:pt x="200" y="3385"/>
                    </a:cubicBezTo>
                    <a:cubicBezTo>
                      <a:pt x="386" y="4934"/>
                      <a:pt x="1693" y="6108"/>
                      <a:pt x="3214" y="6108"/>
                    </a:cubicBezTo>
                    <a:cubicBezTo>
                      <a:pt x="3331" y="6108"/>
                      <a:pt x="3450" y="6101"/>
                      <a:pt x="3569" y="6087"/>
                    </a:cubicBezTo>
                    <a:cubicBezTo>
                      <a:pt x="5237" y="5853"/>
                      <a:pt x="6471" y="4352"/>
                      <a:pt x="6238" y="2684"/>
                    </a:cubicBezTo>
                    <a:cubicBezTo>
                      <a:pt x="6050" y="1123"/>
                      <a:pt x="4723" y="0"/>
                      <a:pt x="3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938;p89">
                <a:extLst>
                  <a:ext uri="{FF2B5EF4-FFF2-40B4-BE49-F238E27FC236}">
                    <a16:creationId xmlns:a16="http://schemas.microsoft.com/office/drawing/2014/main" id="{EEDCA7D7-D4BA-FF2E-C503-902B8650AD2F}"/>
                  </a:ext>
                </a:extLst>
              </p:cNvPr>
              <p:cNvSpPr/>
              <p:nvPr/>
            </p:nvSpPr>
            <p:spPr>
              <a:xfrm>
                <a:off x="3029825" y="2471375"/>
                <a:ext cx="1207575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303" h="7873" extrusionOk="0">
                    <a:moveTo>
                      <a:pt x="48035" y="1"/>
                    </a:moveTo>
                    <a:lnTo>
                      <a:pt x="1" y="5738"/>
                    </a:lnTo>
                    <a:lnTo>
                      <a:pt x="268" y="7873"/>
                    </a:lnTo>
                    <a:lnTo>
                      <a:pt x="48302" y="2169"/>
                    </a:lnTo>
                    <a:lnTo>
                      <a:pt x="480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939;p89">
                <a:extLst>
                  <a:ext uri="{FF2B5EF4-FFF2-40B4-BE49-F238E27FC236}">
                    <a16:creationId xmlns:a16="http://schemas.microsoft.com/office/drawing/2014/main" id="{7D308E92-7482-A30F-71F1-ED89CE9F7C91}"/>
                  </a:ext>
                </a:extLst>
              </p:cNvPr>
              <p:cNvSpPr/>
              <p:nvPr/>
            </p:nvSpPr>
            <p:spPr>
              <a:xfrm>
                <a:off x="2811350" y="2871275"/>
                <a:ext cx="16180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6076" extrusionOk="0">
                    <a:moveTo>
                      <a:pt x="3186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16"/>
                      <a:pt x="0" y="1717"/>
                      <a:pt x="200" y="3385"/>
                    </a:cubicBezTo>
                    <a:cubicBezTo>
                      <a:pt x="386" y="4931"/>
                      <a:pt x="1689" y="6076"/>
                      <a:pt x="3206" y="6076"/>
                    </a:cubicBezTo>
                    <a:cubicBezTo>
                      <a:pt x="3326" y="6076"/>
                      <a:pt x="3447" y="6068"/>
                      <a:pt x="3570" y="6054"/>
                    </a:cubicBezTo>
                    <a:cubicBezTo>
                      <a:pt x="5237" y="5854"/>
                      <a:pt x="6472" y="4353"/>
                      <a:pt x="6238" y="2685"/>
                    </a:cubicBezTo>
                    <a:cubicBezTo>
                      <a:pt x="6051" y="1123"/>
                      <a:pt x="4723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2940;p89">
                <a:extLst>
                  <a:ext uri="{FF2B5EF4-FFF2-40B4-BE49-F238E27FC236}">
                    <a16:creationId xmlns:a16="http://schemas.microsoft.com/office/drawing/2014/main" id="{FC516FD3-54B2-699A-D4F3-E10FD4C4C45B}"/>
                  </a:ext>
                </a:extLst>
              </p:cNvPr>
              <p:cNvSpPr/>
              <p:nvPr/>
            </p:nvSpPr>
            <p:spPr>
              <a:xfrm>
                <a:off x="3063200" y="2756575"/>
                <a:ext cx="120755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48302" h="7874" extrusionOk="0">
                    <a:moveTo>
                      <a:pt x="48034" y="1"/>
                    </a:moveTo>
                    <a:lnTo>
                      <a:pt x="0" y="5705"/>
                    </a:lnTo>
                    <a:lnTo>
                      <a:pt x="267" y="7873"/>
                    </a:lnTo>
                    <a:lnTo>
                      <a:pt x="48301" y="2136"/>
                    </a:lnTo>
                    <a:lnTo>
                      <a:pt x="480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2941;p89">
                <a:extLst>
                  <a:ext uri="{FF2B5EF4-FFF2-40B4-BE49-F238E27FC236}">
                    <a16:creationId xmlns:a16="http://schemas.microsoft.com/office/drawing/2014/main" id="{BC373E11-793A-9353-B546-C0C4F3DC1494}"/>
                  </a:ext>
                </a:extLst>
              </p:cNvPr>
              <p:cNvSpPr/>
              <p:nvPr/>
            </p:nvSpPr>
            <p:spPr>
              <a:xfrm>
                <a:off x="2845525" y="3155650"/>
                <a:ext cx="1618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076" extrusionOk="0">
                    <a:moveTo>
                      <a:pt x="3186" y="0"/>
                    </a:moveTo>
                    <a:cubicBezTo>
                      <a:pt x="3082" y="0"/>
                      <a:pt x="2976" y="5"/>
                      <a:pt x="2870" y="16"/>
                    </a:cubicBezTo>
                    <a:cubicBezTo>
                      <a:pt x="1202" y="216"/>
                      <a:pt x="1" y="1717"/>
                      <a:pt x="201" y="3385"/>
                    </a:cubicBezTo>
                    <a:cubicBezTo>
                      <a:pt x="418" y="4931"/>
                      <a:pt x="1723" y="6075"/>
                      <a:pt x="3240" y="6075"/>
                    </a:cubicBezTo>
                    <a:cubicBezTo>
                      <a:pt x="3360" y="6075"/>
                      <a:pt x="3481" y="6068"/>
                      <a:pt x="3604" y="6054"/>
                    </a:cubicBezTo>
                    <a:cubicBezTo>
                      <a:pt x="5271" y="5853"/>
                      <a:pt x="6472" y="4352"/>
                      <a:pt x="6272" y="2684"/>
                    </a:cubicBezTo>
                    <a:cubicBezTo>
                      <a:pt x="6053" y="1123"/>
                      <a:pt x="4724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2942;p89">
                <a:extLst>
                  <a:ext uri="{FF2B5EF4-FFF2-40B4-BE49-F238E27FC236}">
                    <a16:creationId xmlns:a16="http://schemas.microsoft.com/office/drawing/2014/main" id="{4A6D49EB-8018-F2E8-690A-C3C0B320716C}"/>
                  </a:ext>
                </a:extLst>
              </p:cNvPr>
              <p:cNvSpPr/>
              <p:nvPr/>
            </p:nvSpPr>
            <p:spPr>
              <a:xfrm>
                <a:off x="3098225" y="3040950"/>
                <a:ext cx="1206700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268" h="7873" extrusionOk="0">
                    <a:moveTo>
                      <a:pt x="48001" y="1"/>
                    </a:moveTo>
                    <a:lnTo>
                      <a:pt x="0" y="5705"/>
                    </a:lnTo>
                    <a:lnTo>
                      <a:pt x="234" y="7873"/>
                    </a:lnTo>
                    <a:lnTo>
                      <a:pt x="48268" y="2135"/>
                    </a:lnTo>
                    <a:lnTo>
                      <a:pt x="480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2943;p89">
                <a:extLst>
                  <a:ext uri="{FF2B5EF4-FFF2-40B4-BE49-F238E27FC236}">
                    <a16:creationId xmlns:a16="http://schemas.microsoft.com/office/drawing/2014/main" id="{7E806586-6D4A-C5DA-44B7-6C40EBF11468}"/>
                  </a:ext>
                </a:extLst>
              </p:cNvPr>
              <p:cNvSpPr/>
              <p:nvPr/>
            </p:nvSpPr>
            <p:spPr>
              <a:xfrm>
                <a:off x="2878900" y="3440000"/>
                <a:ext cx="161800" cy="1520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6083" extrusionOk="0">
                    <a:moveTo>
                      <a:pt x="3186" y="1"/>
                    </a:moveTo>
                    <a:cubicBezTo>
                      <a:pt x="3081" y="1"/>
                      <a:pt x="2975" y="6"/>
                      <a:pt x="2869" y="17"/>
                    </a:cubicBezTo>
                    <a:cubicBezTo>
                      <a:pt x="1201" y="217"/>
                      <a:pt x="0" y="1718"/>
                      <a:pt x="200" y="3386"/>
                    </a:cubicBezTo>
                    <a:cubicBezTo>
                      <a:pt x="415" y="4917"/>
                      <a:pt x="1698" y="6083"/>
                      <a:pt x="3197" y="6083"/>
                    </a:cubicBezTo>
                    <a:cubicBezTo>
                      <a:pt x="3331" y="6083"/>
                      <a:pt x="3466" y="6073"/>
                      <a:pt x="3603" y="6054"/>
                    </a:cubicBezTo>
                    <a:cubicBezTo>
                      <a:pt x="5271" y="5854"/>
                      <a:pt x="6472" y="4353"/>
                      <a:pt x="6271" y="2685"/>
                    </a:cubicBezTo>
                    <a:cubicBezTo>
                      <a:pt x="6053" y="1124"/>
                      <a:pt x="4723" y="1"/>
                      <a:pt x="3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2944;p89">
                <a:extLst>
                  <a:ext uri="{FF2B5EF4-FFF2-40B4-BE49-F238E27FC236}">
                    <a16:creationId xmlns:a16="http://schemas.microsoft.com/office/drawing/2014/main" id="{A52BA538-7A2B-9412-2BFD-76A514C3B96F}"/>
                  </a:ext>
                </a:extLst>
              </p:cNvPr>
              <p:cNvSpPr/>
              <p:nvPr/>
            </p:nvSpPr>
            <p:spPr>
              <a:xfrm>
                <a:off x="3131575" y="3325325"/>
                <a:ext cx="1206725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269" h="7873" extrusionOk="0">
                    <a:moveTo>
                      <a:pt x="48001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9"/>
                    </a:lnTo>
                    <a:lnTo>
                      <a:pt x="480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2945;p89">
                <a:extLst>
                  <a:ext uri="{FF2B5EF4-FFF2-40B4-BE49-F238E27FC236}">
                    <a16:creationId xmlns:a16="http://schemas.microsoft.com/office/drawing/2014/main" id="{FC27C546-1019-A15B-648E-C5BC41384103}"/>
                  </a:ext>
                </a:extLst>
              </p:cNvPr>
              <p:cNvSpPr/>
              <p:nvPr/>
            </p:nvSpPr>
            <p:spPr>
              <a:xfrm>
                <a:off x="2913075" y="3724375"/>
                <a:ext cx="161825" cy="1527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110" extrusionOk="0">
                    <a:moveTo>
                      <a:pt x="3220" y="1"/>
                    </a:moveTo>
                    <a:cubicBezTo>
                      <a:pt x="3115" y="1"/>
                      <a:pt x="3009" y="6"/>
                      <a:pt x="2903" y="17"/>
                    </a:cubicBezTo>
                    <a:cubicBezTo>
                      <a:pt x="1235" y="250"/>
                      <a:pt x="1" y="1751"/>
                      <a:pt x="234" y="3419"/>
                    </a:cubicBezTo>
                    <a:cubicBezTo>
                      <a:pt x="420" y="4965"/>
                      <a:pt x="1723" y="6109"/>
                      <a:pt x="3240" y="6109"/>
                    </a:cubicBezTo>
                    <a:cubicBezTo>
                      <a:pt x="3360" y="6109"/>
                      <a:pt x="3481" y="6102"/>
                      <a:pt x="3603" y="6088"/>
                    </a:cubicBezTo>
                    <a:cubicBezTo>
                      <a:pt x="5271" y="5854"/>
                      <a:pt x="6472" y="4353"/>
                      <a:pt x="6272" y="2685"/>
                    </a:cubicBezTo>
                    <a:cubicBezTo>
                      <a:pt x="6085" y="1124"/>
                      <a:pt x="4757" y="1"/>
                      <a:pt x="32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2946;p89">
                <a:extLst>
                  <a:ext uri="{FF2B5EF4-FFF2-40B4-BE49-F238E27FC236}">
                    <a16:creationId xmlns:a16="http://schemas.microsoft.com/office/drawing/2014/main" id="{55AD827E-5E1D-EB27-F44B-6F64AB66220F}"/>
                  </a:ext>
                </a:extLst>
              </p:cNvPr>
              <p:cNvSpPr/>
              <p:nvPr/>
            </p:nvSpPr>
            <p:spPr>
              <a:xfrm>
                <a:off x="3165775" y="3609700"/>
                <a:ext cx="1206700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48268" h="7873" extrusionOk="0">
                    <a:moveTo>
                      <a:pt x="48034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8"/>
                    </a:lnTo>
                    <a:lnTo>
                      <a:pt x="480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2947;p89">
                <a:extLst>
                  <a:ext uri="{FF2B5EF4-FFF2-40B4-BE49-F238E27FC236}">
                    <a16:creationId xmlns:a16="http://schemas.microsoft.com/office/drawing/2014/main" id="{3D748956-FBAA-7F1B-CAFF-4D5FFD1C3F4E}"/>
                  </a:ext>
                </a:extLst>
              </p:cNvPr>
              <p:cNvSpPr/>
              <p:nvPr/>
            </p:nvSpPr>
            <p:spPr>
              <a:xfrm>
                <a:off x="2820525" y="1530975"/>
                <a:ext cx="1079950" cy="442575"/>
              </a:xfrm>
              <a:custGeom>
                <a:avLst/>
                <a:gdLst/>
                <a:ahLst/>
                <a:cxnLst/>
                <a:rect l="l" t="t" r="r" b="b"/>
                <a:pathLst>
                  <a:path w="43198" h="17703" extrusionOk="0">
                    <a:moveTo>
                      <a:pt x="20367" y="1347"/>
                    </a:moveTo>
                    <a:cubicBezTo>
                      <a:pt x="21223" y="1347"/>
                      <a:pt x="21956" y="1985"/>
                      <a:pt x="22049" y="2825"/>
                    </a:cubicBezTo>
                    <a:cubicBezTo>
                      <a:pt x="22183" y="3759"/>
                      <a:pt x="21516" y="4626"/>
                      <a:pt x="20615" y="4693"/>
                    </a:cubicBezTo>
                    <a:cubicBezTo>
                      <a:pt x="20535" y="4705"/>
                      <a:pt x="20455" y="4710"/>
                      <a:pt x="20377" y="4710"/>
                    </a:cubicBezTo>
                    <a:cubicBezTo>
                      <a:pt x="19543" y="4710"/>
                      <a:pt x="18836" y="4082"/>
                      <a:pt x="18714" y="3259"/>
                    </a:cubicBezTo>
                    <a:cubicBezTo>
                      <a:pt x="18614" y="2291"/>
                      <a:pt x="19214" y="1457"/>
                      <a:pt x="20181" y="1357"/>
                    </a:cubicBezTo>
                    <a:cubicBezTo>
                      <a:pt x="20244" y="1351"/>
                      <a:pt x="20306" y="1347"/>
                      <a:pt x="20367" y="1347"/>
                    </a:cubicBezTo>
                    <a:close/>
                    <a:moveTo>
                      <a:pt x="20491" y="1"/>
                    </a:moveTo>
                    <a:cubicBezTo>
                      <a:pt x="20345" y="1"/>
                      <a:pt x="20197" y="8"/>
                      <a:pt x="20048" y="23"/>
                    </a:cubicBezTo>
                    <a:cubicBezTo>
                      <a:pt x="17713" y="323"/>
                      <a:pt x="16045" y="2391"/>
                      <a:pt x="16345" y="4760"/>
                    </a:cubicBezTo>
                    <a:cubicBezTo>
                      <a:pt x="16379" y="4993"/>
                      <a:pt x="16412" y="5193"/>
                      <a:pt x="16479" y="5427"/>
                    </a:cubicBezTo>
                    <a:lnTo>
                      <a:pt x="16145" y="5460"/>
                    </a:lnTo>
                    <a:cubicBezTo>
                      <a:pt x="14844" y="5627"/>
                      <a:pt x="13877" y="6795"/>
                      <a:pt x="14044" y="8095"/>
                    </a:cubicBezTo>
                    <a:lnTo>
                      <a:pt x="14177" y="9163"/>
                    </a:lnTo>
                    <a:lnTo>
                      <a:pt x="2902" y="10497"/>
                    </a:lnTo>
                    <a:cubicBezTo>
                      <a:pt x="2035" y="10564"/>
                      <a:pt x="1335" y="11031"/>
                      <a:pt x="834" y="11631"/>
                    </a:cubicBezTo>
                    <a:cubicBezTo>
                      <a:pt x="300" y="12298"/>
                      <a:pt x="0" y="13166"/>
                      <a:pt x="67" y="14066"/>
                    </a:cubicBezTo>
                    <a:lnTo>
                      <a:pt x="501" y="17702"/>
                    </a:lnTo>
                    <a:lnTo>
                      <a:pt x="43198" y="12632"/>
                    </a:lnTo>
                    <a:lnTo>
                      <a:pt x="42731" y="9096"/>
                    </a:lnTo>
                    <a:cubicBezTo>
                      <a:pt x="42597" y="8129"/>
                      <a:pt x="42097" y="7328"/>
                      <a:pt x="41396" y="6828"/>
                    </a:cubicBezTo>
                    <a:cubicBezTo>
                      <a:pt x="40909" y="6449"/>
                      <a:pt x="40268" y="6224"/>
                      <a:pt x="39598" y="6224"/>
                    </a:cubicBezTo>
                    <a:cubicBezTo>
                      <a:pt x="39442" y="6224"/>
                      <a:pt x="39285" y="6236"/>
                      <a:pt x="39128" y="6261"/>
                    </a:cubicBezTo>
                    <a:lnTo>
                      <a:pt x="27853" y="7562"/>
                    </a:lnTo>
                    <a:lnTo>
                      <a:pt x="27720" y="6494"/>
                    </a:lnTo>
                    <a:cubicBezTo>
                      <a:pt x="27653" y="5961"/>
                      <a:pt x="27386" y="5460"/>
                      <a:pt x="27020" y="5060"/>
                    </a:cubicBezTo>
                    <a:lnTo>
                      <a:pt x="27020" y="5027"/>
                    </a:lnTo>
                    <a:cubicBezTo>
                      <a:pt x="26986" y="4993"/>
                      <a:pt x="26953" y="4960"/>
                      <a:pt x="26853" y="4893"/>
                    </a:cubicBezTo>
                    <a:cubicBezTo>
                      <a:pt x="26486" y="4626"/>
                      <a:pt x="26052" y="4460"/>
                      <a:pt x="25619" y="4426"/>
                    </a:cubicBezTo>
                    <a:lnTo>
                      <a:pt x="25118" y="4426"/>
                    </a:lnTo>
                    <a:lnTo>
                      <a:pt x="24785" y="4460"/>
                    </a:lnTo>
                    <a:lnTo>
                      <a:pt x="24785" y="3759"/>
                    </a:lnTo>
                    <a:cubicBezTo>
                      <a:pt x="24504" y="1573"/>
                      <a:pt x="22644" y="1"/>
                      <a:pt x="20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2948;p89">
                <a:extLst>
                  <a:ext uri="{FF2B5EF4-FFF2-40B4-BE49-F238E27FC236}">
                    <a16:creationId xmlns:a16="http://schemas.microsoft.com/office/drawing/2014/main" id="{1A5BF216-CE5C-1F17-FFC4-5F7F95FED7D0}"/>
                  </a:ext>
                </a:extLst>
              </p:cNvPr>
              <p:cNvSpPr/>
              <p:nvPr/>
            </p:nvSpPr>
            <p:spPr>
              <a:xfrm>
                <a:off x="2818025" y="1702500"/>
                <a:ext cx="1081625" cy="274375"/>
              </a:xfrm>
              <a:custGeom>
                <a:avLst/>
                <a:gdLst/>
                <a:ahLst/>
                <a:cxnLst/>
                <a:rect l="l" t="t" r="r" b="b"/>
                <a:pathLst>
                  <a:path w="43265" h="10975" extrusionOk="0">
                    <a:moveTo>
                      <a:pt x="41496" y="0"/>
                    </a:moveTo>
                    <a:lnTo>
                      <a:pt x="42297" y="5037"/>
                    </a:lnTo>
                    <a:lnTo>
                      <a:pt x="1468" y="9974"/>
                    </a:lnTo>
                    <a:lnTo>
                      <a:pt x="901" y="4870"/>
                    </a:lnTo>
                    <a:cubicBezTo>
                      <a:pt x="300" y="5538"/>
                      <a:pt x="0" y="6438"/>
                      <a:pt x="134" y="7339"/>
                    </a:cubicBezTo>
                    <a:lnTo>
                      <a:pt x="567" y="10975"/>
                    </a:lnTo>
                    <a:lnTo>
                      <a:pt x="43264" y="5904"/>
                    </a:lnTo>
                    <a:lnTo>
                      <a:pt x="42831" y="2269"/>
                    </a:lnTo>
                    <a:cubicBezTo>
                      <a:pt x="42731" y="1335"/>
                      <a:pt x="42230" y="501"/>
                      <a:pt x="41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2949;p89">
                <a:extLst>
                  <a:ext uri="{FF2B5EF4-FFF2-40B4-BE49-F238E27FC236}">
                    <a16:creationId xmlns:a16="http://schemas.microsoft.com/office/drawing/2014/main" id="{1A383B91-B48D-7BB0-6F6A-2205C4B64F21}"/>
                  </a:ext>
                </a:extLst>
              </p:cNvPr>
              <p:cNvSpPr/>
              <p:nvPr/>
            </p:nvSpPr>
            <p:spPr>
              <a:xfrm>
                <a:off x="3291700" y="1601600"/>
                <a:ext cx="86750" cy="596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386" extrusionOk="0">
                    <a:moveTo>
                      <a:pt x="3202" y="0"/>
                    </a:moveTo>
                    <a:cubicBezTo>
                      <a:pt x="3336" y="934"/>
                      <a:pt x="2669" y="1768"/>
                      <a:pt x="1768" y="1868"/>
                    </a:cubicBezTo>
                    <a:cubicBezTo>
                      <a:pt x="1694" y="1878"/>
                      <a:pt x="1621" y="1882"/>
                      <a:pt x="1548" y="1882"/>
                    </a:cubicBezTo>
                    <a:cubicBezTo>
                      <a:pt x="869" y="1882"/>
                      <a:pt x="271" y="1470"/>
                      <a:pt x="0" y="867"/>
                    </a:cubicBezTo>
                    <a:lnTo>
                      <a:pt x="0" y="867"/>
                    </a:lnTo>
                    <a:cubicBezTo>
                      <a:pt x="92" y="1752"/>
                      <a:pt x="797" y="2385"/>
                      <a:pt x="1631" y="2385"/>
                    </a:cubicBezTo>
                    <a:cubicBezTo>
                      <a:pt x="1709" y="2385"/>
                      <a:pt x="1788" y="2380"/>
                      <a:pt x="1868" y="2368"/>
                    </a:cubicBezTo>
                    <a:cubicBezTo>
                      <a:pt x="2802" y="2235"/>
                      <a:pt x="3469" y="1401"/>
                      <a:pt x="3336" y="500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2950;p89">
                <a:extLst>
                  <a:ext uri="{FF2B5EF4-FFF2-40B4-BE49-F238E27FC236}">
                    <a16:creationId xmlns:a16="http://schemas.microsoft.com/office/drawing/2014/main" id="{7125BB5F-1C0B-C6AD-ECE0-06EF385A2A48}"/>
                  </a:ext>
                </a:extLst>
              </p:cNvPr>
              <p:cNvSpPr/>
              <p:nvPr/>
            </p:nvSpPr>
            <p:spPr>
              <a:xfrm>
                <a:off x="3520175" y="1686550"/>
                <a:ext cx="368625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14745" h="2607" extrusionOk="0">
                    <a:moveTo>
                      <a:pt x="11645" y="1"/>
                    </a:moveTo>
                    <a:cubicBezTo>
                      <a:pt x="11490" y="1"/>
                      <a:pt x="11333" y="13"/>
                      <a:pt x="11176" y="38"/>
                    </a:cubicBezTo>
                    <a:lnTo>
                      <a:pt x="1" y="1339"/>
                    </a:lnTo>
                    <a:lnTo>
                      <a:pt x="34" y="1872"/>
                    </a:lnTo>
                    <a:lnTo>
                      <a:pt x="11309" y="538"/>
                    </a:lnTo>
                    <a:cubicBezTo>
                      <a:pt x="11449" y="521"/>
                      <a:pt x="11588" y="513"/>
                      <a:pt x="11724" y="513"/>
                    </a:cubicBezTo>
                    <a:cubicBezTo>
                      <a:pt x="12398" y="513"/>
                      <a:pt x="13022" y="717"/>
                      <a:pt x="13577" y="1105"/>
                    </a:cubicBezTo>
                    <a:cubicBezTo>
                      <a:pt x="14078" y="1472"/>
                      <a:pt x="14511" y="1973"/>
                      <a:pt x="14745" y="2606"/>
                    </a:cubicBezTo>
                    <a:cubicBezTo>
                      <a:pt x="14578" y="1772"/>
                      <a:pt x="14144" y="1072"/>
                      <a:pt x="13477" y="605"/>
                    </a:cubicBezTo>
                    <a:cubicBezTo>
                      <a:pt x="12963" y="226"/>
                      <a:pt x="12316" y="1"/>
                      <a:pt x="116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2951;p89">
                <a:extLst>
                  <a:ext uri="{FF2B5EF4-FFF2-40B4-BE49-F238E27FC236}">
                    <a16:creationId xmlns:a16="http://schemas.microsoft.com/office/drawing/2014/main" id="{87187AD2-73DA-D575-6543-3B8FDCB6676C}"/>
                  </a:ext>
                </a:extLst>
              </p:cNvPr>
              <p:cNvSpPr/>
              <p:nvPr/>
            </p:nvSpPr>
            <p:spPr>
              <a:xfrm>
                <a:off x="3442625" y="1641625"/>
                <a:ext cx="7007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935" extrusionOk="0">
                    <a:moveTo>
                      <a:pt x="234" y="0"/>
                    </a:moveTo>
                    <a:lnTo>
                      <a:pt x="1" y="34"/>
                    </a:lnTo>
                    <a:lnTo>
                      <a:pt x="1" y="534"/>
                    </a:lnTo>
                    <a:lnTo>
                      <a:pt x="334" y="501"/>
                    </a:lnTo>
                    <a:cubicBezTo>
                      <a:pt x="445" y="501"/>
                      <a:pt x="557" y="471"/>
                      <a:pt x="668" y="471"/>
                    </a:cubicBezTo>
                    <a:cubicBezTo>
                      <a:pt x="723" y="471"/>
                      <a:pt x="779" y="478"/>
                      <a:pt x="835" y="501"/>
                    </a:cubicBezTo>
                    <a:cubicBezTo>
                      <a:pt x="1302" y="534"/>
                      <a:pt x="1769" y="701"/>
                      <a:pt x="2102" y="1001"/>
                    </a:cubicBezTo>
                    <a:cubicBezTo>
                      <a:pt x="2136" y="1034"/>
                      <a:pt x="2236" y="1068"/>
                      <a:pt x="2269" y="1101"/>
                    </a:cubicBezTo>
                    <a:lnTo>
                      <a:pt x="2269" y="1168"/>
                    </a:lnTo>
                    <a:cubicBezTo>
                      <a:pt x="2469" y="1368"/>
                      <a:pt x="2669" y="1668"/>
                      <a:pt x="2803" y="1935"/>
                    </a:cubicBezTo>
                    <a:cubicBezTo>
                      <a:pt x="2736" y="1435"/>
                      <a:pt x="2469" y="1001"/>
                      <a:pt x="2136" y="667"/>
                    </a:cubicBezTo>
                    <a:lnTo>
                      <a:pt x="2136" y="601"/>
                    </a:lnTo>
                    <a:cubicBezTo>
                      <a:pt x="2102" y="567"/>
                      <a:pt x="2069" y="534"/>
                      <a:pt x="1969" y="501"/>
                    </a:cubicBezTo>
                    <a:cubicBezTo>
                      <a:pt x="1602" y="200"/>
                      <a:pt x="1168" y="34"/>
                      <a:pt x="735" y="0"/>
                    </a:cubicBez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2952;p89">
                <a:extLst>
                  <a:ext uri="{FF2B5EF4-FFF2-40B4-BE49-F238E27FC236}">
                    <a16:creationId xmlns:a16="http://schemas.microsoft.com/office/drawing/2014/main" id="{E054C201-A3F6-81B2-6376-A30E0F655733}"/>
                  </a:ext>
                </a:extLst>
              </p:cNvPr>
              <p:cNvSpPr/>
              <p:nvPr/>
            </p:nvSpPr>
            <p:spPr>
              <a:xfrm>
                <a:off x="2820525" y="1534250"/>
                <a:ext cx="617125" cy="442625"/>
              </a:xfrm>
              <a:custGeom>
                <a:avLst/>
                <a:gdLst/>
                <a:ahLst/>
                <a:cxnLst/>
                <a:rect l="l" t="t" r="r" b="b"/>
                <a:pathLst>
                  <a:path w="24685" h="17705" extrusionOk="0">
                    <a:moveTo>
                      <a:pt x="20510" y="1"/>
                    </a:moveTo>
                    <a:cubicBezTo>
                      <a:pt x="20357" y="1"/>
                      <a:pt x="20203" y="9"/>
                      <a:pt x="20048" y="25"/>
                    </a:cubicBezTo>
                    <a:cubicBezTo>
                      <a:pt x="17713" y="326"/>
                      <a:pt x="16045" y="2394"/>
                      <a:pt x="16345" y="4729"/>
                    </a:cubicBezTo>
                    <a:cubicBezTo>
                      <a:pt x="16379" y="4996"/>
                      <a:pt x="16445" y="5196"/>
                      <a:pt x="16479" y="5396"/>
                    </a:cubicBezTo>
                    <a:lnTo>
                      <a:pt x="16145" y="5463"/>
                    </a:lnTo>
                    <a:cubicBezTo>
                      <a:pt x="14844" y="5629"/>
                      <a:pt x="13877" y="6797"/>
                      <a:pt x="14044" y="8065"/>
                    </a:cubicBezTo>
                    <a:lnTo>
                      <a:pt x="14177" y="9165"/>
                    </a:lnTo>
                    <a:lnTo>
                      <a:pt x="2936" y="10500"/>
                    </a:lnTo>
                    <a:cubicBezTo>
                      <a:pt x="2035" y="10566"/>
                      <a:pt x="1335" y="11033"/>
                      <a:pt x="834" y="11634"/>
                    </a:cubicBezTo>
                    <a:cubicBezTo>
                      <a:pt x="300" y="12301"/>
                      <a:pt x="0" y="13168"/>
                      <a:pt x="100" y="14069"/>
                    </a:cubicBezTo>
                    <a:lnTo>
                      <a:pt x="501" y="17705"/>
                    </a:lnTo>
                    <a:lnTo>
                      <a:pt x="601" y="17705"/>
                    </a:lnTo>
                    <a:lnTo>
                      <a:pt x="200" y="14569"/>
                    </a:lnTo>
                    <a:cubicBezTo>
                      <a:pt x="100" y="13669"/>
                      <a:pt x="367" y="12801"/>
                      <a:pt x="968" y="12134"/>
                    </a:cubicBezTo>
                    <a:cubicBezTo>
                      <a:pt x="1468" y="11500"/>
                      <a:pt x="2202" y="11067"/>
                      <a:pt x="3036" y="11000"/>
                    </a:cubicBezTo>
                    <a:lnTo>
                      <a:pt x="14310" y="9666"/>
                    </a:lnTo>
                    <a:lnTo>
                      <a:pt x="14177" y="8565"/>
                    </a:lnTo>
                    <a:cubicBezTo>
                      <a:pt x="14010" y="7297"/>
                      <a:pt x="14978" y="6063"/>
                      <a:pt x="16279" y="5963"/>
                    </a:cubicBezTo>
                    <a:lnTo>
                      <a:pt x="16612" y="5896"/>
                    </a:lnTo>
                    <a:cubicBezTo>
                      <a:pt x="16545" y="5696"/>
                      <a:pt x="16479" y="5463"/>
                      <a:pt x="16479" y="5229"/>
                    </a:cubicBezTo>
                    <a:cubicBezTo>
                      <a:pt x="16178" y="2894"/>
                      <a:pt x="17846" y="826"/>
                      <a:pt x="20181" y="526"/>
                    </a:cubicBezTo>
                    <a:cubicBezTo>
                      <a:pt x="20348" y="506"/>
                      <a:pt x="20514" y="497"/>
                      <a:pt x="20678" y="497"/>
                    </a:cubicBezTo>
                    <a:cubicBezTo>
                      <a:pt x="22480" y="497"/>
                      <a:pt x="24073" y="1646"/>
                      <a:pt x="24685" y="3328"/>
                    </a:cubicBezTo>
                    <a:cubicBezTo>
                      <a:pt x="24251" y="1377"/>
                      <a:pt x="22495" y="1"/>
                      <a:pt x="20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2953;p89">
                <a:extLst>
                  <a:ext uri="{FF2B5EF4-FFF2-40B4-BE49-F238E27FC236}">
                    <a16:creationId xmlns:a16="http://schemas.microsoft.com/office/drawing/2014/main" id="{F039D7E4-924E-EAFA-216E-FE20F885E782}"/>
                  </a:ext>
                </a:extLst>
              </p:cNvPr>
              <p:cNvSpPr/>
              <p:nvPr/>
            </p:nvSpPr>
            <p:spPr>
              <a:xfrm>
                <a:off x="1703900" y="3248600"/>
                <a:ext cx="1426025" cy="1615125"/>
              </a:xfrm>
              <a:custGeom>
                <a:avLst/>
                <a:gdLst/>
                <a:ahLst/>
                <a:cxnLst/>
                <a:rect l="l" t="t" r="r" b="b"/>
                <a:pathLst>
                  <a:path w="57041" h="64605" extrusionOk="0">
                    <a:moveTo>
                      <a:pt x="25318" y="1"/>
                    </a:moveTo>
                    <a:lnTo>
                      <a:pt x="4203" y="9574"/>
                    </a:lnTo>
                    <a:cubicBezTo>
                      <a:pt x="4203" y="9574"/>
                      <a:pt x="4970" y="10675"/>
                      <a:pt x="5537" y="12076"/>
                    </a:cubicBezTo>
                    <a:cubicBezTo>
                      <a:pt x="5537" y="12176"/>
                      <a:pt x="5604" y="12276"/>
                      <a:pt x="5637" y="12343"/>
                    </a:cubicBezTo>
                    <a:cubicBezTo>
                      <a:pt x="6271" y="13977"/>
                      <a:pt x="6538" y="15879"/>
                      <a:pt x="5304" y="17180"/>
                    </a:cubicBezTo>
                    <a:cubicBezTo>
                      <a:pt x="0" y="22717"/>
                      <a:pt x="2368" y="27954"/>
                      <a:pt x="2835" y="28788"/>
                    </a:cubicBezTo>
                    <a:cubicBezTo>
                      <a:pt x="2869" y="28855"/>
                      <a:pt x="2935" y="28888"/>
                      <a:pt x="2935" y="28888"/>
                    </a:cubicBezTo>
                    <a:cubicBezTo>
                      <a:pt x="2935" y="28888"/>
                      <a:pt x="3636" y="30522"/>
                      <a:pt x="4803" y="33058"/>
                    </a:cubicBezTo>
                    <a:cubicBezTo>
                      <a:pt x="6938" y="37861"/>
                      <a:pt x="10541" y="45900"/>
                      <a:pt x="13676" y="52805"/>
                    </a:cubicBezTo>
                    <a:cubicBezTo>
                      <a:pt x="15111" y="55974"/>
                      <a:pt x="16478" y="58876"/>
                      <a:pt x="17513" y="61144"/>
                    </a:cubicBezTo>
                    <a:cubicBezTo>
                      <a:pt x="17980" y="62078"/>
                      <a:pt x="18480" y="62745"/>
                      <a:pt x="19147" y="63313"/>
                    </a:cubicBezTo>
                    <a:cubicBezTo>
                      <a:pt x="20342" y="64292"/>
                      <a:pt x="21931" y="64605"/>
                      <a:pt x="23975" y="64605"/>
                    </a:cubicBezTo>
                    <a:cubicBezTo>
                      <a:pt x="24784" y="64605"/>
                      <a:pt x="25664" y="64556"/>
                      <a:pt x="26619" y="64480"/>
                    </a:cubicBezTo>
                    <a:cubicBezTo>
                      <a:pt x="35959" y="63313"/>
                      <a:pt x="44365" y="59243"/>
                      <a:pt x="52037" y="52872"/>
                    </a:cubicBezTo>
                    <a:cubicBezTo>
                      <a:pt x="55473" y="49403"/>
                      <a:pt x="57041" y="47234"/>
                      <a:pt x="55506" y="43865"/>
                    </a:cubicBezTo>
                    <a:cubicBezTo>
                      <a:pt x="54506" y="41630"/>
                      <a:pt x="53205" y="38695"/>
                      <a:pt x="51737" y="35526"/>
                    </a:cubicBezTo>
                    <a:cubicBezTo>
                      <a:pt x="48635" y="28588"/>
                      <a:pt x="44865" y="20549"/>
                      <a:pt x="42664" y="15812"/>
                    </a:cubicBezTo>
                    <a:cubicBezTo>
                      <a:pt x="41496" y="13243"/>
                      <a:pt x="40729" y="11642"/>
                      <a:pt x="40729" y="11642"/>
                    </a:cubicBezTo>
                    <a:cubicBezTo>
                      <a:pt x="40729" y="11642"/>
                      <a:pt x="40729" y="11575"/>
                      <a:pt x="40696" y="11509"/>
                    </a:cubicBezTo>
                    <a:cubicBezTo>
                      <a:pt x="40362" y="10708"/>
                      <a:pt x="38194" y="5805"/>
                      <a:pt x="31189" y="5738"/>
                    </a:cubicBezTo>
                    <a:lnTo>
                      <a:pt x="30322" y="5738"/>
                    </a:lnTo>
                    <a:cubicBezTo>
                      <a:pt x="30264" y="5741"/>
                      <a:pt x="30208" y="5743"/>
                      <a:pt x="30151" y="5743"/>
                    </a:cubicBezTo>
                    <a:cubicBezTo>
                      <a:pt x="28472" y="5743"/>
                      <a:pt x="27260" y="4322"/>
                      <a:pt x="26486" y="2869"/>
                    </a:cubicBezTo>
                    <a:cubicBezTo>
                      <a:pt x="26452" y="2836"/>
                      <a:pt x="26386" y="2736"/>
                      <a:pt x="26352" y="2669"/>
                    </a:cubicBezTo>
                    <a:cubicBezTo>
                      <a:pt x="25652" y="1335"/>
                      <a:pt x="25318" y="1"/>
                      <a:pt x="253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2954;p89">
                <a:extLst>
                  <a:ext uri="{FF2B5EF4-FFF2-40B4-BE49-F238E27FC236}">
                    <a16:creationId xmlns:a16="http://schemas.microsoft.com/office/drawing/2014/main" id="{D25C709C-B850-894A-4846-EEEE8FE49069}"/>
                  </a:ext>
                </a:extLst>
              </p:cNvPr>
              <p:cNvSpPr/>
              <p:nvPr/>
            </p:nvSpPr>
            <p:spPr>
              <a:xfrm>
                <a:off x="1809800" y="3246100"/>
                <a:ext cx="552925" cy="302750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12110" extrusionOk="0">
                    <a:moveTo>
                      <a:pt x="21082" y="0"/>
                    </a:moveTo>
                    <a:lnTo>
                      <a:pt x="0" y="9607"/>
                    </a:lnTo>
                    <a:cubicBezTo>
                      <a:pt x="0" y="9607"/>
                      <a:pt x="734" y="10708"/>
                      <a:pt x="1335" y="12109"/>
                    </a:cubicBezTo>
                    <a:cubicBezTo>
                      <a:pt x="2202" y="11809"/>
                      <a:pt x="3169" y="11475"/>
                      <a:pt x="4170" y="11108"/>
                    </a:cubicBezTo>
                    <a:cubicBezTo>
                      <a:pt x="4437" y="10975"/>
                      <a:pt x="4770" y="10875"/>
                      <a:pt x="5104" y="10741"/>
                    </a:cubicBezTo>
                    <a:cubicBezTo>
                      <a:pt x="6005" y="10408"/>
                      <a:pt x="6905" y="10041"/>
                      <a:pt x="7873" y="9607"/>
                    </a:cubicBezTo>
                    <a:cubicBezTo>
                      <a:pt x="8206" y="9441"/>
                      <a:pt x="8506" y="9307"/>
                      <a:pt x="8807" y="9207"/>
                    </a:cubicBezTo>
                    <a:cubicBezTo>
                      <a:pt x="9741" y="8807"/>
                      <a:pt x="10641" y="8406"/>
                      <a:pt x="11575" y="7973"/>
                    </a:cubicBezTo>
                    <a:cubicBezTo>
                      <a:pt x="11876" y="7873"/>
                      <a:pt x="12209" y="7706"/>
                      <a:pt x="12509" y="7573"/>
                    </a:cubicBezTo>
                    <a:cubicBezTo>
                      <a:pt x="13410" y="7139"/>
                      <a:pt x="14344" y="6739"/>
                      <a:pt x="15211" y="6305"/>
                    </a:cubicBezTo>
                    <a:cubicBezTo>
                      <a:pt x="15511" y="6138"/>
                      <a:pt x="15845" y="6038"/>
                      <a:pt x="16112" y="5871"/>
                    </a:cubicBezTo>
                    <a:cubicBezTo>
                      <a:pt x="17046" y="5404"/>
                      <a:pt x="17947" y="4971"/>
                      <a:pt x="18780" y="4537"/>
                    </a:cubicBezTo>
                    <a:cubicBezTo>
                      <a:pt x="19114" y="4404"/>
                      <a:pt x="19414" y="4237"/>
                      <a:pt x="19714" y="4070"/>
                    </a:cubicBezTo>
                    <a:cubicBezTo>
                      <a:pt x="20582" y="3603"/>
                      <a:pt x="21382" y="3136"/>
                      <a:pt x="22116" y="2736"/>
                    </a:cubicBezTo>
                    <a:cubicBezTo>
                      <a:pt x="21416" y="1368"/>
                      <a:pt x="21082" y="67"/>
                      <a:pt x="210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2955;p89">
                <a:extLst>
                  <a:ext uri="{FF2B5EF4-FFF2-40B4-BE49-F238E27FC236}">
                    <a16:creationId xmlns:a16="http://schemas.microsoft.com/office/drawing/2014/main" id="{B60AA050-7777-A0EF-EE91-5AE09B0334EE}"/>
                  </a:ext>
                </a:extLst>
              </p:cNvPr>
              <p:cNvSpPr/>
              <p:nvPr/>
            </p:nvSpPr>
            <p:spPr>
              <a:xfrm>
                <a:off x="1609650" y="2957725"/>
                <a:ext cx="817275" cy="571200"/>
              </a:xfrm>
              <a:custGeom>
                <a:avLst/>
                <a:gdLst/>
                <a:ahLst/>
                <a:cxnLst/>
                <a:rect l="l" t="t" r="r" b="b"/>
                <a:pathLst>
                  <a:path w="32691" h="22848" extrusionOk="0">
                    <a:moveTo>
                      <a:pt x="26286" y="0"/>
                    </a:moveTo>
                    <a:cubicBezTo>
                      <a:pt x="25939" y="0"/>
                      <a:pt x="25588" y="63"/>
                      <a:pt x="25252" y="194"/>
                    </a:cubicBezTo>
                    <a:lnTo>
                      <a:pt x="1935" y="10835"/>
                    </a:lnTo>
                    <a:cubicBezTo>
                      <a:pt x="568" y="11435"/>
                      <a:pt x="1" y="13037"/>
                      <a:pt x="601" y="14371"/>
                    </a:cubicBezTo>
                    <a:lnTo>
                      <a:pt x="4437" y="22844"/>
                    </a:lnTo>
                    <a:cubicBezTo>
                      <a:pt x="4478" y="22846"/>
                      <a:pt x="4521" y="22847"/>
                      <a:pt x="4566" y="22847"/>
                    </a:cubicBezTo>
                    <a:cubicBezTo>
                      <a:pt x="5154" y="22847"/>
                      <a:pt x="6136" y="22648"/>
                      <a:pt x="7406" y="22276"/>
                    </a:cubicBezTo>
                    <a:cubicBezTo>
                      <a:pt x="7740" y="22176"/>
                      <a:pt x="8073" y="22110"/>
                      <a:pt x="8407" y="21976"/>
                    </a:cubicBezTo>
                    <a:cubicBezTo>
                      <a:pt x="9274" y="21676"/>
                      <a:pt x="10241" y="21342"/>
                      <a:pt x="11242" y="20976"/>
                    </a:cubicBezTo>
                    <a:cubicBezTo>
                      <a:pt x="11576" y="20842"/>
                      <a:pt x="11876" y="20742"/>
                      <a:pt x="12209" y="20609"/>
                    </a:cubicBezTo>
                    <a:cubicBezTo>
                      <a:pt x="13077" y="20275"/>
                      <a:pt x="14011" y="19908"/>
                      <a:pt x="14945" y="19474"/>
                    </a:cubicBezTo>
                    <a:cubicBezTo>
                      <a:pt x="15278" y="19308"/>
                      <a:pt x="15578" y="19174"/>
                      <a:pt x="15912" y="19074"/>
                    </a:cubicBezTo>
                    <a:cubicBezTo>
                      <a:pt x="16813" y="18674"/>
                      <a:pt x="17747" y="18274"/>
                      <a:pt x="18681" y="17840"/>
                    </a:cubicBezTo>
                    <a:cubicBezTo>
                      <a:pt x="18948" y="17740"/>
                      <a:pt x="19281" y="17573"/>
                      <a:pt x="19581" y="17440"/>
                    </a:cubicBezTo>
                    <a:cubicBezTo>
                      <a:pt x="20515" y="17006"/>
                      <a:pt x="21416" y="16606"/>
                      <a:pt x="22283" y="16172"/>
                    </a:cubicBezTo>
                    <a:cubicBezTo>
                      <a:pt x="22583" y="16005"/>
                      <a:pt x="22917" y="15905"/>
                      <a:pt x="23217" y="15738"/>
                    </a:cubicBezTo>
                    <a:cubicBezTo>
                      <a:pt x="24118" y="15271"/>
                      <a:pt x="25052" y="14838"/>
                      <a:pt x="25886" y="14404"/>
                    </a:cubicBezTo>
                    <a:cubicBezTo>
                      <a:pt x="26219" y="14271"/>
                      <a:pt x="26520" y="14104"/>
                      <a:pt x="26786" y="13937"/>
                    </a:cubicBezTo>
                    <a:cubicBezTo>
                      <a:pt x="27754" y="13437"/>
                      <a:pt x="28621" y="12936"/>
                      <a:pt x="29422" y="12469"/>
                    </a:cubicBezTo>
                    <a:cubicBezTo>
                      <a:pt x="29722" y="12269"/>
                      <a:pt x="30022" y="12103"/>
                      <a:pt x="30289" y="11936"/>
                    </a:cubicBezTo>
                    <a:cubicBezTo>
                      <a:pt x="31523" y="11169"/>
                      <a:pt x="32390" y="10501"/>
                      <a:pt x="32691" y="10068"/>
                    </a:cubicBezTo>
                    <a:lnTo>
                      <a:pt x="28855" y="1595"/>
                    </a:lnTo>
                    <a:cubicBezTo>
                      <a:pt x="28377" y="589"/>
                      <a:pt x="27349" y="0"/>
                      <a:pt x="26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2956;p89">
                <a:extLst>
                  <a:ext uri="{FF2B5EF4-FFF2-40B4-BE49-F238E27FC236}">
                    <a16:creationId xmlns:a16="http://schemas.microsoft.com/office/drawing/2014/main" id="{36CFAB91-FFFA-1927-9B67-93A1DC4A294F}"/>
                  </a:ext>
                </a:extLst>
              </p:cNvPr>
              <p:cNvSpPr/>
              <p:nvPr/>
            </p:nvSpPr>
            <p:spPr>
              <a:xfrm>
                <a:off x="1687200" y="3263750"/>
                <a:ext cx="119275" cy="2217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8868" extrusionOk="0">
                    <a:moveTo>
                      <a:pt x="610" y="1"/>
                    </a:moveTo>
                    <a:cubicBezTo>
                      <a:pt x="537" y="1"/>
                      <a:pt x="464" y="20"/>
                      <a:pt x="401" y="62"/>
                    </a:cubicBezTo>
                    <a:cubicBezTo>
                      <a:pt x="101" y="195"/>
                      <a:pt x="1" y="462"/>
                      <a:pt x="101" y="695"/>
                    </a:cubicBezTo>
                    <a:lnTo>
                      <a:pt x="3804" y="8868"/>
                    </a:lnTo>
                    <a:cubicBezTo>
                      <a:pt x="4104" y="8735"/>
                      <a:pt x="4437" y="8668"/>
                      <a:pt x="4771" y="8534"/>
                    </a:cubicBezTo>
                    <a:lnTo>
                      <a:pt x="1002" y="228"/>
                    </a:lnTo>
                    <a:cubicBezTo>
                      <a:pt x="933" y="91"/>
                      <a:pt x="770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2957;p89">
                <a:extLst>
                  <a:ext uri="{FF2B5EF4-FFF2-40B4-BE49-F238E27FC236}">
                    <a16:creationId xmlns:a16="http://schemas.microsoft.com/office/drawing/2014/main" id="{EF240C76-8E97-A8F7-CD47-96C3F4C64328}"/>
                  </a:ext>
                </a:extLst>
              </p:cNvPr>
              <p:cNvSpPr/>
              <p:nvPr/>
            </p:nvSpPr>
            <p:spPr>
              <a:xfrm>
                <a:off x="1777275" y="3221775"/>
                <a:ext cx="122600" cy="2278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9113" extrusionOk="0">
                    <a:moveTo>
                      <a:pt x="604" y="0"/>
                    </a:moveTo>
                    <a:cubicBezTo>
                      <a:pt x="528" y="0"/>
                      <a:pt x="448" y="13"/>
                      <a:pt x="367" y="39"/>
                    </a:cubicBezTo>
                    <a:cubicBezTo>
                      <a:pt x="67" y="140"/>
                      <a:pt x="0" y="440"/>
                      <a:pt x="67" y="640"/>
                    </a:cubicBezTo>
                    <a:lnTo>
                      <a:pt x="3970" y="9113"/>
                    </a:lnTo>
                    <a:cubicBezTo>
                      <a:pt x="4270" y="9013"/>
                      <a:pt x="4570" y="8879"/>
                      <a:pt x="4904" y="8746"/>
                    </a:cubicBezTo>
                    <a:lnTo>
                      <a:pt x="1035" y="240"/>
                    </a:lnTo>
                    <a:cubicBezTo>
                      <a:pt x="986" y="93"/>
                      <a:pt x="812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2958;p89">
                <a:extLst>
                  <a:ext uri="{FF2B5EF4-FFF2-40B4-BE49-F238E27FC236}">
                    <a16:creationId xmlns:a16="http://schemas.microsoft.com/office/drawing/2014/main" id="{98AFA2D1-EF14-F768-6DCA-5634B9DC0C7B}"/>
                  </a:ext>
                </a:extLst>
              </p:cNvPr>
              <p:cNvSpPr/>
              <p:nvPr/>
            </p:nvSpPr>
            <p:spPr>
              <a:xfrm>
                <a:off x="1869000" y="3180400"/>
                <a:ext cx="124275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9300" extrusionOk="0">
                    <a:moveTo>
                      <a:pt x="609" y="0"/>
                    </a:moveTo>
                    <a:cubicBezTo>
                      <a:pt x="531" y="0"/>
                      <a:pt x="449" y="19"/>
                      <a:pt x="368" y="60"/>
                    </a:cubicBezTo>
                    <a:cubicBezTo>
                      <a:pt x="101" y="193"/>
                      <a:pt x="1" y="460"/>
                      <a:pt x="67" y="694"/>
                    </a:cubicBezTo>
                    <a:lnTo>
                      <a:pt x="4004" y="9300"/>
                    </a:lnTo>
                    <a:cubicBezTo>
                      <a:pt x="4337" y="9166"/>
                      <a:pt x="4637" y="9033"/>
                      <a:pt x="4971" y="8900"/>
                    </a:cubicBezTo>
                    <a:lnTo>
                      <a:pt x="1035" y="260"/>
                    </a:lnTo>
                    <a:cubicBezTo>
                      <a:pt x="942" y="98"/>
                      <a:pt x="785" y="0"/>
                      <a:pt x="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2959;p89">
                <a:extLst>
                  <a:ext uri="{FF2B5EF4-FFF2-40B4-BE49-F238E27FC236}">
                    <a16:creationId xmlns:a16="http://schemas.microsoft.com/office/drawing/2014/main" id="{D3035042-47A7-7971-08AD-A4CDACD43916}"/>
                  </a:ext>
                </a:extLst>
              </p:cNvPr>
              <p:cNvSpPr/>
              <p:nvPr/>
            </p:nvSpPr>
            <p:spPr>
              <a:xfrm>
                <a:off x="1960750" y="3138700"/>
                <a:ext cx="124275" cy="23417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9367" extrusionOk="0">
                    <a:moveTo>
                      <a:pt x="607" y="0"/>
                    </a:moveTo>
                    <a:cubicBezTo>
                      <a:pt x="530" y="0"/>
                      <a:pt x="449" y="19"/>
                      <a:pt x="367" y="60"/>
                    </a:cubicBezTo>
                    <a:cubicBezTo>
                      <a:pt x="67" y="194"/>
                      <a:pt x="0" y="460"/>
                      <a:pt x="67" y="694"/>
                    </a:cubicBezTo>
                    <a:lnTo>
                      <a:pt x="4036" y="9367"/>
                    </a:lnTo>
                    <a:cubicBezTo>
                      <a:pt x="4336" y="9233"/>
                      <a:pt x="4670" y="9067"/>
                      <a:pt x="4970" y="8933"/>
                    </a:cubicBezTo>
                    <a:lnTo>
                      <a:pt x="1001" y="260"/>
                    </a:lnTo>
                    <a:cubicBezTo>
                      <a:pt x="931" y="98"/>
                      <a:pt x="781" y="0"/>
                      <a:pt x="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2960;p89">
                <a:extLst>
                  <a:ext uri="{FF2B5EF4-FFF2-40B4-BE49-F238E27FC236}">
                    <a16:creationId xmlns:a16="http://schemas.microsoft.com/office/drawing/2014/main" id="{2D4BD655-2F64-BCC4-D07E-D68D7D85A8DC}"/>
                  </a:ext>
                </a:extLst>
              </p:cNvPr>
              <p:cNvSpPr/>
              <p:nvPr/>
            </p:nvSpPr>
            <p:spPr>
              <a:xfrm>
                <a:off x="2051625" y="3097000"/>
                <a:ext cx="123450" cy="23417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9367" extrusionOk="0">
                    <a:moveTo>
                      <a:pt x="601" y="0"/>
                    </a:moveTo>
                    <a:cubicBezTo>
                      <a:pt x="520" y="0"/>
                      <a:pt x="439" y="19"/>
                      <a:pt x="368" y="60"/>
                    </a:cubicBezTo>
                    <a:cubicBezTo>
                      <a:pt x="68" y="194"/>
                      <a:pt x="1" y="461"/>
                      <a:pt x="68" y="694"/>
                    </a:cubicBezTo>
                    <a:lnTo>
                      <a:pt x="4037" y="9367"/>
                    </a:lnTo>
                    <a:cubicBezTo>
                      <a:pt x="4337" y="9200"/>
                      <a:pt x="4671" y="9067"/>
                      <a:pt x="4938" y="8900"/>
                    </a:cubicBezTo>
                    <a:lnTo>
                      <a:pt x="1035" y="260"/>
                    </a:lnTo>
                    <a:cubicBezTo>
                      <a:pt x="966" y="98"/>
                      <a:pt x="784" y="0"/>
                      <a:pt x="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2961;p89">
                <a:extLst>
                  <a:ext uri="{FF2B5EF4-FFF2-40B4-BE49-F238E27FC236}">
                    <a16:creationId xmlns:a16="http://schemas.microsoft.com/office/drawing/2014/main" id="{1A17C02E-CCDB-2720-F219-43A3F08B8C56}"/>
                  </a:ext>
                </a:extLst>
              </p:cNvPr>
              <p:cNvSpPr/>
              <p:nvPr/>
            </p:nvSpPr>
            <p:spPr>
              <a:xfrm>
                <a:off x="2144200" y="3055450"/>
                <a:ext cx="121775" cy="23070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9228" extrusionOk="0">
                    <a:moveTo>
                      <a:pt x="553" y="1"/>
                    </a:moveTo>
                    <a:cubicBezTo>
                      <a:pt x="487" y="1"/>
                      <a:pt x="423" y="17"/>
                      <a:pt x="368" y="54"/>
                    </a:cubicBezTo>
                    <a:cubicBezTo>
                      <a:pt x="134" y="188"/>
                      <a:pt x="1" y="455"/>
                      <a:pt x="67" y="688"/>
                    </a:cubicBezTo>
                    <a:lnTo>
                      <a:pt x="3970" y="9228"/>
                    </a:lnTo>
                    <a:cubicBezTo>
                      <a:pt x="4304" y="9061"/>
                      <a:pt x="4571" y="8927"/>
                      <a:pt x="4871" y="8761"/>
                    </a:cubicBezTo>
                    <a:lnTo>
                      <a:pt x="1001" y="255"/>
                    </a:lnTo>
                    <a:cubicBezTo>
                      <a:pt x="905" y="110"/>
                      <a:pt x="722" y="1"/>
                      <a:pt x="5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2962;p89">
                <a:extLst>
                  <a:ext uri="{FF2B5EF4-FFF2-40B4-BE49-F238E27FC236}">
                    <a16:creationId xmlns:a16="http://schemas.microsoft.com/office/drawing/2014/main" id="{032AE18A-C040-0A32-9648-82513A739AC0}"/>
                  </a:ext>
                </a:extLst>
              </p:cNvPr>
              <p:cNvSpPr/>
              <p:nvPr/>
            </p:nvSpPr>
            <p:spPr>
              <a:xfrm>
                <a:off x="2235100" y="3014775"/>
                <a:ext cx="118450" cy="2246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8987" extrusionOk="0">
                    <a:moveTo>
                      <a:pt x="625" y="1"/>
                    </a:moveTo>
                    <a:cubicBezTo>
                      <a:pt x="547" y="1"/>
                      <a:pt x="460" y="16"/>
                      <a:pt x="367" y="47"/>
                    </a:cubicBezTo>
                    <a:cubicBezTo>
                      <a:pt x="67" y="180"/>
                      <a:pt x="1" y="481"/>
                      <a:pt x="67" y="681"/>
                    </a:cubicBezTo>
                    <a:lnTo>
                      <a:pt x="3870" y="8987"/>
                    </a:lnTo>
                    <a:cubicBezTo>
                      <a:pt x="4137" y="8753"/>
                      <a:pt x="4437" y="8586"/>
                      <a:pt x="4737" y="8420"/>
                    </a:cubicBezTo>
                    <a:lnTo>
                      <a:pt x="1001" y="214"/>
                    </a:lnTo>
                    <a:cubicBezTo>
                      <a:pt x="932" y="75"/>
                      <a:pt x="799" y="1"/>
                      <a:pt x="6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2963;p89">
                <a:extLst>
                  <a:ext uri="{FF2B5EF4-FFF2-40B4-BE49-F238E27FC236}">
                    <a16:creationId xmlns:a16="http://schemas.microsoft.com/office/drawing/2014/main" id="{7B1153C0-1271-6BE5-A1D6-0450934BFAA0}"/>
                  </a:ext>
                </a:extLst>
              </p:cNvPr>
              <p:cNvSpPr/>
              <p:nvPr/>
            </p:nvSpPr>
            <p:spPr>
              <a:xfrm>
                <a:off x="1819800" y="3538800"/>
                <a:ext cx="1233400" cy="1249425"/>
              </a:xfrm>
              <a:custGeom>
                <a:avLst/>
                <a:gdLst/>
                <a:ahLst/>
                <a:cxnLst/>
                <a:rect l="l" t="t" r="r" b="b"/>
                <a:pathLst>
                  <a:path w="49336" h="49977" extrusionOk="0">
                    <a:moveTo>
                      <a:pt x="33458" y="1"/>
                    </a:moveTo>
                    <a:cubicBezTo>
                      <a:pt x="33391" y="1"/>
                      <a:pt x="33324" y="34"/>
                      <a:pt x="33224" y="34"/>
                    </a:cubicBezTo>
                    <a:cubicBezTo>
                      <a:pt x="21082" y="2102"/>
                      <a:pt x="10175" y="7540"/>
                      <a:pt x="1" y="15245"/>
                    </a:cubicBezTo>
                    <a:cubicBezTo>
                      <a:pt x="1" y="15345"/>
                      <a:pt x="2169" y="19848"/>
                      <a:pt x="3170" y="22083"/>
                    </a:cubicBezTo>
                    <a:cubicBezTo>
                      <a:pt x="5038" y="26286"/>
                      <a:pt x="8240" y="33425"/>
                      <a:pt x="11009" y="39529"/>
                    </a:cubicBezTo>
                    <a:cubicBezTo>
                      <a:pt x="12309" y="42298"/>
                      <a:pt x="13510" y="44900"/>
                      <a:pt x="14411" y="46901"/>
                    </a:cubicBezTo>
                    <a:cubicBezTo>
                      <a:pt x="14845" y="47735"/>
                      <a:pt x="15312" y="48369"/>
                      <a:pt x="15879" y="48802"/>
                    </a:cubicBezTo>
                    <a:cubicBezTo>
                      <a:pt x="16963" y="49694"/>
                      <a:pt x="18378" y="49976"/>
                      <a:pt x="20200" y="49976"/>
                    </a:cubicBezTo>
                    <a:cubicBezTo>
                      <a:pt x="20899" y="49976"/>
                      <a:pt x="21659" y="49935"/>
                      <a:pt x="22483" y="49870"/>
                    </a:cubicBezTo>
                    <a:cubicBezTo>
                      <a:pt x="30723" y="48802"/>
                      <a:pt x="38195" y="45233"/>
                      <a:pt x="44966" y="39596"/>
                    </a:cubicBezTo>
                    <a:cubicBezTo>
                      <a:pt x="47968" y="36560"/>
                      <a:pt x="49336" y="34626"/>
                      <a:pt x="48002" y="31557"/>
                    </a:cubicBezTo>
                    <a:cubicBezTo>
                      <a:pt x="47134" y="29589"/>
                      <a:pt x="46000" y="27020"/>
                      <a:pt x="44699" y="24218"/>
                    </a:cubicBezTo>
                    <a:cubicBezTo>
                      <a:pt x="41897" y="18114"/>
                      <a:pt x="38595" y="11009"/>
                      <a:pt x="36660" y="6772"/>
                    </a:cubicBezTo>
                    <a:cubicBezTo>
                      <a:pt x="35593" y="4537"/>
                      <a:pt x="33491" y="68"/>
                      <a:pt x="33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2964;p89">
                <a:extLst>
                  <a:ext uri="{FF2B5EF4-FFF2-40B4-BE49-F238E27FC236}">
                    <a16:creationId xmlns:a16="http://schemas.microsoft.com/office/drawing/2014/main" id="{308E8490-78C7-8BF0-4CB0-B5EB1357243E}"/>
                  </a:ext>
                </a:extLst>
              </p:cNvPr>
              <p:cNvSpPr/>
              <p:nvPr/>
            </p:nvSpPr>
            <p:spPr>
              <a:xfrm>
                <a:off x="1818975" y="3540475"/>
                <a:ext cx="830625" cy="380300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15212" extrusionOk="0">
                    <a:moveTo>
                      <a:pt x="33224" y="1"/>
                    </a:moveTo>
                    <a:cubicBezTo>
                      <a:pt x="21082" y="2035"/>
                      <a:pt x="10174" y="7473"/>
                      <a:pt x="0" y="15211"/>
                    </a:cubicBezTo>
                    <a:cubicBezTo>
                      <a:pt x="0" y="15211"/>
                      <a:pt x="6738" y="14144"/>
                      <a:pt x="19814" y="7639"/>
                    </a:cubicBezTo>
                    <a:cubicBezTo>
                      <a:pt x="28587" y="3270"/>
                      <a:pt x="31990" y="1001"/>
                      <a:pt x="332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2965;p89">
                <a:extLst>
                  <a:ext uri="{FF2B5EF4-FFF2-40B4-BE49-F238E27FC236}">
                    <a16:creationId xmlns:a16="http://schemas.microsoft.com/office/drawing/2014/main" id="{11CD1218-3A2F-4AC6-33E6-1695B2D7935E}"/>
                  </a:ext>
                </a:extLst>
              </p:cNvPr>
              <p:cNvSpPr/>
              <p:nvPr/>
            </p:nvSpPr>
            <p:spPr>
              <a:xfrm>
                <a:off x="1823150" y="3642225"/>
                <a:ext cx="1175025" cy="926500"/>
              </a:xfrm>
              <a:custGeom>
                <a:avLst/>
                <a:gdLst/>
                <a:ahLst/>
                <a:cxnLst/>
                <a:rect l="l" t="t" r="r" b="b"/>
                <a:pathLst>
                  <a:path w="47001" h="37060" extrusionOk="0">
                    <a:moveTo>
                      <a:pt x="37894" y="0"/>
                    </a:moveTo>
                    <a:cubicBezTo>
                      <a:pt x="26052" y="7539"/>
                      <a:pt x="13410" y="13276"/>
                      <a:pt x="0" y="17313"/>
                    </a:cubicBezTo>
                    <a:cubicBezTo>
                      <a:pt x="2135" y="22116"/>
                      <a:pt x="5738" y="30155"/>
                      <a:pt x="8873" y="37060"/>
                    </a:cubicBezTo>
                    <a:cubicBezTo>
                      <a:pt x="22983" y="33457"/>
                      <a:pt x="35692" y="27720"/>
                      <a:pt x="47000" y="19748"/>
                    </a:cubicBezTo>
                    <a:cubicBezTo>
                      <a:pt x="43865" y="12809"/>
                      <a:pt x="40095" y="4770"/>
                      <a:pt x="37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2966;p89">
                <a:extLst>
                  <a:ext uri="{FF2B5EF4-FFF2-40B4-BE49-F238E27FC236}">
                    <a16:creationId xmlns:a16="http://schemas.microsoft.com/office/drawing/2014/main" id="{56319544-7081-7988-78A2-8C98663E2D74}"/>
                  </a:ext>
                </a:extLst>
              </p:cNvPr>
              <p:cNvSpPr/>
              <p:nvPr/>
            </p:nvSpPr>
            <p:spPr>
              <a:xfrm>
                <a:off x="1941550" y="4007475"/>
                <a:ext cx="302750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8841" extrusionOk="0">
                    <a:moveTo>
                      <a:pt x="9674" y="1"/>
                    </a:moveTo>
                    <a:cubicBezTo>
                      <a:pt x="6606" y="1468"/>
                      <a:pt x="3236" y="2602"/>
                      <a:pt x="1" y="3536"/>
                    </a:cubicBezTo>
                    <a:lnTo>
                      <a:pt x="2436" y="8840"/>
                    </a:lnTo>
                    <a:cubicBezTo>
                      <a:pt x="5772" y="8006"/>
                      <a:pt x="9007" y="6872"/>
                      <a:pt x="12109" y="5304"/>
                    </a:cubicBezTo>
                    <a:lnTo>
                      <a:pt x="96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2967;p89">
                <a:extLst>
                  <a:ext uri="{FF2B5EF4-FFF2-40B4-BE49-F238E27FC236}">
                    <a16:creationId xmlns:a16="http://schemas.microsoft.com/office/drawing/2014/main" id="{0827BCE4-6A66-96E6-7E8F-7B5AB2A96051}"/>
                  </a:ext>
                </a:extLst>
              </p:cNvPr>
              <p:cNvSpPr/>
              <p:nvPr/>
            </p:nvSpPr>
            <p:spPr>
              <a:xfrm>
                <a:off x="2535325" y="4070025"/>
                <a:ext cx="408650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10275" extrusionOk="0">
                    <a:moveTo>
                      <a:pt x="15678" y="0"/>
                    </a:moveTo>
                    <a:cubicBezTo>
                      <a:pt x="10674" y="3603"/>
                      <a:pt x="5471" y="6505"/>
                      <a:pt x="0" y="9040"/>
                    </a:cubicBezTo>
                    <a:lnTo>
                      <a:pt x="534" y="10274"/>
                    </a:lnTo>
                    <a:cubicBezTo>
                      <a:pt x="6205" y="7706"/>
                      <a:pt x="11508" y="4871"/>
                      <a:pt x="16345" y="1301"/>
                    </a:cubicBezTo>
                    <a:lnTo>
                      <a:pt x="156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2968;p89">
                <a:extLst>
                  <a:ext uri="{FF2B5EF4-FFF2-40B4-BE49-F238E27FC236}">
                    <a16:creationId xmlns:a16="http://schemas.microsoft.com/office/drawing/2014/main" id="{F17C4621-A8C0-DFB7-4678-3A83D05075F7}"/>
                  </a:ext>
                </a:extLst>
              </p:cNvPr>
              <p:cNvSpPr/>
              <p:nvPr/>
            </p:nvSpPr>
            <p:spPr>
              <a:xfrm>
                <a:off x="4647650" y="4293525"/>
                <a:ext cx="419500" cy="508725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20349" extrusionOk="0">
                    <a:moveTo>
                      <a:pt x="3103" y="0"/>
                    </a:moveTo>
                    <a:lnTo>
                      <a:pt x="2336" y="4236"/>
                    </a:lnTo>
                    <a:lnTo>
                      <a:pt x="1" y="17413"/>
                    </a:lnTo>
                    <a:lnTo>
                      <a:pt x="8640" y="20348"/>
                    </a:lnTo>
                    <a:lnTo>
                      <a:pt x="16779" y="4570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2969;p89">
                <a:extLst>
                  <a:ext uri="{FF2B5EF4-FFF2-40B4-BE49-F238E27FC236}">
                    <a16:creationId xmlns:a16="http://schemas.microsoft.com/office/drawing/2014/main" id="{EA83B7BF-7BA7-4053-6531-0ED632E9F68F}"/>
                  </a:ext>
                </a:extLst>
              </p:cNvPr>
              <p:cNvSpPr/>
              <p:nvPr/>
            </p:nvSpPr>
            <p:spPr>
              <a:xfrm>
                <a:off x="4706025" y="4293525"/>
                <a:ext cx="361125" cy="508725"/>
              </a:xfrm>
              <a:custGeom>
                <a:avLst/>
                <a:gdLst/>
                <a:ahLst/>
                <a:cxnLst/>
                <a:rect l="l" t="t" r="r" b="b"/>
                <a:pathLst>
                  <a:path w="14445" h="20349" extrusionOk="0">
                    <a:moveTo>
                      <a:pt x="768" y="0"/>
                    </a:moveTo>
                    <a:lnTo>
                      <a:pt x="1" y="4236"/>
                    </a:lnTo>
                    <a:lnTo>
                      <a:pt x="7006" y="6571"/>
                    </a:lnTo>
                    <a:cubicBezTo>
                      <a:pt x="7006" y="6571"/>
                      <a:pt x="4170" y="14210"/>
                      <a:pt x="2102" y="18914"/>
                    </a:cubicBezTo>
                    <a:lnTo>
                      <a:pt x="6305" y="20348"/>
                    </a:lnTo>
                    <a:lnTo>
                      <a:pt x="14444" y="4570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2970;p89">
                <a:extLst>
                  <a:ext uri="{FF2B5EF4-FFF2-40B4-BE49-F238E27FC236}">
                    <a16:creationId xmlns:a16="http://schemas.microsoft.com/office/drawing/2014/main" id="{C6394424-FF54-53F1-890D-72D0D92300E8}"/>
                  </a:ext>
                </a:extLst>
              </p:cNvPr>
              <p:cNvSpPr/>
              <p:nvPr/>
            </p:nvSpPr>
            <p:spPr>
              <a:xfrm>
                <a:off x="4447525" y="4636250"/>
                <a:ext cx="616275" cy="276900"/>
              </a:xfrm>
              <a:custGeom>
                <a:avLst/>
                <a:gdLst/>
                <a:ahLst/>
                <a:cxnLst/>
                <a:rect l="l" t="t" r="r" b="b"/>
                <a:pathLst>
                  <a:path w="24651" h="11076" extrusionOk="0">
                    <a:moveTo>
                      <a:pt x="801" y="1"/>
                    </a:moveTo>
                    <a:lnTo>
                      <a:pt x="0" y="2336"/>
                    </a:lnTo>
                    <a:lnTo>
                      <a:pt x="23617" y="11076"/>
                    </a:lnTo>
                    <a:lnTo>
                      <a:pt x="24651" y="8040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2971;p89">
                <a:extLst>
                  <a:ext uri="{FF2B5EF4-FFF2-40B4-BE49-F238E27FC236}">
                    <a16:creationId xmlns:a16="http://schemas.microsoft.com/office/drawing/2014/main" id="{F25562B9-E0BA-7F92-7656-DF5B63E4FF40}"/>
                  </a:ext>
                </a:extLst>
              </p:cNvPr>
              <p:cNvSpPr/>
              <p:nvPr/>
            </p:nvSpPr>
            <p:spPr>
              <a:xfrm>
                <a:off x="5505775" y="1739175"/>
                <a:ext cx="258525" cy="779750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1190" extrusionOk="0">
                    <a:moveTo>
                      <a:pt x="10341" y="1"/>
                    </a:moveTo>
                    <a:lnTo>
                      <a:pt x="0" y="30890"/>
                    </a:lnTo>
                    <a:lnTo>
                      <a:pt x="834" y="31190"/>
                    </a:lnTo>
                    <a:lnTo>
                      <a:pt x="9674" y="4704"/>
                    </a:lnTo>
                    <a:lnTo>
                      <a:pt x="103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2972;p89">
                <a:extLst>
                  <a:ext uri="{FF2B5EF4-FFF2-40B4-BE49-F238E27FC236}">
                    <a16:creationId xmlns:a16="http://schemas.microsoft.com/office/drawing/2014/main" id="{7571D8F7-D335-35EE-AECD-CB0C7A9F8A92}"/>
                  </a:ext>
                </a:extLst>
              </p:cNvPr>
              <p:cNvSpPr/>
              <p:nvPr/>
            </p:nvSpPr>
            <p:spPr>
              <a:xfrm>
                <a:off x="5342325" y="2495700"/>
                <a:ext cx="234350" cy="381825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15273" extrusionOk="0">
                    <a:moveTo>
                      <a:pt x="6543" y="1"/>
                    </a:moveTo>
                    <a:cubicBezTo>
                      <a:pt x="5446" y="1"/>
                      <a:pt x="4422" y="693"/>
                      <a:pt x="4036" y="1796"/>
                    </a:cubicBezTo>
                    <a:lnTo>
                      <a:pt x="0" y="13872"/>
                    </a:lnTo>
                    <a:lnTo>
                      <a:pt x="4970" y="15273"/>
                    </a:lnTo>
                    <a:lnTo>
                      <a:pt x="8907" y="3431"/>
                    </a:lnTo>
                    <a:cubicBezTo>
                      <a:pt x="9374" y="2096"/>
                      <a:pt x="8706" y="595"/>
                      <a:pt x="7372" y="128"/>
                    </a:cubicBezTo>
                    <a:cubicBezTo>
                      <a:pt x="7339" y="128"/>
                      <a:pt x="7305" y="95"/>
                      <a:pt x="7239" y="95"/>
                    </a:cubicBezTo>
                    <a:cubicBezTo>
                      <a:pt x="7007" y="31"/>
                      <a:pt x="6774" y="1"/>
                      <a:pt x="6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2973;p89">
                <a:extLst>
                  <a:ext uri="{FF2B5EF4-FFF2-40B4-BE49-F238E27FC236}">
                    <a16:creationId xmlns:a16="http://schemas.microsoft.com/office/drawing/2014/main" id="{BC90DFD7-4064-A3B5-2C9B-7B4AD44E843D}"/>
                  </a:ext>
                </a:extLst>
              </p:cNvPr>
              <p:cNvSpPr/>
              <p:nvPr/>
            </p:nvSpPr>
            <p:spPr>
              <a:xfrm>
                <a:off x="5247250" y="2718225"/>
                <a:ext cx="31525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7139" extrusionOk="0">
                    <a:moveTo>
                      <a:pt x="1969" y="0"/>
                    </a:moveTo>
                    <a:lnTo>
                      <a:pt x="1" y="2969"/>
                    </a:lnTo>
                    <a:lnTo>
                      <a:pt x="12376" y="7139"/>
                    </a:lnTo>
                    <a:lnTo>
                      <a:pt x="12610" y="357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2974;p89">
                <a:extLst>
                  <a:ext uri="{FF2B5EF4-FFF2-40B4-BE49-F238E27FC236}">
                    <a16:creationId xmlns:a16="http://schemas.microsoft.com/office/drawing/2014/main" id="{839958F8-EFA5-476C-F17D-F772787DE511}"/>
                  </a:ext>
                </a:extLst>
              </p:cNvPr>
              <p:cNvSpPr/>
              <p:nvPr/>
            </p:nvSpPr>
            <p:spPr>
              <a:xfrm>
                <a:off x="4699350" y="2769925"/>
                <a:ext cx="910675" cy="1637875"/>
              </a:xfrm>
              <a:custGeom>
                <a:avLst/>
                <a:gdLst/>
                <a:ahLst/>
                <a:cxnLst/>
                <a:rect l="l" t="t" r="r" b="b"/>
                <a:pathLst>
                  <a:path w="36427" h="65515" extrusionOk="0">
                    <a:moveTo>
                      <a:pt x="20049" y="0"/>
                    </a:moveTo>
                    <a:lnTo>
                      <a:pt x="1836" y="54306"/>
                    </a:lnTo>
                    <a:lnTo>
                      <a:pt x="1" y="59677"/>
                    </a:lnTo>
                    <a:lnTo>
                      <a:pt x="3270" y="60877"/>
                    </a:lnTo>
                    <a:lnTo>
                      <a:pt x="4537" y="61344"/>
                    </a:lnTo>
                    <a:lnTo>
                      <a:pt x="16179" y="65514"/>
                    </a:lnTo>
                    <a:lnTo>
                      <a:pt x="36427" y="3970"/>
                    </a:lnTo>
                    <a:lnTo>
                      <a:pt x="28788" y="2135"/>
                    </a:lnTo>
                    <a:lnTo>
                      <a:pt x="24919" y="1235"/>
                    </a:lnTo>
                    <a:lnTo>
                      <a:pt x="22617" y="634"/>
                    </a:lnTo>
                    <a:lnTo>
                      <a:pt x="20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2975;p89">
                <a:extLst>
                  <a:ext uri="{FF2B5EF4-FFF2-40B4-BE49-F238E27FC236}">
                    <a16:creationId xmlns:a16="http://schemas.microsoft.com/office/drawing/2014/main" id="{4FB949A1-A014-52C7-98B4-EBADA683D55F}"/>
                  </a:ext>
                </a:extLst>
              </p:cNvPr>
              <p:cNvSpPr/>
              <p:nvPr/>
            </p:nvSpPr>
            <p:spPr>
              <a:xfrm>
                <a:off x="5037925" y="2742400"/>
                <a:ext cx="572100" cy="644650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25786" extrusionOk="0">
                    <a:moveTo>
                      <a:pt x="6806" y="1"/>
                    </a:moveTo>
                    <a:lnTo>
                      <a:pt x="1" y="20449"/>
                    </a:lnTo>
                    <a:lnTo>
                      <a:pt x="16046" y="25786"/>
                    </a:lnTo>
                    <a:lnTo>
                      <a:pt x="22884" y="5071"/>
                    </a:lnTo>
                    <a:lnTo>
                      <a:pt x="68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2976;p89">
                <a:extLst>
                  <a:ext uri="{FF2B5EF4-FFF2-40B4-BE49-F238E27FC236}">
                    <a16:creationId xmlns:a16="http://schemas.microsoft.com/office/drawing/2014/main" id="{7223D572-54B3-F26B-5217-D4F618487F5F}"/>
                  </a:ext>
                </a:extLst>
              </p:cNvPr>
              <p:cNvSpPr/>
              <p:nvPr/>
            </p:nvSpPr>
            <p:spPr>
              <a:xfrm>
                <a:off x="4699350" y="2810800"/>
                <a:ext cx="910675" cy="1597000"/>
              </a:xfrm>
              <a:custGeom>
                <a:avLst/>
                <a:gdLst/>
                <a:ahLst/>
                <a:cxnLst/>
                <a:rect l="l" t="t" r="r" b="b"/>
                <a:pathLst>
                  <a:path w="36427" h="63880" extrusionOk="0">
                    <a:moveTo>
                      <a:pt x="28955" y="0"/>
                    </a:moveTo>
                    <a:cubicBezTo>
                      <a:pt x="28922" y="133"/>
                      <a:pt x="28888" y="334"/>
                      <a:pt x="28788" y="500"/>
                    </a:cubicBezTo>
                    <a:cubicBezTo>
                      <a:pt x="28388" y="1935"/>
                      <a:pt x="27521" y="4670"/>
                      <a:pt x="26386" y="8173"/>
                    </a:cubicBezTo>
                    <a:cubicBezTo>
                      <a:pt x="21489" y="23344"/>
                      <a:pt x="11002" y="52798"/>
                      <a:pt x="2853" y="52798"/>
                    </a:cubicBezTo>
                    <a:cubicBezTo>
                      <a:pt x="2509" y="52798"/>
                      <a:pt x="2170" y="52746"/>
                      <a:pt x="1836" y="52638"/>
                    </a:cubicBezTo>
                    <a:lnTo>
                      <a:pt x="1" y="58042"/>
                    </a:lnTo>
                    <a:lnTo>
                      <a:pt x="16179" y="63879"/>
                    </a:lnTo>
                    <a:lnTo>
                      <a:pt x="36427" y="2335"/>
                    </a:lnTo>
                    <a:lnTo>
                      <a:pt x="28955" y="0"/>
                    </a:ln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2977;p89">
                <a:extLst>
                  <a:ext uri="{FF2B5EF4-FFF2-40B4-BE49-F238E27FC236}">
                    <a16:creationId xmlns:a16="http://schemas.microsoft.com/office/drawing/2014/main" id="{B5BE143B-98B3-1E93-BCE6-B211050DE745}"/>
                  </a:ext>
                </a:extLst>
              </p:cNvPr>
              <p:cNvSpPr/>
              <p:nvPr/>
            </p:nvSpPr>
            <p:spPr>
              <a:xfrm>
                <a:off x="5288950" y="3073100"/>
                <a:ext cx="195150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3300" extrusionOk="0">
                    <a:moveTo>
                      <a:pt x="540" y="1"/>
                    </a:moveTo>
                    <a:cubicBezTo>
                      <a:pt x="358" y="1"/>
                      <a:pt x="157" y="151"/>
                      <a:pt x="100" y="349"/>
                    </a:cubicBezTo>
                    <a:cubicBezTo>
                      <a:pt x="0" y="649"/>
                      <a:pt x="134" y="883"/>
                      <a:pt x="334" y="983"/>
                    </a:cubicBezTo>
                    <a:lnTo>
                      <a:pt x="7172" y="3285"/>
                    </a:lnTo>
                    <a:cubicBezTo>
                      <a:pt x="7202" y="3295"/>
                      <a:pt x="7234" y="3299"/>
                      <a:pt x="7267" y="3299"/>
                    </a:cubicBezTo>
                    <a:cubicBezTo>
                      <a:pt x="7448" y="3299"/>
                      <a:pt x="7649" y="3149"/>
                      <a:pt x="7706" y="2951"/>
                    </a:cubicBezTo>
                    <a:cubicBezTo>
                      <a:pt x="7806" y="2651"/>
                      <a:pt x="7673" y="2384"/>
                      <a:pt x="7472" y="2317"/>
                    </a:cubicBezTo>
                    <a:lnTo>
                      <a:pt x="634" y="16"/>
                    </a:lnTo>
                    <a:cubicBezTo>
                      <a:pt x="604" y="5"/>
                      <a:pt x="572" y="1"/>
                      <a:pt x="540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2978;p89">
                <a:extLst>
                  <a:ext uri="{FF2B5EF4-FFF2-40B4-BE49-F238E27FC236}">
                    <a16:creationId xmlns:a16="http://schemas.microsoft.com/office/drawing/2014/main" id="{E1D3C5AB-48F5-E2EA-8798-DA99F61ABC4E}"/>
                  </a:ext>
                </a:extLst>
              </p:cNvPr>
              <p:cNvSpPr/>
              <p:nvPr/>
            </p:nvSpPr>
            <p:spPr>
              <a:xfrm>
                <a:off x="5347325" y="3217850"/>
                <a:ext cx="99250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2013" extrusionOk="0">
                    <a:moveTo>
                      <a:pt x="508" y="0"/>
                    </a:moveTo>
                    <a:cubicBezTo>
                      <a:pt x="335" y="0"/>
                      <a:pt x="154" y="150"/>
                      <a:pt x="100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3336" y="1998"/>
                    </a:lnTo>
                    <a:cubicBezTo>
                      <a:pt x="3366" y="2008"/>
                      <a:pt x="3398" y="2013"/>
                      <a:pt x="3430" y="2013"/>
                    </a:cubicBezTo>
                    <a:cubicBezTo>
                      <a:pt x="3612" y="2013"/>
                      <a:pt x="3813" y="1862"/>
                      <a:pt x="3870" y="1664"/>
                    </a:cubicBezTo>
                    <a:cubicBezTo>
                      <a:pt x="3970" y="1364"/>
                      <a:pt x="3836" y="1097"/>
                      <a:pt x="3636" y="1030"/>
                    </a:cubicBezTo>
                    <a:lnTo>
                      <a:pt x="634" y="30"/>
                    </a:lnTo>
                    <a:cubicBezTo>
                      <a:pt x="594" y="10"/>
                      <a:pt x="551" y="0"/>
                      <a:pt x="508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2979;p89">
                <a:extLst>
                  <a:ext uri="{FF2B5EF4-FFF2-40B4-BE49-F238E27FC236}">
                    <a16:creationId xmlns:a16="http://schemas.microsoft.com/office/drawing/2014/main" id="{A37F385C-9649-DB4A-502D-1A2425F10B9D}"/>
                  </a:ext>
                </a:extLst>
              </p:cNvPr>
              <p:cNvSpPr/>
              <p:nvPr/>
            </p:nvSpPr>
            <p:spPr>
              <a:xfrm>
                <a:off x="5308950" y="3330425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6" y="1"/>
                    </a:moveTo>
                    <a:cubicBezTo>
                      <a:pt x="313" y="1"/>
                      <a:pt x="148" y="150"/>
                      <a:pt x="68" y="363"/>
                    </a:cubicBezTo>
                    <a:cubicBezTo>
                      <a:pt x="1" y="664"/>
                      <a:pt x="134" y="897"/>
                      <a:pt x="335" y="997"/>
                    </a:cubicBezTo>
                    <a:lnTo>
                      <a:pt x="3337" y="1965"/>
                    </a:lnTo>
                    <a:cubicBezTo>
                      <a:pt x="3383" y="1985"/>
                      <a:pt x="3431" y="1994"/>
                      <a:pt x="3479" y="1994"/>
                    </a:cubicBezTo>
                    <a:cubicBezTo>
                      <a:pt x="3668" y="1994"/>
                      <a:pt x="3844" y="1845"/>
                      <a:pt x="3870" y="1631"/>
                    </a:cubicBezTo>
                    <a:cubicBezTo>
                      <a:pt x="3970" y="1364"/>
                      <a:pt x="3837" y="1097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2980;p89">
                <a:extLst>
                  <a:ext uri="{FF2B5EF4-FFF2-40B4-BE49-F238E27FC236}">
                    <a16:creationId xmlns:a16="http://schemas.microsoft.com/office/drawing/2014/main" id="{B2EC0027-695B-2202-0E21-44A4C0B5D24C}"/>
                  </a:ext>
                </a:extLst>
              </p:cNvPr>
              <p:cNvSpPr/>
              <p:nvPr/>
            </p:nvSpPr>
            <p:spPr>
              <a:xfrm>
                <a:off x="5271425" y="3443000"/>
                <a:ext cx="99275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013" extrusionOk="0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7"/>
                      <a:pt x="334" y="997"/>
                    </a:cubicBezTo>
                    <a:lnTo>
                      <a:pt x="3337" y="1998"/>
                    </a:lnTo>
                    <a:cubicBezTo>
                      <a:pt x="3371" y="2008"/>
                      <a:pt x="3407" y="2013"/>
                      <a:pt x="3443" y="2013"/>
                    </a:cubicBezTo>
                    <a:cubicBezTo>
                      <a:pt x="3645" y="2013"/>
                      <a:pt x="3842" y="1858"/>
                      <a:pt x="3870" y="1631"/>
                    </a:cubicBezTo>
                    <a:cubicBezTo>
                      <a:pt x="3970" y="1364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2981;p89">
                <a:extLst>
                  <a:ext uri="{FF2B5EF4-FFF2-40B4-BE49-F238E27FC236}">
                    <a16:creationId xmlns:a16="http://schemas.microsoft.com/office/drawing/2014/main" id="{932189D2-0508-97CC-52D3-477246F029E8}"/>
                  </a:ext>
                </a:extLst>
              </p:cNvPr>
              <p:cNvSpPr/>
              <p:nvPr/>
            </p:nvSpPr>
            <p:spPr>
              <a:xfrm>
                <a:off x="5233900" y="3555575"/>
                <a:ext cx="99275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004" extrusionOk="0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8"/>
                      <a:pt x="334" y="998"/>
                    </a:cubicBezTo>
                    <a:lnTo>
                      <a:pt x="3337" y="1998"/>
                    </a:lnTo>
                    <a:cubicBezTo>
                      <a:pt x="3360" y="2002"/>
                      <a:pt x="3385" y="2003"/>
                      <a:pt x="3409" y="2003"/>
                    </a:cubicBezTo>
                    <a:cubicBezTo>
                      <a:pt x="3622" y="2003"/>
                      <a:pt x="3840" y="1875"/>
                      <a:pt x="3870" y="1665"/>
                    </a:cubicBezTo>
                    <a:cubicBezTo>
                      <a:pt x="3970" y="1365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2982;p89">
                <a:extLst>
                  <a:ext uri="{FF2B5EF4-FFF2-40B4-BE49-F238E27FC236}">
                    <a16:creationId xmlns:a16="http://schemas.microsoft.com/office/drawing/2014/main" id="{85E7D5F8-B470-E0CE-68F8-340935EFBFF4}"/>
                  </a:ext>
                </a:extLst>
              </p:cNvPr>
              <p:cNvSpPr/>
              <p:nvPr/>
            </p:nvSpPr>
            <p:spPr>
              <a:xfrm>
                <a:off x="5100475" y="3634800"/>
                <a:ext cx="1951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3299" extrusionOk="0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1" y="631"/>
                      <a:pt x="134" y="898"/>
                      <a:pt x="334" y="998"/>
                    </a:cubicBezTo>
                    <a:lnTo>
                      <a:pt x="7172" y="3266"/>
                    </a:lnTo>
                    <a:cubicBezTo>
                      <a:pt x="7224" y="3288"/>
                      <a:pt x="7277" y="3299"/>
                      <a:pt x="7330" y="3299"/>
                    </a:cubicBezTo>
                    <a:cubicBezTo>
                      <a:pt x="7513" y="3299"/>
                      <a:pt x="7680" y="3166"/>
                      <a:pt x="7706" y="2932"/>
                    </a:cubicBezTo>
                    <a:cubicBezTo>
                      <a:pt x="7806" y="2666"/>
                      <a:pt x="7673" y="2399"/>
                      <a:pt x="7473" y="2332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2983;p89">
                <a:extLst>
                  <a:ext uri="{FF2B5EF4-FFF2-40B4-BE49-F238E27FC236}">
                    <a16:creationId xmlns:a16="http://schemas.microsoft.com/office/drawing/2014/main" id="{70DD9EC1-A880-2704-FC79-511BA6921289}"/>
                  </a:ext>
                </a:extLst>
              </p:cNvPr>
              <p:cNvSpPr/>
              <p:nvPr/>
            </p:nvSpPr>
            <p:spPr>
              <a:xfrm>
                <a:off x="5158850" y="3779925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3"/>
                    </a:cubicBezTo>
                    <a:lnTo>
                      <a:pt x="3336" y="1964"/>
                    </a:lnTo>
                    <a:cubicBezTo>
                      <a:pt x="3383" y="1984"/>
                      <a:pt x="3431" y="1994"/>
                      <a:pt x="3478" y="1994"/>
                    </a:cubicBezTo>
                    <a:cubicBezTo>
                      <a:pt x="3667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29"/>
                    </a:lnTo>
                    <a:cubicBezTo>
                      <a:pt x="588" y="9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2984;p89">
                <a:extLst>
                  <a:ext uri="{FF2B5EF4-FFF2-40B4-BE49-F238E27FC236}">
                    <a16:creationId xmlns:a16="http://schemas.microsoft.com/office/drawing/2014/main" id="{5C1199F7-123F-F1E8-322C-B26EBF02F110}"/>
                  </a:ext>
                </a:extLst>
              </p:cNvPr>
              <p:cNvSpPr/>
              <p:nvPr/>
            </p:nvSpPr>
            <p:spPr>
              <a:xfrm>
                <a:off x="5121325" y="3892500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4"/>
                    </a:lnTo>
                    <a:cubicBezTo>
                      <a:pt x="3376" y="1984"/>
                      <a:pt x="3420" y="1994"/>
                      <a:pt x="3466" y="1994"/>
                    </a:cubicBezTo>
                    <a:cubicBezTo>
                      <a:pt x="3646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30"/>
                    </a:lnTo>
                    <a:cubicBezTo>
                      <a:pt x="588" y="10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2985;p89">
                <a:extLst>
                  <a:ext uri="{FF2B5EF4-FFF2-40B4-BE49-F238E27FC236}">
                    <a16:creationId xmlns:a16="http://schemas.microsoft.com/office/drawing/2014/main" id="{207B1540-329E-D95A-5056-0E79D90ECEA7}"/>
                  </a:ext>
                </a:extLst>
              </p:cNvPr>
              <p:cNvSpPr/>
              <p:nvPr/>
            </p:nvSpPr>
            <p:spPr>
              <a:xfrm>
                <a:off x="5083800" y="4005075"/>
                <a:ext cx="992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994" extrusionOk="0">
                    <a:moveTo>
                      <a:pt x="495" y="1"/>
                    </a:moveTo>
                    <a:cubicBezTo>
                      <a:pt x="313" y="1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7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2986;p89">
                <a:extLst>
                  <a:ext uri="{FF2B5EF4-FFF2-40B4-BE49-F238E27FC236}">
                    <a16:creationId xmlns:a16="http://schemas.microsoft.com/office/drawing/2014/main" id="{09B384E2-8077-D604-9D96-B8B46560544B}"/>
                  </a:ext>
                </a:extLst>
              </p:cNvPr>
              <p:cNvSpPr/>
              <p:nvPr/>
            </p:nvSpPr>
            <p:spPr>
              <a:xfrm>
                <a:off x="5046275" y="4117650"/>
                <a:ext cx="99250" cy="4987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995" extrusionOk="0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0" y="631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8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2987;p89">
                <a:extLst>
                  <a:ext uri="{FF2B5EF4-FFF2-40B4-BE49-F238E27FC236}">
                    <a16:creationId xmlns:a16="http://schemas.microsoft.com/office/drawing/2014/main" id="{2D8BAD7F-5C13-F838-73BB-75456F0A3FF1}"/>
                  </a:ext>
                </a:extLst>
              </p:cNvPr>
              <p:cNvSpPr/>
              <p:nvPr/>
            </p:nvSpPr>
            <p:spPr>
              <a:xfrm>
                <a:off x="4912850" y="4197725"/>
                <a:ext cx="196000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3283" extrusionOk="0">
                    <a:moveTo>
                      <a:pt x="512" y="0"/>
                    </a:moveTo>
                    <a:cubicBezTo>
                      <a:pt x="313" y="0"/>
                      <a:pt x="147" y="149"/>
                      <a:pt x="67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7172" y="3265"/>
                    </a:lnTo>
                    <a:cubicBezTo>
                      <a:pt x="7206" y="3276"/>
                      <a:pt x="7243" y="3282"/>
                      <a:pt x="7280" y="3282"/>
                    </a:cubicBezTo>
                    <a:cubicBezTo>
                      <a:pt x="7459" y="3282"/>
                      <a:pt x="7656" y="3153"/>
                      <a:pt x="7739" y="2931"/>
                    </a:cubicBezTo>
                    <a:cubicBezTo>
                      <a:pt x="7839" y="2665"/>
                      <a:pt x="7706" y="2398"/>
                      <a:pt x="7506" y="2331"/>
                    </a:cubicBezTo>
                    <a:lnTo>
                      <a:pt x="667" y="29"/>
                    </a:lnTo>
                    <a:cubicBezTo>
                      <a:pt x="614" y="9"/>
                      <a:pt x="562" y="0"/>
                      <a:pt x="512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2988;p89">
                <a:extLst>
                  <a:ext uri="{FF2B5EF4-FFF2-40B4-BE49-F238E27FC236}">
                    <a16:creationId xmlns:a16="http://schemas.microsoft.com/office/drawing/2014/main" id="{7E2B202A-880E-E348-1003-F5A65F71C3AC}"/>
                  </a:ext>
                </a:extLst>
              </p:cNvPr>
              <p:cNvSpPr/>
              <p:nvPr/>
            </p:nvSpPr>
            <p:spPr>
              <a:xfrm>
                <a:off x="4880325" y="2763250"/>
                <a:ext cx="449500" cy="12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0" h="49870" extrusionOk="0">
                    <a:moveTo>
                      <a:pt x="15678" y="1"/>
                    </a:moveTo>
                    <a:lnTo>
                      <a:pt x="15445" y="734"/>
                    </a:lnTo>
                    <a:lnTo>
                      <a:pt x="10441" y="16579"/>
                    </a:lnTo>
                    <a:lnTo>
                      <a:pt x="0" y="49403"/>
                    </a:lnTo>
                    <a:lnTo>
                      <a:pt x="1268" y="49870"/>
                    </a:lnTo>
                    <a:lnTo>
                      <a:pt x="12343" y="17246"/>
                    </a:lnTo>
                    <a:lnTo>
                      <a:pt x="17780" y="1335"/>
                    </a:lnTo>
                    <a:lnTo>
                      <a:pt x="17980" y="701"/>
                    </a:lnTo>
                    <a:lnTo>
                      <a:pt x="15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2989;p89">
                <a:extLst>
                  <a:ext uri="{FF2B5EF4-FFF2-40B4-BE49-F238E27FC236}">
                    <a16:creationId xmlns:a16="http://schemas.microsoft.com/office/drawing/2014/main" id="{94B11730-CDB0-9C17-23B3-01F860D547C1}"/>
                  </a:ext>
                </a:extLst>
              </p:cNvPr>
              <p:cNvSpPr/>
              <p:nvPr/>
            </p:nvSpPr>
            <p:spPr>
              <a:xfrm>
                <a:off x="4520900" y="4178425"/>
                <a:ext cx="753900" cy="321925"/>
              </a:xfrm>
              <a:custGeom>
                <a:avLst/>
                <a:gdLst/>
                <a:ahLst/>
                <a:cxnLst/>
                <a:rect l="l" t="t" r="r" b="b"/>
                <a:pathLst>
                  <a:path w="30156" h="12877" extrusionOk="0">
                    <a:moveTo>
                      <a:pt x="1235" y="1"/>
                    </a:moveTo>
                    <a:lnTo>
                      <a:pt x="0" y="3637"/>
                    </a:lnTo>
                    <a:lnTo>
                      <a:pt x="29055" y="12877"/>
                    </a:lnTo>
                    <a:lnTo>
                      <a:pt x="30155" y="9708"/>
                    </a:ln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2990;p89">
                <a:extLst>
                  <a:ext uri="{FF2B5EF4-FFF2-40B4-BE49-F238E27FC236}">
                    <a16:creationId xmlns:a16="http://schemas.microsoft.com/office/drawing/2014/main" id="{910DF34A-8192-00C4-D404-B267A5166D52}"/>
                  </a:ext>
                </a:extLst>
              </p:cNvPr>
              <p:cNvSpPr/>
              <p:nvPr/>
            </p:nvSpPr>
            <p:spPr>
              <a:xfrm>
                <a:off x="3464300" y="2341050"/>
                <a:ext cx="1520300" cy="2148825"/>
              </a:xfrm>
              <a:custGeom>
                <a:avLst/>
                <a:gdLst/>
                <a:ahLst/>
                <a:cxnLst/>
                <a:rect l="l" t="t" r="r" b="b"/>
                <a:pathLst>
                  <a:path w="60812" h="85953" extrusionOk="0">
                    <a:moveTo>
                      <a:pt x="27883" y="1"/>
                    </a:moveTo>
                    <a:cubicBezTo>
                      <a:pt x="14992" y="1"/>
                      <a:pt x="3100" y="3035"/>
                      <a:pt x="2770" y="9617"/>
                    </a:cubicBezTo>
                    <a:lnTo>
                      <a:pt x="1" y="60453"/>
                    </a:lnTo>
                    <a:cubicBezTo>
                      <a:pt x="1" y="61687"/>
                      <a:pt x="335" y="63155"/>
                      <a:pt x="902" y="64656"/>
                    </a:cubicBezTo>
                    <a:cubicBezTo>
                      <a:pt x="2569" y="69193"/>
                      <a:pt x="6506" y="74530"/>
                      <a:pt x="11643" y="78766"/>
                    </a:cubicBezTo>
                    <a:cubicBezTo>
                      <a:pt x="12176" y="79167"/>
                      <a:pt x="12677" y="79600"/>
                      <a:pt x="13244" y="79967"/>
                    </a:cubicBezTo>
                    <a:cubicBezTo>
                      <a:pt x="15812" y="81868"/>
                      <a:pt x="18648" y="83503"/>
                      <a:pt x="21583" y="84537"/>
                    </a:cubicBezTo>
                    <a:cubicBezTo>
                      <a:pt x="23718" y="85338"/>
                      <a:pt x="25886" y="85805"/>
                      <a:pt x="28088" y="85938"/>
                    </a:cubicBezTo>
                    <a:cubicBezTo>
                      <a:pt x="28369" y="85948"/>
                      <a:pt x="28649" y="85952"/>
                      <a:pt x="28929" y="85952"/>
                    </a:cubicBezTo>
                    <a:cubicBezTo>
                      <a:pt x="30609" y="85952"/>
                      <a:pt x="32267" y="85781"/>
                      <a:pt x="33925" y="85438"/>
                    </a:cubicBezTo>
                    <a:cubicBezTo>
                      <a:pt x="46067" y="82836"/>
                      <a:pt x="57075" y="70961"/>
                      <a:pt x="57909" y="63622"/>
                    </a:cubicBezTo>
                    <a:lnTo>
                      <a:pt x="60644" y="12786"/>
                    </a:lnTo>
                    <a:cubicBezTo>
                      <a:pt x="60811" y="9450"/>
                      <a:pt x="58076" y="6715"/>
                      <a:pt x="53639" y="4613"/>
                    </a:cubicBezTo>
                    <a:cubicBezTo>
                      <a:pt x="48169" y="2011"/>
                      <a:pt x="40196" y="510"/>
                      <a:pt x="32157" y="110"/>
                    </a:cubicBezTo>
                    <a:cubicBezTo>
                      <a:pt x="30730" y="37"/>
                      <a:pt x="29300" y="1"/>
                      <a:pt x="278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2991;p89">
                <a:extLst>
                  <a:ext uri="{FF2B5EF4-FFF2-40B4-BE49-F238E27FC236}">
                    <a16:creationId xmlns:a16="http://schemas.microsoft.com/office/drawing/2014/main" id="{870F79AB-168A-30B3-4192-66422F4E4249}"/>
                  </a:ext>
                </a:extLst>
              </p:cNvPr>
              <p:cNvSpPr/>
              <p:nvPr/>
            </p:nvSpPr>
            <p:spPr>
              <a:xfrm>
                <a:off x="3582725" y="2453275"/>
                <a:ext cx="1288450" cy="1929275"/>
              </a:xfrm>
              <a:custGeom>
                <a:avLst/>
                <a:gdLst/>
                <a:ahLst/>
                <a:cxnLst/>
                <a:rect l="l" t="t" r="r" b="b"/>
                <a:pathLst>
                  <a:path w="51538" h="77171" extrusionOk="0">
                    <a:moveTo>
                      <a:pt x="23816" y="1"/>
                    </a:moveTo>
                    <a:cubicBezTo>
                      <a:pt x="12874" y="1"/>
                      <a:pt x="2801" y="2776"/>
                      <a:pt x="2469" y="8697"/>
                    </a:cubicBezTo>
                    <a:lnTo>
                      <a:pt x="1" y="54363"/>
                    </a:lnTo>
                    <a:cubicBezTo>
                      <a:pt x="1" y="58933"/>
                      <a:pt x="4004" y="65771"/>
                      <a:pt x="9741" y="70775"/>
                    </a:cubicBezTo>
                    <a:cubicBezTo>
                      <a:pt x="13744" y="74277"/>
                      <a:pt x="18647" y="76879"/>
                      <a:pt x="23551" y="77146"/>
                    </a:cubicBezTo>
                    <a:cubicBezTo>
                      <a:pt x="23845" y="77162"/>
                      <a:pt x="24140" y="77170"/>
                      <a:pt x="24434" y="77170"/>
                    </a:cubicBezTo>
                    <a:cubicBezTo>
                      <a:pt x="36127" y="77170"/>
                      <a:pt x="47922" y="64483"/>
                      <a:pt x="48735" y="57032"/>
                    </a:cubicBezTo>
                    <a:lnTo>
                      <a:pt x="51204" y="11399"/>
                    </a:lnTo>
                    <a:cubicBezTo>
                      <a:pt x="51537" y="4661"/>
                      <a:pt x="39429" y="725"/>
                      <a:pt x="27253" y="91"/>
                    </a:cubicBezTo>
                    <a:cubicBezTo>
                      <a:pt x="26105" y="31"/>
                      <a:pt x="24956" y="1"/>
                      <a:pt x="23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2992;p89">
                <a:extLst>
                  <a:ext uri="{FF2B5EF4-FFF2-40B4-BE49-F238E27FC236}">
                    <a16:creationId xmlns:a16="http://schemas.microsoft.com/office/drawing/2014/main" id="{36A9F2CA-7E50-CF57-183A-CEB5B3EC4972}"/>
                  </a:ext>
                </a:extLst>
              </p:cNvPr>
              <p:cNvSpPr/>
              <p:nvPr/>
            </p:nvSpPr>
            <p:spPr>
              <a:xfrm>
                <a:off x="3852925" y="3843700"/>
                <a:ext cx="254025" cy="272600"/>
              </a:xfrm>
              <a:custGeom>
                <a:avLst/>
                <a:gdLst/>
                <a:ahLst/>
                <a:cxnLst/>
                <a:rect l="l" t="t" r="r" b="b"/>
                <a:pathLst>
                  <a:path w="10161" h="10904" extrusionOk="0">
                    <a:moveTo>
                      <a:pt x="9279" y="0"/>
                    </a:moveTo>
                    <a:cubicBezTo>
                      <a:pt x="9156" y="0"/>
                      <a:pt x="9030" y="25"/>
                      <a:pt x="8907" y="80"/>
                    </a:cubicBezTo>
                    <a:lnTo>
                      <a:pt x="601" y="4250"/>
                    </a:lnTo>
                    <a:cubicBezTo>
                      <a:pt x="34" y="4550"/>
                      <a:pt x="0" y="5351"/>
                      <a:pt x="534" y="5684"/>
                    </a:cubicBezTo>
                    <a:lnTo>
                      <a:pt x="8340" y="10721"/>
                    </a:lnTo>
                    <a:cubicBezTo>
                      <a:pt x="8496" y="10848"/>
                      <a:pt x="8666" y="10904"/>
                      <a:pt x="8830" y="10904"/>
                    </a:cubicBezTo>
                    <a:cubicBezTo>
                      <a:pt x="9226" y="10904"/>
                      <a:pt x="9584" y="10579"/>
                      <a:pt x="9607" y="10154"/>
                    </a:cubicBezTo>
                    <a:lnTo>
                      <a:pt x="10108" y="881"/>
                    </a:lnTo>
                    <a:cubicBezTo>
                      <a:pt x="10161" y="377"/>
                      <a:pt x="9750" y="0"/>
                      <a:pt x="92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2993;p89">
                <a:extLst>
                  <a:ext uri="{FF2B5EF4-FFF2-40B4-BE49-F238E27FC236}">
                    <a16:creationId xmlns:a16="http://schemas.microsoft.com/office/drawing/2014/main" id="{10E7A849-D0AF-8F06-F2C2-83C291540622}"/>
                  </a:ext>
                </a:extLst>
              </p:cNvPr>
              <p:cNvSpPr/>
              <p:nvPr/>
            </p:nvSpPr>
            <p:spPr>
              <a:xfrm>
                <a:off x="3879600" y="3868925"/>
                <a:ext cx="20750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8906" extrusionOk="0">
                    <a:moveTo>
                      <a:pt x="7590" y="0"/>
                    </a:moveTo>
                    <a:cubicBezTo>
                      <a:pt x="7486" y="0"/>
                      <a:pt x="7379" y="23"/>
                      <a:pt x="7273" y="72"/>
                    </a:cubicBezTo>
                    <a:lnTo>
                      <a:pt x="501" y="3508"/>
                    </a:lnTo>
                    <a:cubicBezTo>
                      <a:pt x="34" y="3741"/>
                      <a:pt x="1" y="4375"/>
                      <a:pt x="434" y="4675"/>
                    </a:cubicBezTo>
                    <a:lnTo>
                      <a:pt x="6772" y="8812"/>
                    </a:lnTo>
                    <a:cubicBezTo>
                      <a:pt x="6886" y="8877"/>
                      <a:pt x="7008" y="8906"/>
                      <a:pt x="7127" y="8906"/>
                    </a:cubicBezTo>
                    <a:cubicBezTo>
                      <a:pt x="7496" y="8906"/>
                      <a:pt x="7840" y="8623"/>
                      <a:pt x="7840" y="8245"/>
                    </a:cubicBezTo>
                    <a:lnTo>
                      <a:pt x="8273" y="706"/>
                    </a:lnTo>
                    <a:cubicBezTo>
                      <a:pt x="8300" y="311"/>
                      <a:pt x="7974" y="0"/>
                      <a:pt x="7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2994;p89">
                <a:extLst>
                  <a:ext uri="{FF2B5EF4-FFF2-40B4-BE49-F238E27FC236}">
                    <a16:creationId xmlns:a16="http://schemas.microsoft.com/office/drawing/2014/main" id="{AAC34817-F941-F9E3-D37E-9FD60B869E2D}"/>
                  </a:ext>
                </a:extLst>
              </p:cNvPr>
              <p:cNvSpPr/>
              <p:nvPr/>
            </p:nvSpPr>
            <p:spPr>
              <a:xfrm>
                <a:off x="4260300" y="3854225"/>
                <a:ext cx="253950" cy="273025"/>
              </a:xfrm>
              <a:custGeom>
                <a:avLst/>
                <a:gdLst/>
                <a:ahLst/>
                <a:cxnLst/>
                <a:rect l="l" t="t" r="r" b="b"/>
                <a:pathLst>
                  <a:path w="10158" h="10921" extrusionOk="0">
                    <a:moveTo>
                      <a:pt x="1385" y="1"/>
                    </a:moveTo>
                    <a:cubicBezTo>
                      <a:pt x="967" y="1"/>
                      <a:pt x="575" y="324"/>
                      <a:pt x="551" y="793"/>
                    </a:cubicBezTo>
                    <a:lnTo>
                      <a:pt x="50" y="10067"/>
                    </a:lnTo>
                    <a:cubicBezTo>
                      <a:pt x="0" y="10569"/>
                      <a:pt x="366" y="10921"/>
                      <a:pt x="807" y="10921"/>
                    </a:cubicBezTo>
                    <a:cubicBezTo>
                      <a:pt x="951" y="10921"/>
                      <a:pt x="1103" y="10883"/>
                      <a:pt x="1251" y="10801"/>
                    </a:cubicBezTo>
                    <a:lnTo>
                      <a:pt x="9557" y="6631"/>
                    </a:lnTo>
                    <a:cubicBezTo>
                      <a:pt x="10124" y="6331"/>
                      <a:pt x="10158" y="5497"/>
                      <a:pt x="9624" y="5163"/>
                    </a:cubicBezTo>
                    <a:lnTo>
                      <a:pt x="1818" y="126"/>
                    </a:lnTo>
                    <a:cubicBezTo>
                      <a:pt x="1680" y="40"/>
                      <a:pt x="1531" y="1"/>
                      <a:pt x="13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2995;p89">
                <a:extLst>
                  <a:ext uri="{FF2B5EF4-FFF2-40B4-BE49-F238E27FC236}">
                    <a16:creationId xmlns:a16="http://schemas.microsoft.com/office/drawing/2014/main" id="{943C77C7-68C7-DF7B-EAA5-7C3D4911833F}"/>
                  </a:ext>
                </a:extLst>
              </p:cNvPr>
              <p:cNvSpPr/>
              <p:nvPr/>
            </p:nvSpPr>
            <p:spPr>
              <a:xfrm>
                <a:off x="4276550" y="3878575"/>
                <a:ext cx="211025" cy="226225"/>
              </a:xfrm>
              <a:custGeom>
                <a:avLst/>
                <a:gdLst/>
                <a:ahLst/>
                <a:cxnLst/>
                <a:rect l="l" t="t" r="r" b="b"/>
                <a:pathLst>
                  <a:path w="8441" h="9049" extrusionOk="0">
                    <a:moveTo>
                      <a:pt x="1125" y="1"/>
                    </a:moveTo>
                    <a:cubicBezTo>
                      <a:pt x="783" y="1"/>
                      <a:pt x="459" y="265"/>
                      <a:pt x="434" y="653"/>
                    </a:cubicBezTo>
                    <a:lnTo>
                      <a:pt x="1" y="8326"/>
                    </a:lnTo>
                    <a:cubicBezTo>
                      <a:pt x="1" y="8731"/>
                      <a:pt x="351" y="9048"/>
                      <a:pt x="732" y="9048"/>
                    </a:cubicBezTo>
                    <a:cubicBezTo>
                      <a:pt x="821" y="9048"/>
                      <a:pt x="913" y="9031"/>
                      <a:pt x="1002" y="8993"/>
                    </a:cubicBezTo>
                    <a:lnTo>
                      <a:pt x="7906" y="5524"/>
                    </a:lnTo>
                    <a:cubicBezTo>
                      <a:pt x="8407" y="5290"/>
                      <a:pt x="8440" y="4623"/>
                      <a:pt x="7973" y="4323"/>
                    </a:cubicBezTo>
                    <a:lnTo>
                      <a:pt x="1502" y="120"/>
                    </a:lnTo>
                    <a:cubicBezTo>
                      <a:pt x="1384" y="38"/>
                      <a:pt x="1253" y="1"/>
                      <a:pt x="1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2996;p89">
                <a:extLst>
                  <a:ext uri="{FF2B5EF4-FFF2-40B4-BE49-F238E27FC236}">
                    <a16:creationId xmlns:a16="http://schemas.microsoft.com/office/drawing/2014/main" id="{9F22DC20-69BD-9ACC-6622-39257454CA67}"/>
                  </a:ext>
                </a:extLst>
              </p:cNvPr>
              <p:cNvSpPr/>
              <p:nvPr/>
            </p:nvSpPr>
            <p:spPr>
              <a:xfrm>
                <a:off x="3465975" y="2341050"/>
                <a:ext cx="1376850" cy="1969175"/>
              </a:xfrm>
              <a:custGeom>
                <a:avLst/>
                <a:gdLst/>
                <a:ahLst/>
                <a:cxnLst/>
                <a:rect l="l" t="t" r="r" b="b"/>
                <a:pathLst>
                  <a:path w="55074" h="78767" extrusionOk="0">
                    <a:moveTo>
                      <a:pt x="27850" y="1"/>
                    </a:moveTo>
                    <a:cubicBezTo>
                      <a:pt x="14964" y="1"/>
                      <a:pt x="3097" y="3035"/>
                      <a:pt x="2736" y="9617"/>
                    </a:cubicBezTo>
                    <a:lnTo>
                      <a:pt x="1" y="60453"/>
                    </a:lnTo>
                    <a:cubicBezTo>
                      <a:pt x="1" y="65490"/>
                      <a:pt x="4804" y="73162"/>
                      <a:pt x="11642" y="78766"/>
                    </a:cubicBezTo>
                    <a:cubicBezTo>
                      <a:pt x="5471" y="73296"/>
                      <a:pt x="1235" y="66257"/>
                      <a:pt x="1202" y="61521"/>
                    </a:cubicBezTo>
                    <a:lnTo>
                      <a:pt x="3970" y="10718"/>
                    </a:lnTo>
                    <a:cubicBezTo>
                      <a:pt x="4317" y="4131"/>
                      <a:pt x="16237" y="1092"/>
                      <a:pt x="29173" y="1092"/>
                    </a:cubicBezTo>
                    <a:cubicBezTo>
                      <a:pt x="38643" y="1092"/>
                      <a:pt x="48658" y="2721"/>
                      <a:pt x="55073" y="5781"/>
                    </a:cubicBezTo>
                    <a:cubicBezTo>
                      <a:pt x="49870" y="2578"/>
                      <a:pt x="41097" y="644"/>
                      <a:pt x="32124" y="110"/>
                    </a:cubicBezTo>
                    <a:cubicBezTo>
                      <a:pt x="30696" y="37"/>
                      <a:pt x="29267" y="1"/>
                      <a:pt x="27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2997;p89">
                <a:extLst>
                  <a:ext uri="{FF2B5EF4-FFF2-40B4-BE49-F238E27FC236}">
                    <a16:creationId xmlns:a16="http://schemas.microsoft.com/office/drawing/2014/main" id="{CC30AAF1-8F76-25A8-4153-5340F425AAB8}"/>
                  </a:ext>
                </a:extLst>
              </p:cNvPr>
              <p:cNvSpPr/>
              <p:nvPr/>
            </p:nvSpPr>
            <p:spPr>
              <a:xfrm>
                <a:off x="3642775" y="2512575"/>
                <a:ext cx="1184200" cy="1229275"/>
              </a:xfrm>
              <a:custGeom>
                <a:avLst/>
                <a:gdLst/>
                <a:ahLst/>
                <a:cxnLst/>
                <a:rect l="l" t="t" r="r" b="b"/>
                <a:pathLst>
                  <a:path w="47368" h="49171" extrusionOk="0">
                    <a:moveTo>
                      <a:pt x="22476" y="0"/>
                    </a:moveTo>
                    <a:cubicBezTo>
                      <a:pt x="11919" y="0"/>
                      <a:pt x="1871" y="3489"/>
                      <a:pt x="1435" y="10928"/>
                    </a:cubicBezTo>
                    <a:lnTo>
                      <a:pt x="334" y="31076"/>
                    </a:lnTo>
                    <a:cubicBezTo>
                      <a:pt x="0" y="37414"/>
                      <a:pt x="2836" y="43151"/>
                      <a:pt x="7339" y="45386"/>
                    </a:cubicBezTo>
                    <a:cubicBezTo>
                      <a:pt x="12487" y="47896"/>
                      <a:pt x="17839" y="49170"/>
                      <a:pt x="23400" y="49170"/>
                    </a:cubicBezTo>
                    <a:cubicBezTo>
                      <a:pt x="27894" y="49170"/>
                      <a:pt x="32524" y="48338"/>
                      <a:pt x="37294" y="46654"/>
                    </a:cubicBezTo>
                    <a:cubicBezTo>
                      <a:pt x="42030" y="44986"/>
                      <a:pt x="45500" y="39549"/>
                      <a:pt x="45833" y="33211"/>
                    </a:cubicBezTo>
                    <a:lnTo>
                      <a:pt x="46934" y="13397"/>
                    </a:lnTo>
                    <a:cubicBezTo>
                      <a:pt x="47368" y="5224"/>
                      <a:pt x="36126" y="588"/>
                      <a:pt x="24751" y="54"/>
                    </a:cubicBezTo>
                    <a:cubicBezTo>
                      <a:pt x="23993" y="18"/>
                      <a:pt x="23233" y="0"/>
                      <a:pt x="22476" y="0"/>
                    </a:cubicBezTo>
                    <a:close/>
                  </a:path>
                </a:pathLst>
              </a:custGeom>
              <a:solidFill>
                <a:srgbClr val="37A4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2998;p89">
                <a:extLst>
                  <a:ext uri="{FF2B5EF4-FFF2-40B4-BE49-F238E27FC236}">
                    <a16:creationId xmlns:a16="http://schemas.microsoft.com/office/drawing/2014/main" id="{5BAF5FA1-5DCC-0B47-2541-54AC7191F9D3}"/>
                  </a:ext>
                </a:extLst>
              </p:cNvPr>
              <p:cNvSpPr/>
              <p:nvPr/>
            </p:nvSpPr>
            <p:spPr>
              <a:xfrm>
                <a:off x="4003875" y="4393575"/>
                <a:ext cx="3085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3852" extrusionOk="0">
                    <a:moveTo>
                      <a:pt x="1234" y="1"/>
                    </a:moveTo>
                    <a:lnTo>
                      <a:pt x="0" y="2436"/>
                    </a:lnTo>
                    <a:cubicBezTo>
                      <a:pt x="2135" y="3237"/>
                      <a:pt x="4303" y="3704"/>
                      <a:pt x="6505" y="3837"/>
                    </a:cubicBezTo>
                    <a:cubicBezTo>
                      <a:pt x="6786" y="3847"/>
                      <a:pt x="7066" y="3851"/>
                      <a:pt x="7346" y="3851"/>
                    </a:cubicBezTo>
                    <a:cubicBezTo>
                      <a:pt x="9026" y="3851"/>
                      <a:pt x="10684" y="3680"/>
                      <a:pt x="12342" y="3337"/>
                    </a:cubicBezTo>
                    <a:lnTo>
                      <a:pt x="11208" y="535"/>
                    </a:lnTo>
                    <a:lnTo>
                      <a:pt x="1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2999;p89">
                <a:extLst>
                  <a:ext uri="{FF2B5EF4-FFF2-40B4-BE49-F238E27FC236}">
                    <a16:creationId xmlns:a16="http://schemas.microsoft.com/office/drawing/2014/main" id="{7B2134B2-DDF2-1D12-3CEF-4467611CD465}"/>
                  </a:ext>
                </a:extLst>
              </p:cNvPr>
              <p:cNvSpPr/>
              <p:nvPr/>
            </p:nvSpPr>
            <p:spPr>
              <a:xfrm>
                <a:off x="3706975" y="2779725"/>
                <a:ext cx="1044950" cy="694275"/>
              </a:xfrm>
              <a:custGeom>
                <a:avLst/>
                <a:gdLst/>
                <a:ahLst/>
                <a:cxnLst/>
                <a:rect l="l" t="t" r="r" b="b"/>
                <a:pathLst>
                  <a:path w="41798" h="27771" extrusionOk="0">
                    <a:moveTo>
                      <a:pt x="3034" y="0"/>
                    </a:moveTo>
                    <a:cubicBezTo>
                      <a:pt x="2107" y="0"/>
                      <a:pt x="1331" y="766"/>
                      <a:pt x="1268" y="1710"/>
                    </a:cubicBezTo>
                    <a:lnTo>
                      <a:pt x="68" y="23859"/>
                    </a:lnTo>
                    <a:cubicBezTo>
                      <a:pt x="1" y="24860"/>
                      <a:pt x="768" y="25727"/>
                      <a:pt x="1769" y="25761"/>
                    </a:cubicBezTo>
                    <a:lnTo>
                      <a:pt x="38628" y="27762"/>
                    </a:lnTo>
                    <a:cubicBezTo>
                      <a:pt x="38685" y="27768"/>
                      <a:pt x="38742" y="27770"/>
                      <a:pt x="38798" y="27770"/>
                    </a:cubicBezTo>
                    <a:cubicBezTo>
                      <a:pt x="39729" y="27770"/>
                      <a:pt x="40532" y="27005"/>
                      <a:pt x="40563" y="26061"/>
                    </a:cubicBezTo>
                    <a:lnTo>
                      <a:pt x="41764" y="3912"/>
                    </a:lnTo>
                    <a:cubicBezTo>
                      <a:pt x="41797" y="2911"/>
                      <a:pt x="41030" y="2044"/>
                      <a:pt x="40063" y="2010"/>
                    </a:cubicBezTo>
                    <a:lnTo>
                      <a:pt x="3203" y="9"/>
                    </a:lnTo>
                    <a:cubicBezTo>
                      <a:pt x="3146" y="3"/>
                      <a:pt x="3090" y="0"/>
                      <a:pt x="30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3000;p89">
                <a:extLst>
                  <a:ext uri="{FF2B5EF4-FFF2-40B4-BE49-F238E27FC236}">
                    <a16:creationId xmlns:a16="http://schemas.microsoft.com/office/drawing/2014/main" id="{612BFFE5-EBFD-2BCB-96E1-1587859E9484}"/>
                  </a:ext>
                </a:extLst>
              </p:cNvPr>
              <p:cNvSpPr/>
              <p:nvPr/>
            </p:nvSpPr>
            <p:spPr>
              <a:xfrm>
                <a:off x="3706975" y="2779825"/>
                <a:ext cx="1036600" cy="636425"/>
              </a:xfrm>
              <a:custGeom>
                <a:avLst/>
                <a:gdLst/>
                <a:ahLst/>
                <a:cxnLst/>
                <a:rect l="l" t="t" r="r" b="b"/>
                <a:pathLst>
                  <a:path w="41464" h="25457" extrusionOk="0">
                    <a:moveTo>
                      <a:pt x="3049" y="1"/>
                    </a:moveTo>
                    <a:cubicBezTo>
                      <a:pt x="2097" y="1"/>
                      <a:pt x="1267" y="746"/>
                      <a:pt x="1235" y="1706"/>
                    </a:cubicBezTo>
                    <a:lnTo>
                      <a:pt x="34" y="23855"/>
                    </a:lnTo>
                    <a:cubicBezTo>
                      <a:pt x="1" y="24556"/>
                      <a:pt x="368" y="25123"/>
                      <a:pt x="902" y="25456"/>
                    </a:cubicBezTo>
                    <a:lnTo>
                      <a:pt x="902" y="25256"/>
                    </a:lnTo>
                    <a:lnTo>
                      <a:pt x="2169" y="2040"/>
                    </a:lnTo>
                    <a:cubicBezTo>
                      <a:pt x="2201" y="1377"/>
                      <a:pt x="2770" y="833"/>
                      <a:pt x="3424" y="833"/>
                    </a:cubicBezTo>
                    <a:cubicBezTo>
                      <a:pt x="3462" y="833"/>
                      <a:pt x="3499" y="835"/>
                      <a:pt x="3537" y="839"/>
                    </a:cubicBezTo>
                    <a:lnTo>
                      <a:pt x="41430" y="2874"/>
                    </a:lnTo>
                    <a:lnTo>
                      <a:pt x="41464" y="2874"/>
                    </a:lnTo>
                    <a:cubicBezTo>
                      <a:pt x="41197" y="2373"/>
                      <a:pt x="40630" y="2040"/>
                      <a:pt x="40029" y="2006"/>
                    </a:cubicBezTo>
                    <a:lnTo>
                      <a:pt x="3170" y="5"/>
                    </a:lnTo>
                    <a:cubicBezTo>
                      <a:pt x="3129" y="2"/>
                      <a:pt x="3089" y="1"/>
                      <a:pt x="3049" y="1"/>
                    </a:cubicBezTo>
                    <a:close/>
                  </a:path>
                </a:pathLst>
              </a:custGeom>
              <a:solidFill>
                <a:srgbClr val="CF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3001;p89">
                <a:extLst>
                  <a:ext uri="{FF2B5EF4-FFF2-40B4-BE49-F238E27FC236}">
                    <a16:creationId xmlns:a16="http://schemas.microsoft.com/office/drawing/2014/main" id="{99FA91A2-EE0B-5DD4-1A83-CA885BDF09AB}"/>
                  </a:ext>
                </a:extLst>
              </p:cNvPr>
              <p:cNvSpPr/>
              <p:nvPr/>
            </p:nvSpPr>
            <p:spPr>
              <a:xfrm>
                <a:off x="3783700" y="2968400"/>
                <a:ext cx="1134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870" extrusionOk="0">
                    <a:moveTo>
                      <a:pt x="2436" y="1"/>
                    </a:moveTo>
                    <a:lnTo>
                      <a:pt x="1" y="2636"/>
                    </a:lnTo>
                    <a:lnTo>
                      <a:pt x="4537" y="2869"/>
                    </a:lnTo>
                    <a:lnTo>
                      <a:pt x="2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3002;p89">
                <a:extLst>
                  <a:ext uri="{FF2B5EF4-FFF2-40B4-BE49-F238E27FC236}">
                    <a16:creationId xmlns:a16="http://schemas.microsoft.com/office/drawing/2014/main" id="{D56D3224-FB93-05C2-C58E-19877F0BEDE2}"/>
                  </a:ext>
                </a:extLst>
              </p:cNvPr>
              <p:cNvSpPr/>
              <p:nvPr/>
            </p:nvSpPr>
            <p:spPr>
              <a:xfrm>
                <a:off x="3996350" y="2965900"/>
                <a:ext cx="1710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11943" extrusionOk="0">
                    <a:moveTo>
                      <a:pt x="3203" y="0"/>
                    </a:moveTo>
                    <a:lnTo>
                      <a:pt x="368" y="434"/>
                    </a:lnTo>
                    <a:lnTo>
                      <a:pt x="301" y="1868"/>
                    </a:lnTo>
                    <a:lnTo>
                      <a:pt x="3136" y="1435"/>
                    </a:lnTo>
                    <a:lnTo>
                      <a:pt x="2669" y="10375"/>
                    </a:lnTo>
                    <a:lnTo>
                      <a:pt x="68" y="10241"/>
                    </a:lnTo>
                    <a:lnTo>
                      <a:pt x="1" y="11575"/>
                    </a:lnTo>
                    <a:lnTo>
                      <a:pt x="6739" y="11942"/>
                    </a:lnTo>
                    <a:lnTo>
                      <a:pt x="6839" y="10608"/>
                    </a:lnTo>
                    <a:lnTo>
                      <a:pt x="4237" y="10475"/>
                    </a:lnTo>
                    <a:lnTo>
                      <a:pt x="4804" y="101"/>
                    </a:lnTo>
                    <a:lnTo>
                      <a:pt x="3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3003;p89">
                <a:extLst>
                  <a:ext uri="{FF2B5EF4-FFF2-40B4-BE49-F238E27FC236}">
                    <a16:creationId xmlns:a16="http://schemas.microsoft.com/office/drawing/2014/main" id="{6EB6C1FF-6643-4ACD-1B49-4327EDF133ED}"/>
                  </a:ext>
                </a:extLst>
              </p:cNvPr>
              <p:cNvSpPr/>
              <p:nvPr/>
            </p:nvSpPr>
            <p:spPr>
              <a:xfrm>
                <a:off x="4234025" y="2974925"/>
                <a:ext cx="207675" cy="304700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2188" extrusionOk="0">
                    <a:moveTo>
                      <a:pt x="4305" y="1272"/>
                    </a:moveTo>
                    <a:cubicBezTo>
                      <a:pt x="4337" y="1272"/>
                      <a:pt x="4370" y="1273"/>
                      <a:pt x="4404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409"/>
                      <a:pt x="6705" y="4610"/>
                      <a:pt x="6605" y="6244"/>
                    </a:cubicBezTo>
                    <a:cubicBezTo>
                      <a:pt x="6539" y="7845"/>
                      <a:pt x="6272" y="9046"/>
                      <a:pt x="5805" y="9813"/>
                    </a:cubicBezTo>
                    <a:cubicBezTo>
                      <a:pt x="5357" y="10549"/>
                      <a:pt x="4757" y="10916"/>
                      <a:pt x="4003" y="10916"/>
                    </a:cubicBezTo>
                    <a:cubicBezTo>
                      <a:pt x="3970" y="10916"/>
                      <a:pt x="3937" y="10916"/>
                      <a:pt x="3903" y="10914"/>
                    </a:cubicBezTo>
                    <a:cubicBezTo>
                      <a:pt x="3069" y="10881"/>
                      <a:pt x="2469" y="10447"/>
                      <a:pt x="2102" y="9613"/>
                    </a:cubicBezTo>
                    <a:cubicBezTo>
                      <a:pt x="1735" y="8779"/>
                      <a:pt x="1602" y="7578"/>
                      <a:pt x="1702" y="5977"/>
                    </a:cubicBezTo>
                    <a:cubicBezTo>
                      <a:pt x="1769" y="4343"/>
                      <a:pt x="2069" y="3142"/>
                      <a:pt x="2502" y="2375"/>
                    </a:cubicBezTo>
                    <a:cubicBezTo>
                      <a:pt x="2950" y="1639"/>
                      <a:pt x="3551" y="1272"/>
                      <a:pt x="4305" y="1272"/>
                    </a:cubicBezTo>
                    <a:close/>
                    <a:moveTo>
                      <a:pt x="4230" y="0"/>
                    </a:moveTo>
                    <a:cubicBezTo>
                      <a:pt x="3041" y="0"/>
                      <a:pt x="2088" y="469"/>
                      <a:pt x="1368" y="1407"/>
                    </a:cubicBezTo>
                    <a:cubicBezTo>
                      <a:pt x="634" y="2408"/>
                      <a:pt x="201" y="3909"/>
                      <a:pt x="101" y="5877"/>
                    </a:cubicBezTo>
                    <a:cubicBezTo>
                      <a:pt x="1" y="7845"/>
                      <a:pt x="267" y="9380"/>
                      <a:pt x="901" y="10447"/>
                    </a:cubicBezTo>
                    <a:cubicBezTo>
                      <a:pt x="1535" y="11515"/>
                      <a:pt x="2502" y="12082"/>
                      <a:pt x="3837" y="12182"/>
                    </a:cubicBezTo>
                    <a:cubicBezTo>
                      <a:pt x="3918" y="12186"/>
                      <a:pt x="3998" y="12188"/>
                      <a:pt x="4077" y="12188"/>
                    </a:cubicBezTo>
                    <a:cubicBezTo>
                      <a:pt x="5266" y="12188"/>
                      <a:pt x="6218" y="11719"/>
                      <a:pt x="6906" y="10781"/>
                    </a:cubicBezTo>
                    <a:cubicBezTo>
                      <a:pt x="7673" y="9780"/>
                      <a:pt x="8106" y="8279"/>
                      <a:pt x="8206" y="6311"/>
                    </a:cubicBezTo>
                    <a:cubicBezTo>
                      <a:pt x="8307" y="4343"/>
                      <a:pt x="8040" y="2808"/>
                      <a:pt x="7406" y="1741"/>
                    </a:cubicBezTo>
                    <a:cubicBezTo>
                      <a:pt x="6772" y="674"/>
                      <a:pt x="5805" y="73"/>
                      <a:pt x="4470" y="6"/>
                    </a:cubicBezTo>
                    <a:cubicBezTo>
                      <a:pt x="4389" y="2"/>
                      <a:pt x="4309" y="0"/>
                      <a:pt x="4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3004;p89">
                <a:extLst>
                  <a:ext uri="{FF2B5EF4-FFF2-40B4-BE49-F238E27FC236}">
                    <a16:creationId xmlns:a16="http://schemas.microsoft.com/office/drawing/2014/main" id="{A5151397-7B99-4E41-A3AC-8F8C16A0F66F}"/>
                  </a:ext>
                </a:extLst>
              </p:cNvPr>
              <p:cNvSpPr/>
              <p:nvPr/>
            </p:nvSpPr>
            <p:spPr>
              <a:xfrm>
                <a:off x="4489200" y="2989100"/>
                <a:ext cx="207675" cy="303875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2155" extrusionOk="0">
                    <a:moveTo>
                      <a:pt x="4249" y="1266"/>
                    </a:moveTo>
                    <a:cubicBezTo>
                      <a:pt x="4310" y="1266"/>
                      <a:pt x="4373" y="1269"/>
                      <a:pt x="4437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376"/>
                      <a:pt x="6706" y="4610"/>
                      <a:pt x="6639" y="6211"/>
                    </a:cubicBezTo>
                    <a:cubicBezTo>
                      <a:pt x="6539" y="7812"/>
                      <a:pt x="6272" y="9013"/>
                      <a:pt x="5805" y="9813"/>
                    </a:cubicBezTo>
                    <a:cubicBezTo>
                      <a:pt x="5389" y="10549"/>
                      <a:pt x="4790" y="10916"/>
                      <a:pt x="4007" y="10916"/>
                    </a:cubicBezTo>
                    <a:cubicBezTo>
                      <a:pt x="3973" y="10916"/>
                      <a:pt x="3938" y="10916"/>
                      <a:pt x="3904" y="10914"/>
                    </a:cubicBezTo>
                    <a:cubicBezTo>
                      <a:pt x="3103" y="10848"/>
                      <a:pt x="2503" y="10414"/>
                      <a:pt x="2136" y="9613"/>
                    </a:cubicBezTo>
                    <a:cubicBezTo>
                      <a:pt x="1769" y="8779"/>
                      <a:pt x="1635" y="7545"/>
                      <a:pt x="1702" y="5944"/>
                    </a:cubicBezTo>
                    <a:cubicBezTo>
                      <a:pt x="1802" y="4343"/>
                      <a:pt x="2069" y="3142"/>
                      <a:pt x="2503" y="2375"/>
                    </a:cubicBezTo>
                    <a:cubicBezTo>
                      <a:pt x="2934" y="1636"/>
                      <a:pt x="3507" y="1266"/>
                      <a:pt x="4249" y="1266"/>
                    </a:cubicBezTo>
                    <a:close/>
                    <a:moveTo>
                      <a:pt x="4257" y="0"/>
                    </a:moveTo>
                    <a:cubicBezTo>
                      <a:pt x="3042" y="0"/>
                      <a:pt x="2090" y="469"/>
                      <a:pt x="1402" y="1407"/>
                    </a:cubicBezTo>
                    <a:cubicBezTo>
                      <a:pt x="668" y="2408"/>
                      <a:pt x="234" y="3876"/>
                      <a:pt x="134" y="5877"/>
                    </a:cubicBezTo>
                    <a:cubicBezTo>
                      <a:pt x="1" y="7845"/>
                      <a:pt x="268" y="9346"/>
                      <a:pt x="902" y="10447"/>
                    </a:cubicBezTo>
                    <a:cubicBezTo>
                      <a:pt x="1535" y="11515"/>
                      <a:pt x="2536" y="12082"/>
                      <a:pt x="3837" y="12148"/>
                    </a:cubicBezTo>
                    <a:cubicBezTo>
                      <a:pt x="3918" y="12153"/>
                      <a:pt x="3999" y="12155"/>
                      <a:pt x="4078" y="12155"/>
                    </a:cubicBezTo>
                    <a:cubicBezTo>
                      <a:pt x="5266" y="12155"/>
                      <a:pt x="6220" y="11688"/>
                      <a:pt x="6939" y="10781"/>
                    </a:cubicBezTo>
                    <a:cubicBezTo>
                      <a:pt x="7673" y="9747"/>
                      <a:pt x="8107" y="8279"/>
                      <a:pt x="8207" y="6311"/>
                    </a:cubicBezTo>
                    <a:cubicBezTo>
                      <a:pt x="8307" y="4310"/>
                      <a:pt x="8040" y="2808"/>
                      <a:pt x="7406" y="1741"/>
                    </a:cubicBezTo>
                    <a:cubicBezTo>
                      <a:pt x="6772" y="640"/>
                      <a:pt x="5805" y="73"/>
                      <a:pt x="4504" y="6"/>
                    </a:cubicBezTo>
                    <a:cubicBezTo>
                      <a:pt x="4421" y="2"/>
                      <a:pt x="4339" y="0"/>
                      <a:pt x="4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3005;p89">
                <a:extLst>
                  <a:ext uri="{FF2B5EF4-FFF2-40B4-BE49-F238E27FC236}">
                    <a16:creationId xmlns:a16="http://schemas.microsoft.com/office/drawing/2014/main" id="{8D66EDB6-B3F6-7A51-ED28-FEA786D87025}"/>
                  </a:ext>
                </a:extLst>
              </p:cNvPr>
              <p:cNvSpPr/>
              <p:nvPr/>
            </p:nvSpPr>
            <p:spPr>
              <a:xfrm>
                <a:off x="4358275" y="3331150"/>
                <a:ext cx="517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236" extrusionOk="0">
                    <a:moveTo>
                      <a:pt x="101" y="1"/>
                    </a:moveTo>
                    <a:lnTo>
                      <a:pt x="1" y="2102"/>
                    </a:lnTo>
                    <a:lnTo>
                      <a:pt x="268" y="2136"/>
                    </a:lnTo>
                    <a:lnTo>
                      <a:pt x="368" y="268"/>
                    </a:lnTo>
                    <a:lnTo>
                      <a:pt x="868" y="1769"/>
                    </a:lnTo>
                    <a:lnTo>
                      <a:pt x="1135" y="1769"/>
                    </a:lnTo>
                    <a:lnTo>
                      <a:pt x="1769" y="334"/>
                    </a:lnTo>
                    <a:lnTo>
                      <a:pt x="1669" y="2202"/>
                    </a:lnTo>
                    <a:lnTo>
                      <a:pt x="1969" y="2236"/>
                    </a:lnTo>
                    <a:lnTo>
                      <a:pt x="2069" y="101"/>
                    </a:lnTo>
                    <a:lnTo>
                      <a:pt x="1635" y="68"/>
                    </a:lnTo>
                    <a:lnTo>
                      <a:pt x="1002" y="1502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3006;p89">
                <a:extLst>
                  <a:ext uri="{FF2B5EF4-FFF2-40B4-BE49-F238E27FC236}">
                    <a16:creationId xmlns:a16="http://schemas.microsoft.com/office/drawing/2014/main" id="{D67DF5F2-95BE-2016-3369-BB6399587688}"/>
                  </a:ext>
                </a:extLst>
              </p:cNvPr>
              <p:cNvSpPr/>
              <p:nvPr/>
            </p:nvSpPr>
            <p:spPr>
              <a:xfrm>
                <a:off x="4419150" y="3334350"/>
                <a:ext cx="47575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2222" extrusionOk="0">
                    <a:moveTo>
                      <a:pt x="1011" y="0"/>
                    </a:moveTo>
                    <a:cubicBezTo>
                      <a:pt x="735" y="0"/>
                      <a:pt x="513" y="98"/>
                      <a:pt x="368" y="273"/>
                    </a:cubicBezTo>
                    <a:cubicBezTo>
                      <a:pt x="168" y="440"/>
                      <a:pt x="34" y="707"/>
                      <a:pt x="34" y="1040"/>
                    </a:cubicBezTo>
                    <a:cubicBezTo>
                      <a:pt x="1" y="1407"/>
                      <a:pt x="101" y="1674"/>
                      <a:pt x="268" y="1874"/>
                    </a:cubicBezTo>
                    <a:cubicBezTo>
                      <a:pt x="435" y="2074"/>
                      <a:pt x="701" y="2208"/>
                      <a:pt x="1035" y="2208"/>
                    </a:cubicBezTo>
                    <a:cubicBezTo>
                      <a:pt x="1074" y="2218"/>
                      <a:pt x="1116" y="2222"/>
                      <a:pt x="1159" y="2222"/>
                    </a:cubicBezTo>
                    <a:cubicBezTo>
                      <a:pt x="1263" y="2222"/>
                      <a:pt x="1374" y="2198"/>
                      <a:pt x="1469" y="2175"/>
                    </a:cubicBezTo>
                    <a:cubicBezTo>
                      <a:pt x="1602" y="2141"/>
                      <a:pt x="1735" y="2108"/>
                      <a:pt x="1836" y="2008"/>
                    </a:cubicBezTo>
                    <a:lnTo>
                      <a:pt x="1902" y="1107"/>
                    </a:lnTo>
                    <a:lnTo>
                      <a:pt x="1135" y="1074"/>
                    </a:lnTo>
                    <a:lnTo>
                      <a:pt x="1135" y="1307"/>
                    </a:lnTo>
                    <a:lnTo>
                      <a:pt x="1602" y="1341"/>
                    </a:lnTo>
                    <a:lnTo>
                      <a:pt x="1569" y="1908"/>
                    </a:lnTo>
                    <a:cubicBezTo>
                      <a:pt x="1502" y="1941"/>
                      <a:pt x="1435" y="1974"/>
                      <a:pt x="1335" y="1974"/>
                    </a:cubicBezTo>
                    <a:lnTo>
                      <a:pt x="1068" y="1974"/>
                    </a:lnTo>
                    <a:cubicBezTo>
                      <a:pt x="801" y="1974"/>
                      <a:pt x="601" y="1874"/>
                      <a:pt x="501" y="1741"/>
                    </a:cubicBezTo>
                    <a:cubicBezTo>
                      <a:pt x="368" y="1574"/>
                      <a:pt x="301" y="1374"/>
                      <a:pt x="334" y="1074"/>
                    </a:cubicBezTo>
                    <a:cubicBezTo>
                      <a:pt x="334" y="774"/>
                      <a:pt x="435" y="573"/>
                      <a:pt x="568" y="440"/>
                    </a:cubicBezTo>
                    <a:cubicBezTo>
                      <a:pt x="701" y="307"/>
                      <a:pt x="902" y="240"/>
                      <a:pt x="1168" y="240"/>
                    </a:cubicBezTo>
                    <a:cubicBezTo>
                      <a:pt x="1302" y="240"/>
                      <a:pt x="1435" y="273"/>
                      <a:pt x="1535" y="340"/>
                    </a:cubicBezTo>
                    <a:cubicBezTo>
                      <a:pt x="1669" y="373"/>
                      <a:pt x="1769" y="473"/>
                      <a:pt x="1869" y="573"/>
                    </a:cubicBezTo>
                    <a:lnTo>
                      <a:pt x="1869" y="240"/>
                    </a:lnTo>
                    <a:cubicBezTo>
                      <a:pt x="1769" y="173"/>
                      <a:pt x="1669" y="106"/>
                      <a:pt x="1535" y="73"/>
                    </a:cubicBezTo>
                    <a:cubicBezTo>
                      <a:pt x="1435" y="40"/>
                      <a:pt x="1302" y="6"/>
                      <a:pt x="1135" y="6"/>
                    </a:cubicBezTo>
                    <a:cubicBezTo>
                      <a:pt x="1093" y="2"/>
                      <a:pt x="1051" y="0"/>
                      <a:pt x="1011" y="0"/>
                    </a:cubicBez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3007;p89">
                <a:extLst>
                  <a:ext uri="{FF2B5EF4-FFF2-40B4-BE49-F238E27FC236}">
                    <a16:creationId xmlns:a16="http://schemas.microsoft.com/office/drawing/2014/main" id="{FAB128B6-78FE-FAC5-D7AC-ED173F1722B8}"/>
                  </a:ext>
                </a:extLst>
              </p:cNvPr>
              <p:cNvSpPr/>
              <p:nvPr/>
            </p:nvSpPr>
            <p:spPr>
              <a:xfrm>
                <a:off x="4470875" y="3337825"/>
                <a:ext cx="275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370" extrusionOk="0">
                    <a:moveTo>
                      <a:pt x="867" y="1"/>
                    </a:moveTo>
                    <a:lnTo>
                      <a:pt x="0" y="2369"/>
                    </a:lnTo>
                    <a:lnTo>
                      <a:pt x="234" y="2369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3008;p89">
                <a:extLst>
                  <a:ext uri="{FF2B5EF4-FFF2-40B4-BE49-F238E27FC236}">
                    <a16:creationId xmlns:a16="http://schemas.microsoft.com/office/drawing/2014/main" id="{6CE1E635-990F-A204-0546-A87107DC160F}"/>
                  </a:ext>
                </a:extLst>
              </p:cNvPr>
              <p:cNvSpPr/>
              <p:nvPr/>
            </p:nvSpPr>
            <p:spPr>
              <a:xfrm>
                <a:off x="4502550" y="3338675"/>
                <a:ext cx="4672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2175" extrusionOk="0">
                    <a:moveTo>
                      <a:pt x="734" y="267"/>
                    </a:moveTo>
                    <a:cubicBezTo>
                      <a:pt x="1035" y="300"/>
                      <a:pt x="1268" y="367"/>
                      <a:pt x="1368" y="500"/>
                    </a:cubicBezTo>
                    <a:cubicBezTo>
                      <a:pt x="1502" y="634"/>
                      <a:pt x="1568" y="867"/>
                      <a:pt x="1568" y="1134"/>
                    </a:cubicBezTo>
                    <a:cubicBezTo>
                      <a:pt x="1535" y="1434"/>
                      <a:pt x="1468" y="1635"/>
                      <a:pt x="1302" y="1768"/>
                    </a:cubicBezTo>
                    <a:cubicBezTo>
                      <a:pt x="1168" y="1901"/>
                      <a:pt x="968" y="1935"/>
                      <a:pt x="668" y="1935"/>
                    </a:cubicBezTo>
                    <a:lnTo>
                      <a:pt x="301" y="1901"/>
                    </a:lnTo>
                    <a:lnTo>
                      <a:pt x="401" y="267"/>
                    </a:lnTo>
                    <a:close/>
                    <a:moveTo>
                      <a:pt x="134" y="0"/>
                    </a:moveTo>
                    <a:lnTo>
                      <a:pt x="1" y="2135"/>
                    </a:lnTo>
                    <a:lnTo>
                      <a:pt x="601" y="2168"/>
                    </a:lnTo>
                    <a:cubicBezTo>
                      <a:pt x="654" y="2173"/>
                      <a:pt x="705" y="2175"/>
                      <a:pt x="755" y="2175"/>
                    </a:cubicBezTo>
                    <a:cubicBezTo>
                      <a:pt x="1087" y="2175"/>
                      <a:pt x="1361" y="2084"/>
                      <a:pt x="1535" y="1968"/>
                    </a:cubicBezTo>
                    <a:cubicBezTo>
                      <a:pt x="1735" y="1801"/>
                      <a:pt x="1835" y="1535"/>
                      <a:pt x="1869" y="1168"/>
                    </a:cubicBezTo>
                    <a:cubicBezTo>
                      <a:pt x="1869" y="801"/>
                      <a:pt x="1802" y="534"/>
                      <a:pt x="1602" y="334"/>
                    </a:cubicBezTo>
                    <a:cubicBezTo>
                      <a:pt x="1435" y="167"/>
                      <a:pt x="1135" y="67"/>
                      <a:pt x="701" y="33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3009;p89">
                <a:extLst>
                  <a:ext uri="{FF2B5EF4-FFF2-40B4-BE49-F238E27FC236}">
                    <a16:creationId xmlns:a16="http://schemas.microsoft.com/office/drawing/2014/main" id="{62FF99AD-6AF8-05AC-16AD-82A2FBCCD31A}"/>
                  </a:ext>
                </a:extLst>
              </p:cNvPr>
              <p:cNvSpPr/>
              <p:nvPr/>
            </p:nvSpPr>
            <p:spPr>
              <a:xfrm>
                <a:off x="4559250" y="3342000"/>
                <a:ext cx="334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203" extrusionOk="0">
                    <a:moveTo>
                      <a:pt x="101" y="1"/>
                    </a:moveTo>
                    <a:lnTo>
                      <a:pt x="1" y="2135"/>
                    </a:lnTo>
                    <a:lnTo>
                      <a:pt x="1335" y="2202"/>
                    </a:lnTo>
                    <a:lnTo>
                      <a:pt x="1335" y="1935"/>
                    </a:lnTo>
                    <a:lnTo>
                      <a:pt x="301" y="190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3010;p89">
                <a:extLst>
                  <a:ext uri="{FF2B5EF4-FFF2-40B4-BE49-F238E27FC236}">
                    <a16:creationId xmlns:a16="http://schemas.microsoft.com/office/drawing/2014/main" id="{0F7A4832-C565-6EFB-2016-4DF8714120CB}"/>
                  </a:ext>
                </a:extLst>
              </p:cNvPr>
              <p:cNvSpPr/>
              <p:nvPr/>
            </p:nvSpPr>
            <p:spPr>
              <a:xfrm>
                <a:off x="4059725" y="4431125"/>
                <a:ext cx="178500" cy="398000"/>
              </a:xfrm>
              <a:custGeom>
                <a:avLst/>
                <a:gdLst/>
                <a:ahLst/>
                <a:cxnLst/>
                <a:rect l="l" t="t" r="r" b="b"/>
                <a:pathLst>
                  <a:path w="7140" h="15920" extrusionOk="0">
                    <a:moveTo>
                      <a:pt x="768" y="0"/>
                    </a:moveTo>
                    <a:lnTo>
                      <a:pt x="101" y="12542"/>
                    </a:lnTo>
                    <a:cubicBezTo>
                      <a:pt x="1" y="13877"/>
                      <a:pt x="768" y="15044"/>
                      <a:pt x="1869" y="15578"/>
                    </a:cubicBezTo>
                    <a:cubicBezTo>
                      <a:pt x="2269" y="15778"/>
                      <a:pt x="2636" y="15878"/>
                      <a:pt x="3103" y="15911"/>
                    </a:cubicBezTo>
                    <a:cubicBezTo>
                      <a:pt x="3172" y="15917"/>
                      <a:pt x="3243" y="15920"/>
                      <a:pt x="3314" y="15920"/>
                    </a:cubicBezTo>
                    <a:cubicBezTo>
                      <a:pt x="3661" y="15920"/>
                      <a:pt x="4033" y="15855"/>
                      <a:pt x="4337" y="15745"/>
                    </a:cubicBezTo>
                    <a:cubicBezTo>
                      <a:pt x="5538" y="15344"/>
                      <a:pt x="6372" y="14244"/>
                      <a:pt x="6472" y="12909"/>
                    </a:cubicBezTo>
                    <a:lnTo>
                      <a:pt x="7139" y="367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3011;p89">
                <a:extLst>
                  <a:ext uri="{FF2B5EF4-FFF2-40B4-BE49-F238E27FC236}">
                    <a16:creationId xmlns:a16="http://schemas.microsoft.com/office/drawing/2014/main" id="{C6A19392-5B97-7B4B-E1FB-0E3DE3F91549}"/>
                  </a:ext>
                </a:extLst>
              </p:cNvPr>
              <p:cNvSpPr/>
              <p:nvPr/>
            </p:nvSpPr>
            <p:spPr>
              <a:xfrm>
                <a:off x="4077250" y="4431950"/>
                <a:ext cx="1609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1335" extrusionOk="0">
                    <a:moveTo>
                      <a:pt x="67" y="0"/>
                    </a:moveTo>
                    <a:lnTo>
                      <a:pt x="0" y="968"/>
                    </a:lnTo>
                    <a:lnTo>
                      <a:pt x="6372" y="1335"/>
                    </a:lnTo>
                    <a:lnTo>
                      <a:pt x="6438" y="3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3012;p89">
                <a:extLst>
                  <a:ext uri="{FF2B5EF4-FFF2-40B4-BE49-F238E27FC236}">
                    <a16:creationId xmlns:a16="http://schemas.microsoft.com/office/drawing/2014/main" id="{162C2B89-3CD3-4A4D-9D94-33ABC090FF64}"/>
                  </a:ext>
                </a:extLst>
              </p:cNvPr>
              <p:cNvSpPr/>
              <p:nvPr/>
            </p:nvSpPr>
            <p:spPr>
              <a:xfrm>
                <a:off x="4107275" y="4723825"/>
                <a:ext cx="66725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4212" extrusionOk="0">
                    <a:moveTo>
                      <a:pt x="200" y="0"/>
                    </a:moveTo>
                    <a:lnTo>
                      <a:pt x="0" y="3870"/>
                    </a:lnTo>
                    <a:cubicBezTo>
                      <a:pt x="367" y="4070"/>
                      <a:pt x="734" y="4170"/>
                      <a:pt x="1201" y="4203"/>
                    </a:cubicBezTo>
                    <a:cubicBezTo>
                      <a:pt x="1270" y="4209"/>
                      <a:pt x="1341" y="4212"/>
                      <a:pt x="1412" y="4212"/>
                    </a:cubicBezTo>
                    <a:cubicBezTo>
                      <a:pt x="1759" y="4212"/>
                      <a:pt x="2131" y="4147"/>
                      <a:pt x="2435" y="4037"/>
                    </a:cubicBezTo>
                    <a:lnTo>
                      <a:pt x="2669" y="16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78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05E12B5D-FD3F-587D-5210-BDD0C5857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9BF33E7-17DB-ECB7-9CA3-78DA375D1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5" y="1317083"/>
            <a:ext cx="909569" cy="744577"/>
          </a:xfrm>
          <a:prstGeom prst="rect">
            <a:avLst/>
          </a:prstGeom>
        </p:spPr>
      </p:pic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8DD91DE2-904A-DB48-4700-BE17A9164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92638696-A000-010B-EA2F-8834B92257B2}"/>
              </a:ext>
            </a:extLst>
          </p:cNvPr>
          <p:cNvSpPr txBox="1"/>
          <p:nvPr/>
        </p:nvSpPr>
        <p:spPr>
          <a:xfrm>
            <a:off x="115061" y="1313548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Creation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of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Time Series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82B139B8-8233-E938-3D6B-ECAE2E45D010}"/>
              </a:ext>
            </a:extLst>
          </p:cNvPr>
          <p:cNvSpPr txBox="1"/>
          <p:nvPr/>
        </p:nvSpPr>
        <p:spPr>
          <a:xfrm>
            <a:off x="702890" y="1766697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" name="Grafik 2" descr="Ein Bild, das Screenshot, Muster, Schwarz, Quadrat enthält.&#10;&#10;Automatisch generierte Beschreibung">
            <a:extLst>
              <a:ext uri="{FF2B5EF4-FFF2-40B4-BE49-F238E27FC236}">
                <a16:creationId xmlns:a16="http://schemas.microsoft.com/office/drawing/2014/main" id="{CFFD51EA-A8BC-6A3D-DA65-C6956E7B4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79" y="1847190"/>
            <a:ext cx="8756441" cy="2860335"/>
          </a:xfrm>
          <a:prstGeom prst="rect">
            <a:avLst/>
          </a:prstGeom>
        </p:spPr>
      </p:pic>
      <p:sp>
        <p:nvSpPr>
          <p:cNvPr id="5" name="Google Shape;2651;p86">
            <a:extLst>
              <a:ext uri="{FF2B5EF4-FFF2-40B4-BE49-F238E27FC236}">
                <a16:creationId xmlns:a16="http://schemas.microsoft.com/office/drawing/2014/main" id="{C0E0DF6D-CDC9-1B7A-2D9A-6DDD923D0AB0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5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150743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4AF17D12-5C5C-1E45-B247-61A1EF54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AED690B3-471B-CC91-5A34-AB813053F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99" y="87090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5" name="Google Shape;2651;p86">
            <a:extLst>
              <a:ext uri="{FF2B5EF4-FFF2-40B4-BE49-F238E27FC236}">
                <a16:creationId xmlns:a16="http://schemas.microsoft.com/office/drawing/2014/main" id="{66A32F1F-259C-CD58-CE7C-4491D87A6378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airo"/>
                <a:ea typeface="Cairo"/>
                <a:cs typeface="Cairo"/>
                <a:sym typeface="Cairo"/>
              </a:rPr>
              <a:t>6</a:t>
            </a:r>
            <a:endParaRPr dirty="0">
              <a:solidFill>
                <a:schemeClr val="accent5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9" name="Grafik 8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B389A166-4005-28C6-0E11-15486AD34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8" y="1501303"/>
            <a:ext cx="2861734" cy="2140894"/>
          </a:xfrm>
          <a:prstGeom prst="rect">
            <a:avLst/>
          </a:prstGeom>
        </p:spPr>
      </p:pic>
      <p:pic>
        <p:nvPicPr>
          <p:cNvPr id="7" name="Grafik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B899E5E-A570-1B77-E3C2-887400786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132" y="1501303"/>
            <a:ext cx="2861734" cy="2140894"/>
          </a:xfrm>
          <a:prstGeom prst="rect">
            <a:avLst/>
          </a:prstGeom>
        </p:spPr>
      </p:pic>
      <p:pic>
        <p:nvPicPr>
          <p:cNvPr id="4" name="Grafik 3" descr="Ein Bild, das Diagramm, Text, Reihe, Screenshot enthält.&#10;&#10;Automatisch generierte Beschreibung">
            <a:extLst>
              <a:ext uri="{FF2B5EF4-FFF2-40B4-BE49-F238E27FC236}">
                <a16:creationId xmlns:a16="http://schemas.microsoft.com/office/drawing/2014/main" id="{15EF56D6-18AF-2EE4-1547-617097064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866" y="1501303"/>
            <a:ext cx="2861734" cy="21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8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BB523B69-C775-DEA3-3215-01347BF08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AAE31C7D-B77B-2938-B07F-D78F29A6EC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99" y="87090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pic>
        <p:nvPicPr>
          <p:cNvPr id="3" name="Grafik 3" descr="Ein Bild, das Diagramm, Reihe, Text, Karte enthält.&#10;&#10;Automatisch generierte Beschreibung">
            <a:extLst>
              <a:ext uri="{FF2B5EF4-FFF2-40B4-BE49-F238E27FC236}">
                <a16:creationId xmlns:a16="http://schemas.microsoft.com/office/drawing/2014/main" id="{D13C1188-9D64-E477-AAE4-9AD34226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33" y="765451"/>
            <a:ext cx="8455532" cy="4013249"/>
          </a:xfrm>
          <a:prstGeom prst="rect">
            <a:avLst/>
          </a:prstGeom>
        </p:spPr>
      </p:pic>
      <p:sp>
        <p:nvSpPr>
          <p:cNvPr id="5" name="Google Shape;2651;p86">
            <a:extLst>
              <a:ext uri="{FF2B5EF4-FFF2-40B4-BE49-F238E27FC236}">
                <a16:creationId xmlns:a16="http://schemas.microsoft.com/office/drawing/2014/main" id="{58033EBF-A3A5-D6D7-5D3F-D7610EE27CB9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Cairo"/>
                <a:ea typeface="Cairo"/>
                <a:cs typeface="Cairo"/>
                <a:sym typeface="Cairo"/>
              </a:rPr>
              <a:t>6</a:t>
            </a:r>
            <a:endParaRPr dirty="0">
              <a:solidFill>
                <a:schemeClr val="accent5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248571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FF38F98F-94D2-836C-3489-B5AC6F65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2561;p85">
            <a:extLst>
              <a:ext uri="{FF2B5EF4-FFF2-40B4-BE49-F238E27FC236}">
                <a16:creationId xmlns:a16="http://schemas.microsoft.com/office/drawing/2014/main" id="{5F8E5A0A-A14A-36F1-CC89-3BFCFD3A1398}"/>
              </a:ext>
            </a:extLst>
          </p:cNvPr>
          <p:cNvSpPr/>
          <p:nvPr/>
        </p:nvSpPr>
        <p:spPr>
          <a:xfrm>
            <a:off x="6159100" y="4229100"/>
            <a:ext cx="1870475" cy="1028700"/>
          </a:xfrm>
          <a:custGeom>
            <a:avLst/>
            <a:gdLst/>
            <a:ahLst/>
            <a:cxnLst/>
            <a:rect l="l" t="t" r="r" b="b"/>
            <a:pathLst>
              <a:path w="74819" h="41148" extrusionOk="0">
                <a:moveTo>
                  <a:pt x="0" y="238"/>
                </a:moveTo>
                <a:lnTo>
                  <a:pt x="70628" y="0"/>
                </a:lnTo>
                <a:lnTo>
                  <a:pt x="74057" y="20574"/>
                </a:lnTo>
                <a:lnTo>
                  <a:pt x="74819" y="41148"/>
                </a:lnTo>
                <a:lnTo>
                  <a:pt x="1667" y="41148"/>
                </a:lnTo>
                <a:lnTo>
                  <a:pt x="429" y="190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69" name="Google Shape;2562;p85">
            <a:extLst>
              <a:ext uri="{FF2B5EF4-FFF2-40B4-BE49-F238E27FC236}">
                <a16:creationId xmlns:a16="http://schemas.microsoft.com/office/drawing/2014/main" id="{6B9F1E5F-796E-F1AF-26E3-375B8653DB40}"/>
              </a:ext>
            </a:extLst>
          </p:cNvPr>
          <p:cNvSpPr/>
          <p:nvPr/>
        </p:nvSpPr>
        <p:spPr>
          <a:xfrm>
            <a:off x="5272263" y="81075"/>
            <a:ext cx="3443100" cy="344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0" name="Google Shape;2565;p85">
            <a:extLst>
              <a:ext uri="{FF2B5EF4-FFF2-40B4-BE49-F238E27FC236}">
                <a16:creationId xmlns:a16="http://schemas.microsoft.com/office/drawing/2014/main" id="{23AC7B22-5A88-7A0F-B3D6-C367AF30AE88}"/>
              </a:ext>
            </a:extLst>
          </p:cNvPr>
          <p:cNvGrpSpPr/>
          <p:nvPr/>
        </p:nvGrpSpPr>
        <p:grpSpPr>
          <a:xfrm flipH="1">
            <a:off x="5552974" y="-140977"/>
            <a:ext cx="2881672" cy="5284465"/>
            <a:chOff x="4396225" y="489950"/>
            <a:chExt cx="1215075" cy="2105700"/>
          </a:xfrm>
        </p:grpSpPr>
        <p:sp>
          <p:nvSpPr>
            <p:cNvPr id="1771" name="Google Shape;2566;p85">
              <a:extLst>
                <a:ext uri="{FF2B5EF4-FFF2-40B4-BE49-F238E27FC236}">
                  <a16:creationId xmlns:a16="http://schemas.microsoft.com/office/drawing/2014/main" id="{0812A61B-361C-FA21-9690-957F9ACB6B4C}"/>
                </a:ext>
              </a:extLst>
            </p:cNvPr>
            <p:cNvSpPr/>
            <p:nvPr/>
          </p:nvSpPr>
          <p:spPr>
            <a:xfrm>
              <a:off x="4553850" y="489950"/>
              <a:ext cx="1057450" cy="1745450"/>
            </a:xfrm>
            <a:custGeom>
              <a:avLst/>
              <a:gdLst/>
              <a:ahLst/>
              <a:cxnLst/>
              <a:rect l="l" t="t" r="r" b="b"/>
              <a:pathLst>
                <a:path w="42298" h="69818" extrusionOk="0">
                  <a:moveTo>
                    <a:pt x="38528" y="1"/>
                  </a:moveTo>
                  <a:lnTo>
                    <a:pt x="9373" y="1702"/>
                  </a:lnTo>
                  <a:cubicBezTo>
                    <a:pt x="9373" y="1702"/>
                    <a:pt x="334" y="35526"/>
                    <a:pt x="0" y="48969"/>
                  </a:cubicBezTo>
                  <a:cubicBezTo>
                    <a:pt x="6738" y="65214"/>
                    <a:pt x="9373" y="69818"/>
                    <a:pt x="9373" y="69818"/>
                  </a:cubicBezTo>
                  <a:lnTo>
                    <a:pt x="32056" y="69818"/>
                  </a:lnTo>
                  <a:cubicBezTo>
                    <a:pt x="32056" y="69818"/>
                    <a:pt x="34758" y="58476"/>
                    <a:pt x="38528" y="34792"/>
                  </a:cubicBezTo>
                  <a:cubicBezTo>
                    <a:pt x="42297" y="11075"/>
                    <a:pt x="38528" y="1"/>
                    <a:pt x="38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2567;p85">
              <a:extLst>
                <a:ext uri="{FF2B5EF4-FFF2-40B4-BE49-F238E27FC236}">
                  <a16:creationId xmlns:a16="http://schemas.microsoft.com/office/drawing/2014/main" id="{36C64659-7385-CE4F-C820-F6EE705C1864}"/>
                </a:ext>
              </a:extLst>
            </p:cNvPr>
            <p:cNvSpPr/>
            <p:nvPr/>
          </p:nvSpPr>
          <p:spPr>
            <a:xfrm>
              <a:off x="4663925" y="827700"/>
              <a:ext cx="695525" cy="1407700"/>
            </a:xfrm>
            <a:custGeom>
              <a:avLst/>
              <a:gdLst/>
              <a:ahLst/>
              <a:cxnLst/>
              <a:rect l="l" t="t" r="r" b="b"/>
              <a:pathLst>
                <a:path w="27821" h="56308" extrusionOk="0">
                  <a:moveTo>
                    <a:pt x="27820" y="1"/>
                  </a:moveTo>
                  <a:lnTo>
                    <a:pt x="4970" y="24985"/>
                  </a:lnTo>
                  <a:lnTo>
                    <a:pt x="0" y="45767"/>
                  </a:lnTo>
                  <a:cubicBezTo>
                    <a:pt x="3503" y="53739"/>
                    <a:pt x="4970" y="56308"/>
                    <a:pt x="4970" y="56308"/>
                  </a:cubicBezTo>
                  <a:lnTo>
                    <a:pt x="21282" y="56308"/>
                  </a:lnTo>
                  <a:cubicBezTo>
                    <a:pt x="19681" y="49369"/>
                    <a:pt x="16912" y="37060"/>
                    <a:pt x="16912" y="34559"/>
                  </a:cubicBezTo>
                  <a:cubicBezTo>
                    <a:pt x="16946" y="31023"/>
                    <a:pt x="27820" y="2"/>
                    <a:pt x="27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2568;p85">
              <a:extLst>
                <a:ext uri="{FF2B5EF4-FFF2-40B4-BE49-F238E27FC236}">
                  <a16:creationId xmlns:a16="http://schemas.microsoft.com/office/drawing/2014/main" id="{E03597C4-0AE0-D1F6-4EED-4E109BA9FEBF}"/>
                </a:ext>
              </a:extLst>
            </p:cNvPr>
            <p:cNvSpPr/>
            <p:nvPr/>
          </p:nvSpPr>
          <p:spPr>
            <a:xfrm>
              <a:off x="4574700" y="512475"/>
              <a:ext cx="561250" cy="995750"/>
            </a:xfrm>
            <a:custGeom>
              <a:avLst/>
              <a:gdLst/>
              <a:ahLst/>
              <a:cxnLst/>
              <a:rect l="l" t="t" r="r" b="b"/>
              <a:pathLst>
                <a:path w="22450" h="39830" extrusionOk="0">
                  <a:moveTo>
                    <a:pt x="22449" y="1"/>
                  </a:moveTo>
                  <a:lnTo>
                    <a:pt x="8539" y="801"/>
                  </a:lnTo>
                  <a:cubicBezTo>
                    <a:pt x="8539" y="801"/>
                    <a:pt x="2268" y="24218"/>
                    <a:pt x="0" y="39829"/>
                  </a:cubicBezTo>
                  <a:lnTo>
                    <a:pt x="100" y="39796"/>
                  </a:lnTo>
                  <a:cubicBezTo>
                    <a:pt x="4503" y="38128"/>
                    <a:pt x="18814" y="7839"/>
                    <a:pt x="22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2569;p85">
              <a:extLst>
                <a:ext uri="{FF2B5EF4-FFF2-40B4-BE49-F238E27FC236}">
                  <a16:creationId xmlns:a16="http://schemas.microsoft.com/office/drawing/2014/main" id="{DCD3F47E-A4AC-EB42-B5DA-5353D88D91AD}"/>
                </a:ext>
              </a:extLst>
            </p:cNvPr>
            <p:cNvSpPr/>
            <p:nvPr/>
          </p:nvSpPr>
          <p:spPr>
            <a:xfrm>
              <a:off x="4426250" y="532425"/>
              <a:ext cx="959875" cy="2063225"/>
            </a:xfrm>
            <a:custGeom>
              <a:avLst/>
              <a:gdLst/>
              <a:ahLst/>
              <a:cxnLst/>
              <a:rect l="l" t="t" r="r" b="b"/>
              <a:pathLst>
                <a:path w="38395" h="82529" extrusionOk="0">
                  <a:moveTo>
                    <a:pt x="27762" y="1"/>
                  </a:moveTo>
                  <a:cubicBezTo>
                    <a:pt x="26810" y="1"/>
                    <a:pt x="25776" y="106"/>
                    <a:pt x="24651" y="337"/>
                  </a:cubicBezTo>
                  <a:cubicBezTo>
                    <a:pt x="24651" y="337"/>
                    <a:pt x="24648" y="337"/>
                    <a:pt x="24640" y="337"/>
                  </a:cubicBezTo>
                  <a:cubicBezTo>
                    <a:pt x="24435" y="337"/>
                    <a:pt x="21423" y="461"/>
                    <a:pt x="17913" y="7609"/>
                  </a:cubicBezTo>
                  <a:cubicBezTo>
                    <a:pt x="14277" y="15014"/>
                    <a:pt x="1868" y="43701"/>
                    <a:pt x="934" y="46670"/>
                  </a:cubicBezTo>
                  <a:cubicBezTo>
                    <a:pt x="0" y="49639"/>
                    <a:pt x="12776" y="82529"/>
                    <a:pt x="12776" y="82529"/>
                  </a:cubicBezTo>
                  <a:lnTo>
                    <a:pt x="31123" y="82529"/>
                  </a:lnTo>
                  <a:lnTo>
                    <a:pt x="19948" y="49939"/>
                  </a:lnTo>
                  <a:lnTo>
                    <a:pt x="38395" y="9510"/>
                  </a:lnTo>
                  <a:cubicBezTo>
                    <a:pt x="38395" y="9510"/>
                    <a:pt x="36837" y="1"/>
                    <a:pt x="27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2570;p85">
              <a:extLst>
                <a:ext uri="{FF2B5EF4-FFF2-40B4-BE49-F238E27FC236}">
                  <a16:creationId xmlns:a16="http://schemas.microsoft.com/office/drawing/2014/main" id="{B8D6816D-84FA-65DD-F2F8-FB5B947CF566}"/>
                </a:ext>
              </a:extLst>
            </p:cNvPr>
            <p:cNvSpPr/>
            <p:nvPr/>
          </p:nvSpPr>
          <p:spPr>
            <a:xfrm>
              <a:off x="4720625" y="1060375"/>
              <a:ext cx="298575" cy="298575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71" y="0"/>
                  </a:moveTo>
                  <a:cubicBezTo>
                    <a:pt x="2669" y="0"/>
                    <a:pt x="1" y="2702"/>
                    <a:pt x="1" y="5971"/>
                  </a:cubicBezTo>
                  <a:cubicBezTo>
                    <a:pt x="1" y="9274"/>
                    <a:pt x="2669" y="11942"/>
                    <a:pt x="5971" y="11942"/>
                  </a:cubicBezTo>
                  <a:cubicBezTo>
                    <a:pt x="9274" y="11942"/>
                    <a:pt x="11942" y="9274"/>
                    <a:pt x="11942" y="5971"/>
                  </a:cubicBezTo>
                  <a:cubicBezTo>
                    <a:pt x="11942" y="2702"/>
                    <a:pt x="9274" y="0"/>
                    <a:pt x="5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2571;p85">
              <a:extLst>
                <a:ext uri="{FF2B5EF4-FFF2-40B4-BE49-F238E27FC236}">
                  <a16:creationId xmlns:a16="http://schemas.microsoft.com/office/drawing/2014/main" id="{D51C2E83-3374-9AC9-FBC1-E402EEB7F32C}"/>
                </a:ext>
              </a:extLst>
            </p:cNvPr>
            <p:cNvSpPr/>
            <p:nvPr/>
          </p:nvSpPr>
          <p:spPr>
            <a:xfrm>
              <a:off x="4728975" y="1142925"/>
              <a:ext cx="313050" cy="217650"/>
            </a:xfrm>
            <a:custGeom>
              <a:avLst/>
              <a:gdLst/>
              <a:ahLst/>
              <a:cxnLst/>
              <a:rect l="l" t="t" r="r" b="b"/>
              <a:pathLst>
                <a:path w="12522" h="8706" extrusionOk="0">
                  <a:moveTo>
                    <a:pt x="10975" y="1"/>
                  </a:moveTo>
                  <a:lnTo>
                    <a:pt x="10975" y="34"/>
                  </a:lnTo>
                  <a:cubicBezTo>
                    <a:pt x="10986" y="57"/>
                    <a:pt x="10998" y="80"/>
                    <a:pt x="11009" y="103"/>
                  </a:cubicBezTo>
                  <a:lnTo>
                    <a:pt x="11009" y="103"/>
                  </a:lnTo>
                  <a:cubicBezTo>
                    <a:pt x="10998" y="69"/>
                    <a:pt x="10986" y="35"/>
                    <a:pt x="10975" y="1"/>
                  </a:cubicBezTo>
                  <a:close/>
                  <a:moveTo>
                    <a:pt x="11009" y="103"/>
                  </a:moveTo>
                  <a:lnTo>
                    <a:pt x="11009" y="103"/>
                  </a:lnTo>
                  <a:cubicBezTo>
                    <a:pt x="11976" y="3045"/>
                    <a:pt x="10541" y="6286"/>
                    <a:pt x="7672" y="7506"/>
                  </a:cubicBezTo>
                  <a:cubicBezTo>
                    <a:pt x="6922" y="7816"/>
                    <a:pt x="6141" y="7964"/>
                    <a:pt x="5370" y="7964"/>
                  </a:cubicBezTo>
                  <a:cubicBezTo>
                    <a:pt x="3160" y="7964"/>
                    <a:pt x="1039" y="6748"/>
                    <a:pt x="0" y="4671"/>
                  </a:cubicBezTo>
                  <a:lnTo>
                    <a:pt x="0" y="4671"/>
                  </a:lnTo>
                  <a:cubicBezTo>
                    <a:pt x="865" y="7164"/>
                    <a:pt x="3185" y="8706"/>
                    <a:pt x="5658" y="8706"/>
                  </a:cubicBezTo>
                  <a:cubicBezTo>
                    <a:pt x="6428" y="8706"/>
                    <a:pt x="7212" y="8557"/>
                    <a:pt x="7972" y="8240"/>
                  </a:cubicBezTo>
                  <a:cubicBezTo>
                    <a:pt x="11118" y="6882"/>
                    <a:pt x="12521" y="3159"/>
                    <a:pt x="11009" y="1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2572;p85">
              <a:extLst>
                <a:ext uri="{FF2B5EF4-FFF2-40B4-BE49-F238E27FC236}">
                  <a16:creationId xmlns:a16="http://schemas.microsoft.com/office/drawing/2014/main" id="{9B8E8CD8-A365-7268-EFF7-4AF34CD3A29A}"/>
                </a:ext>
              </a:extLst>
            </p:cNvPr>
            <p:cNvSpPr/>
            <p:nvPr/>
          </p:nvSpPr>
          <p:spPr>
            <a:xfrm>
              <a:off x="4788175" y="532425"/>
              <a:ext cx="597950" cy="590500"/>
            </a:xfrm>
            <a:custGeom>
              <a:avLst/>
              <a:gdLst/>
              <a:ahLst/>
              <a:cxnLst/>
              <a:rect l="l" t="t" r="r" b="b"/>
              <a:pathLst>
                <a:path w="23918" h="23620" extrusionOk="0">
                  <a:moveTo>
                    <a:pt x="13285" y="1"/>
                  </a:moveTo>
                  <a:cubicBezTo>
                    <a:pt x="12333" y="1"/>
                    <a:pt x="11299" y="106"/>
                    <a:pt x="10174" y="337"/>
                  </a:cubicBezTo>
                  <a:cubicBezTo>
                    <a:pt x="10174" y="337"/>
                    <a:pt x="10171" y="337"/>
                    <a:pt x="10163" y="337"/>
                  </a:cubicBezTo>
                  <a:cubicBezTo>
                    <a:pt x="9958" y="337"/>
                    <a:pt x="6946" y="461"/>
                    <a:pt x="3436" y="7609"/>
                  </a:cubicBezTo>
                  <a:cubicBezTo>
                    <a:pt x="2636" y="9243"/>
                    <a:pt x="1435" y="11878"/>
                    <a:pt x="0" y="15047"/>
                  </a:cubicBezTo>
                  <a:cubicBezTo>
                    <a:pt x="4537" y="15081"/>
                    <a:pt x="13610" y="16181"/>
                    <a:pt x="17446" y="23620"/>
                  </a:cubicBezTo>
                  <a:lnTo>
                    <a:pt x="23918" y="9510"/>
                  </a:lnTo>
                  <a:cubicBezTo>
                    <a:pt x="23918" y="9510"/>
                    <a:pt x="22360" y="1"/>
                    <a:pt x="13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2573;p85">
              <a:extLst>
                <a:ext uri="{FF2B5EF4-FFF2-40B4-BE49-F238E27FC236}">
                  <a16:creationId xmlns:a16="http://schemas.microsoft.com/office/drawing/2014/main" id="{1A52529B-02A4-0CFD-A0A4-8530756A0A51}"/>
                </a:ext>
              </a:extLst>
            </p:cNvPr>
            <p:cNvSpPr/>
            <p:nvPr/>
          </p:nvSpPr>
          <p:spPr>
            <a:xfrm>
              <a:off x="4441250" y="1480675"/>
              <a:ext cx="229375" cy="509550"/>
            </a:xfrm>
            <a:custGeom>
              <a:avLst/>
              <a:gdLst/>
              <a:ahLst/>
              <a:cxnLst/>
              <a:rect l="l" t="t" r="r" b="b"/>
              <a:pathLst>
                <a:path w="9175" h="20382" extrusionOk="0">
                  <a:moveTo>
                    <a:pt x="3904" y="0"/>
                  </a:moveTo>
                  <a:lnTo>
                    <a:pt x="3904" y="0"/>
                  </a:lnTo>
                  <a:cubicBezTo>
                    <a:pt x="2002" y="4437"/>
                    <a:pt x="635" y="7839"/>
                    <a:pt x="334" y="8773"/>
                  </a:cubicBezTo>
                  <a:cubicBezTo>
                    <a:pt x="1" y="9807"/>
                    <a:pt x="1402" y="14611"/>
                    <a:pt x="3337" y="20382"/>
                  </a:cubicBezTo>
                  <a:cubicBezTo>
                    <a:pt x="9174" y="9707"/>
                    <a:pt x="5605" y="2469"/>
                    <a:pt x="3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2574;p85">
              <a:extLst>
                <a:ext uri="{FF2B5EF4-FFF2-40B4-BE49-F238E27FC236}">
                  <a16:creationId xmlns:a16="http://schemas.microsoft.com/office/drawing/2014/main" id="{72B49B68-8790-1181-9BF5-EE511E0663EE}"/>
                </a:ext>
              </a:extLst>
            </p:cNvPr>
            <p:cNvSpPr/>
            <p:nvPr/>
          </p:nvSpPr>
          <p:spPr>
            <a:xfrm>
              <a:off x="4875725" y="1649125"/>
              <a:ext cx="49250" cy="130950"/>
            </a:xfrm>
            <a:custGeom>
              <a:avLst/>
              <a:gdLst/>
              <a:ahLst/>
              <a:cxnLst/>
              <a:rect l="l" t="t" r="r" b="b"/>
              <a:pathLst>
                <a:path w="1970" h="5238" fill="none" extrusionOk="0">
                  <a:moveTo>
                    <a:pt x="1969" y="5237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2575;p85">
              <a:extLst>
                <a:ext uri="{FF2B5EF4-FFF2-40B4-BE49-F238E27FC236}">
                  <a16:creationId xmlns:a16="http://schemas.microsoft.com/office/drawing/2014/main" id="{895616C4-A8F0-3977-05D4-FEF06C56A0B4}"/>
                </a:ext>
              </a:extLst>
            </p:cNvPr>
            <p:cNvSpPr/>
            <p:nvPr/>
          </p:nvSpPr>
          <p:spPr>
            <a:xfrm>
              <a:off x="4835700" y="1170450"/>
              <a:ext cx="53400" cy="54225"/>
            </a:xfrm>
            <a:custGeom>
              <a:avLst/>
              <a:gdLst/>
              <a:ahLst/>
              <a:cxnLst/>
              <a:rect l="l" t="t" r="r" b="b"/>
              <a:pathLst>
                <a:path w="213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068"/>
                  </a:cubicBezTo>
                  <a:cubicBezTo>
                    <a:pt x="1" y="1668"/>
                    <a:pt x="468" y="2169"/>
                    <a:pt x="1068" y="2169"/>
                  </a:cubicBezTo>
                  <a:cubicBezTo>
                    <a:pt x="1669" y="2169"/>
                    <a:pt x="2136" y="1668"/>
                    <a:pt x="2136" y="1068"/>
                  </a:cubicBezTo>
                  <a:cubicBezTo>
                    <a:pt x="2136" y="501"/>
                    <a:pt x="1669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2576;p85">
              <a:extLst>
                <a:ext uri="{FF2B5EF4-FFF2-40B4-BE49-F238E27FC236}">
                  <a16:creationId xmlns:a16="http://schemas.microsoft.com/office/drawing/2014/main" id="{3857E550-679D-AF41-7FFC-D0C5A0EE803C}"/>
                </a:ext>
              </a:extLst>
            </p:cNvPr>
            <p:cNvSpPr/>
            <p:nvPr/>
          </p:nvSpPr>
          <p:spPr>
            <a:xfrm>
              <a:off x="4808200" y="1142925"/>
              <a:ext cx="108425" cy="108450"/>
            </a:xfrm>
            <a:custGeom>
              <a:avLst/>
              <a:gdLst/>
              <a:ahLst/>
              <a:cxnLst/>
              <a:rect l="l" t="t" r="r" b="b"/>
              <a:pathLst>
                <a:path w="4337" h="4338" fill="none" extrusionOk="0">
                  <a:moveTo>
                    <a:pt x="4336" y="2169"/>
                  </a:moveTo>
                  <a:cubicBezTo>
                    <a:pt x="4336" y="3370"/>
                    <a:pt x="3369" y="4337"/>
                    <a:pt x="2168" y="4337"/>
                  </a:cubicBezTo>
                  <a:cubicBezTo>
                    <a:pt x="967" y="4337"/>
                    <a:pt x="0" y="3370"/>
                    <a:pt x="0" y="2169"/>
                  </a:cubicBezTo>
                  <a:cubicBezTo>
                    <a:pt x="0" y="968"/>
                    <a:pt x="967" y="1"/>
                    <a:pt x="2168" y="1"/>
                  </a:cubicBezTo>
                  <a:cubicBezTo>
                    <a:pt x="3369" y="1"/>
                    <a:pt x="4336" y="968"/>
                    <a:pt x="4336" y="216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2577;p85">
              <a:extLst>
                <a:ext uri="{FF2B5EF4-FFF2-40B4-BE49-F238E27FC236}">
                  <a16:creationId xmlns:a16="http://schemas.microsoft.com/office/drawing/2014/main" id="{967704DD-17E7-FCEF-812F-E06F00328D70}"/>
                </a:ext>
              </a:extLst>
            </p:cNvPr>
            <p:cNvSpPr/>
            <p:nvPr/>
          </p:nvSpPr>
          <p:spPr>
            <a:xfrm>
              <a:off x="5092225" y="1122925"/>
              <a:ext cx="454850" cy="540700"/>
            </a:xfrm>
            <a:custGeom>
              <a:avLst/>
              <a:gdLst/>
              <a:ahLst/>
              <a:cxnLst/>
              <a:rect l="l" t="t" r="r" b="b"/>
              <a:pathLst>
                <a:path w="18194" h="21628" extrusionOk="0">
                  <a:moveTo>
                    <a:pt x="18194" y="0"/>
                  </a:moveTo>
                  <a:lnTo>
                    <a:pt x="18194" y="0"/>
                  </a:lnTo>
                  <a:cubicBezTo>
                    <a:pt x="18127" y="133"/>
                    <a:pt x="11822" y="11275"/>
                    <a:pt x="6152" y="15411"/>
                  </a:cubicBezTo>
                  <a:cubicBezTo>
                    <a:pt x="1612" y="18723"/>
                    <a:pt x="1" y="21628"/>
                    <a:pt x="1678" y="21628"/>
                  </a:cubicBezTo>
                  <a:cubicBezTo>
                    <a:pt x="2096" y="21628"/>
                    <a:pt x="2718" y="21448"/>
                    <a:pt x="3550" y="21048"/>
                  </a:cubicBezTo>
                  <a:cubicBezTo>
                    <a:pt x="6418" y="19647"/>
                    <a:pt x="13157" y="12976"/>
                    <a:pt x="17093" y="8906"/>
                  </a:cubicBezTo>
                  <a:cubicBezTo>
                    <a:pt x="17593" y="5704"/>
                    <a:pt x="17960" y="2735"/>
                    <a:pt x="18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2578;p85">
              <a:extLst>
                <a:ext uri="{FF2B5EF4-FFF2-40B4-BE49-F238E27FC236}">
                  <a16:creationId xmlns:a16="http://schemas.microsoft.com/office/drawing/2014/main" id="{BB1A458F-5F47-974A-3ACE-3DD006C050DC}"/>
                </a:ext>
              </a:extLst>
            </p:cNvPr>
            <p:cNvSpPr/>
            <p:nvPr/>
          </p:nvSpPr>
          <p:spPr>
            <a:xfrm>
              <a:off x="4549675" y="1026175"/>
              <a:ext cx="102600" cy="335275"/>
            </a:xfrm>
            <a:custGeom>
              <a:avLst/>
              <a:gdLst/>
              <a:ahLst/>
              <a:cxnLst/>
              <a:rect l="l" t="t" r="r" b="b"/>
              <a:pathLst>
                <a:path w="4104" h="13411" extrusionOk="0">
                  <a:moveTo>
                    <a:pt x="4103" y="1"/>
                  </a:moveTo>
                  <a:lnTo>
                    <a:pt x="4103" y="1"/>
                  </a:lnTo>
                  <a:cubicBezTo>
                    <a:pt x="0" y="3503"/>
                    <a:pt x="0" y="9874"/>
                    <a:pt x="4103" y="13410"/>
                  </a:cubicBezTo>
                  <a:cubicBezTo>
                    <a:pt x="3169" y="11275"/>
                    <a:pt x="2702" y="9007"/>
                    <a:pt x="2702" y="6705"/>
                  </a:cubicBezTo>
                  <a:cubicBezTo>
                    <a:pt x="2702" y="4404"/>
                    <a:pt x="3169" y="2102"/>
                    <a:pt x="4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2579;p85">
              <a:extLst>
                <a:ext uri="{FF2B5EF4-FFF2-40B4-BE49-F238E27FC236}">
                  <a16:creationId xmlns:a16="http://schemas.microsoft.com/office/drawing/2014/main" id="{DA9A54C5-44BB-37E3-4DB2-743DECBB351C}"/>
                </a:ext>
              </a:extLst>
            </p:cNvPr>
            <p:cNvSpPr/>
            <p:nvPr/>
          </p:nvSpPr>
          <p:spPr>
            <a:xfrm>
              <a:off x="4396225" y="953625"/>
              <a:ext cx="146800" cy="479525"/>
            </a:xfrm>
            <a:custGeom>
              <a:avLst/>
              <a:gdLst/>
              <a:ahLst/>
              <a:cxnLst/>
              <a:rect l="l" t="t" r="r" b="b"/>
              <a:pathLst>
                <a:path w="5872" h="19181" extrusionOk="0">
                  <a:moveTo>
                    <a:pt x="5871" y="0"/>
                  </a:moveTo>
                  <a:cubicBezTo>
                    <a:pt x="1" y="5037"/>
                    <a:pt x="1" y="14144"/>
                    <a:pt x="5871" y="19181"/>
                  </a:cubicBezTo>
                  <a:cubicBezTo>
                    <a:pt x="4537" y="16179"/>
                    <a:pt x="3870" y="12910"/>
                    <a:pt x="3870" y="9607"/>
                  </a:cubicBezTo>
                  <a:cubicBezTo>
                    <a:pt x="3870" y="6305"/>
                    <a:pt x="4537" y="3036"/>
                    <a:pt x="5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2580;p85">
              <a:extLst>
                <a:ext uri="{FF2B5EF4-FFF2-40B4-BE49-F238E27FC236}">
                  <a16:creationId xmlns:a16="http://schemas.microsoft.com/office/drawing/2014/main" id="{9CA3CB11-E024-56A1-6230-A59B0C91BF21}"/>
                </a:ext>
              </a:extLst>
            </p:cNvPr>
            <p:cNvSpPr/>
            <p:nvPr/>
          </p:nvSpPr>
          <p:spPr>
            <a:xfrm>
              <a:off x="5086725" y="1026175"/>
              <a:ext cx="103425" cy="335275"/>
            </a:xfrm>
            <a:custGeom>
              <a:avLst/>
              <a:gdLst/>
              <a:ahLst/>
              <a:cxnLst/>
              <a:rect l="l" t="t" r="r" b="b"/>
              <a:pathLst>
                <a:path w="4137" h="13411" extrusionOk="0">
                  <a:moveTo>
                    <a:pt x="0" y="1"/>
                  </a:moveTo>
                  <a:lnTo>
                    <a:pt x="0" y="1"/>
                  </a:lnTo>
                  <a:cubicBezTo>
                    <a:pt x="934" y="2102"/>
                    <a:pt x="1435" y="4404"/>
                    <a:pt x="1435" y="6705"/>
                  </a:cubicBezTo>
                  <a:cubicBezTo>
                    <a:pt x="1435" y="9007"/>
                    <a:pt x="934" y="11275"/>
                    <a:pt x="0" y="13410"/>
                  </a:cubicBezTo>
                  <a:cubicBezTo>
                    <a:pt x="4137" y="9874"/>
                    <a:pt x="4137" y="350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2581;p85">
              <a:extLst>
                <a:ext uri="{FF2B5EF4-FFF2-40B4-BE49-F238E27FC236}">
                  <a16:creationId xmlns:a16="http://schemas.microsoft.com/office/drawing/2014/main" id="{06107687-D051-3EE4-3962-086EF9165394}"/>
                </a:ext>
              </a:extLst>
            </p:cNvPr>
            <p:cNvSpPr/>
            <p:nvPr/>
          </p:nvSpPr>
          <p:spPr>
            <a:xfrm>
              <a:off x="5195975" y="953625"/>
              <a:ext cx="147625" cy="479525"/>
            </a:xfrm>
            <a:custGeom>
              <a:avLst/>
              <a:gdLst/>
              <a:ahLst/>
              <a:cxnLst/>
              <a:rect l="l" t="t" r="r" b="b"/>
              <a:pathLst>
                <a:path w="5905" h="19181" extrusionOk="0">
                  <a:moveTo>
                    <a:pt x="0" y="0"/>
                  </a:moveTo>
                  <a:lnTo>
                    <a:pt x="0" y="0"/>
                  </a:lnTo>
                  <a:cubicBezTo>
                    <a:pt x="1334" y="3036"/>
                    <a:pt x="2035" y="6305"/>
                    <a:pt x="2035" y="9607"/>
                  </a:cubicBezTo>
                  <a:cubicBezTo>
                    <a:pt x="2035" y="12910"/>
                    <a:pt x="1334" y="16179"/>
                    <a:pt x="0" y="19181"/>
                  </a:cubicBezTo>
                  <a:cubicBezTo>
                    <a:pt x="5904" y="14144"/>
                    <a:pt x="5904" y="503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DE731C0A-396B-8912-7ABA-594F9B4C97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Interpolation 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0DDC0BBA-5747-3642-C84B-DBDF2B7FD101}"/>
              </a:ext>
            </a:extLst>
          </p:cNvPr>
          <p:cNvSpPr txBox="1"/>
          <p:nvPr/>
        </p:nvSpPr>
        <p:spPr>
          <a:xfrm>
            <a:off x="702889" y="1235122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Cubic Spline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542E5180-2BEA-CC96-DADB-A89CE346C3BB}"/>
              </a:ext>
            </a:extLst>
          </p:cNvPr>
          <p:cNvSpPr txBox="1"/>
          <p:nvPr/>
        </p:nvSpPr>
        <p:spPr>
          <a:xfrm>
            <a:off x="702891" y="1520894"/>
            <a:ext cx="3869110" cy="87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Process of constructing a spline (function values of an interpolation function) within a certain interval and consists of </a:t>
            </a:r>
            <a:r>
              <a:rPr lang="en" sz="1600" i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</a:t>
            </a: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polynomials of degree 3 [6]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1" name="Google Shape;1531;p71">
            <a:extLst>
              <a:ext uri="{FF2B5EF4-FFF2-40B4-BE49-F238E27FC236}">
                <a16:creationId xmlns:a16="http://schemas.microsoft.com/office/drawing/2014/main" id="{DDF9763B-62C4-02A1-E7DF-7045CDE61992}"/>
              </a:ext>
            </a:extLst>
          </p:cNvPr>
          <p:cNvSpPr txBox="1"/>
          <p:nvPr/>
        </p:nvSpPr>
        <p:spPr>
          <a:xfrm>
            <a:off x="702889" y="2733824"/>
            <a:ext cx="5880791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Polynomial of degree 5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2" name="Google Shape;1532;p71">
            <a:extLst>
              <a:ext uri="{FF2B5EF4-FFF2-40B4-BE49-F238E27FC236}">
                <a16:creationId xmlns:a16="http://schemas.microsoft.com/office/drawing/2014/main" id="{79CD4B2C-C8F1-803D-378C-D3EEEB338CAF}"/>
              </a:ext>
            </a:extLst>
          </p:cNvPr>
          <p:cNvSpPr txBox="1"/>
          <p:nvPr/>
        </p:nvSpPr>
        <p:spPr>
          <a:xfrm>
            <a:off x="702890" y="3021388"/>
            <a:ext cx="3869110" cy="56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 single polynomial function with a highest order of 5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01688F75-CE9B-8C58-BF39-6A360847BAC6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7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" name="Google Shape;1529;p71">
            <a:extLst>
              <a:ext uri="{FF2B5EF4-FFF2-40B4-BE49-F238E27FC236}">
                <a16:creationId xmlns:a16="http://schemas.microsoft.com/office/drawing/2014/main" id="{077A5558-9DB5-8FFB-0C61-FD85FF9072E7}"/>
              </a:ext>
            </a:extLst>
          </p:cNvPr>
          <p:cNvSpPr txBox="1"/>
          <p:nvPr/>
        </p:nvSpPr>
        <p:spPr>
          <a:xfrm>
            <a:off x="706022" y="3787059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Subsampling rates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" name="Google Shape;1532;p71">
            <a:extLst>
              <a:ext uri="{FF2B5EF4-FFF2-40B4-BE49-F238E27FC236}">
                <a16:creationId xmlns:a16="http://schemas.microsoft.com/office/drawing/2014/main" id="{9C6E8EDF-FF89-6565-538C-78B578479ACC}"/>
              </a:ext>
            </a:extLst>
          </p:cNvPr>
          <p:cNvSpPr txBox="1"/>
          <p:nvPr/>
        </p:nvSpPr>
        <p:spPr>
          <a:xfrm>
            <a:off x="781530" y="4127835"/>
            <a:ext cx="5518621" cy="56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1, 2, 4, 8, 16, 32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625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metrics</a:t>
            </a:r>
            <a:endParaRPr dirty="0"/>
          </a:p>
        </p:txBody>
      </p:sp>
      <p:sp>
        <p:nvSpPr>
          <p:cNvPr id="1529" name="Google Shape;1529;p71"/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Mean Blood glucose level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/>
          <p:cNvSpPr txBox="1"/>
          <p:nvPr/>
        </p:nvSpPr>
        <p:spPr>
          <a:xfrm>
            <a:off x="702890" y="1766698"/>
            <a:ext cx="5880790" cy="87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Current gold standard for determining management [4]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A1C measures average blood glucose over previous months [4]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Target is less than 154 mg/dL [5]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1" name="Google Shape;1531;p71"/>
          <p:cNvSpPr txBox="1"/>
          <p:nvPr/>
        </p:nvSpPr>
        <p:spPr>
          <a:xfrm>
            <a:off x="702889" y="2940300"/>
            <a:ext cx="5880791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Time In range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2" name="Google Shape;1532;p71"/>
          <p:cNvSpPr txBox="1"/>
          <p:nvPr/>
        </p:nvSpPr>
        <p:spPr>
          <a:xfrm>
            <a:off x="702889" y="3227864"/>
            <a:ext cx="5880791" cy="131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Healthy range considered 70-180 mg/dL and aim is to spend 70% of time in this range [4]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Below is hypoglycemia and above is hyperglycemia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More time spent in range, less likely to develop complications [4]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538" name="Google Shape;1538;p71"/>
          <p:cNvGrpSpPr/>
          <p:nvPr/>
        </p:nvGrpSpPr>
        <p:grpSpPr>
          <a:xfrm>
            <a:off x="6788037" y="1735451"/>
            <a:ext cx="1653073" cy="1330894"/>
            <a:chOff x="1775852" y="2070456"/>
            <a:chExt cx="1653073" cy="1330894"/>
          </a:xfrm>
        </p:grpSpPr>
        <p:grpSp>
          <p:nvGrpSpPr>
            <p:cNvPr id="1539" name="Google Shape;1539;p71"/>
            <p:cNvGrpSpPr/>
            <p:nvPr/>
          </p:nvGrpSpPr>
          <p:grpSpPr>
            <a:xfrm>
              <a:off x="1846124" y="2070456"/>
              <a:ext cx="887636" cy="688916"/>
              <a:chOff x="3475975" y="3724775"/>
              <a:chExt cx="566275" cy="439500"/>
            </a:xfrm>
          </p:grpSpPr>
          <p:sp>
            <p:nvSpPr>
              <p:cNvPr id="1540" name="Google Shape;1540;p71"/>
              <p:cNvSpPr/>
              <p:nvPr/>
            </p:nvSpPr>
            <p:spPr>
              <a:xfrm>
                <a:off x="3475975" y="3724775"/>
                <a:ext cx="566275" cy="439500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580" extrusionOk="0">
                    <a:moveTo>
                      <a:pt x="11242" y="17580"/>
                    </a:moveTo>
                    <a:cubicBezTo>
                      <a:pt x="14678" y="16779"/>
                      <a:pt x="22650" y="10508"/>
                      <a:pt x="20516" y="5438"/>
                    </a:cubicBezTo>
                    <a:cubicBezTo>
                      <a:pt x="18381" y="334"/>
                      <a:pt x="12643" y="2736"/>
                      <a:pt x="11276" y="5071"/>
                    </a:cubicBezTo>
                    <a:cubicBezTo>
                      <a:pt x="9908" y="2669"/>
                      <a:pt x="3904" y="1"/>
                      <a:pt x="1936" y="5438"/>
                    </a:cubicBezTo>
                    <a:cubicBezTo>
                      <a:pt x="1" y="10808"/>
                      <a:pt x="7773" y="16746"/>
                      <a:pt x="11242" y="175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71"/>
              <p:cNvSpPr/>
              <p:nvPr/>
            </p:nvSpPr>
            <p:spPr>
              <a:xfrm>
                <a:off x="3526025" y="3904075"/>
                <a:ext cx="1151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04" extrusionOk="0">
                    <a:moveTo>
                      <a:pt x="4604" y="3069"/>
                    </a:moveTo>
                    <a:lnTo>
                      <a:pt x="3069" y="3069"/>
                    </a:lnTo>
                    <a:lnTo>
                      <a:pt x="3069" y="4604"/>
                    </a:lnTo>
                    <a:lnTo>
                      <a:pt x="1501" y="4604"/>
                    </a:lnTo>
                    <a:lnTo>
                      <a:pt x="1501" y="3069"/>
                    </a:lnTo>
                    <a:lnTo>
                      <a:pt x="0" y="3069"/>
                    </a:lnTo>
                    <a:lnTo>
                      <a:pt x="0" y="1568"/>
                    </a:lnTo>
                    <a:lnTo>
                      <a:pt x="1501" y="1568"/>
                    </a:lnTo>
                    <a:lnTo>
                      <a:pt x="1501" y="0"/>
                    </a:lnTo>
                    <a:lnTo>
                      <a:pt x="3069" y="0"/>
                    </a:lnTo>
                    <a:lnTo>
                      <a:pt x="3069" y="1568"/>
                    </a:lnTo>
                    <a:lnTo>
                      <a:pt x="4604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71"/>
              <p:cNvSpPr/>
              <p:nvPr/>
            </p:nvSpPr>
            <p:spPr>
              <a:xfrm>
                <a:off x="3686125" y="3889900"/>
                <a:ext cx="1434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8" extrusionOk="0">
                    <a:moveTo>
                      <a:pt x="5738" y="3836"/>
                    </a:moveTo>
                    <a:lnTo>
                      <a:pt x="3837" y="3836"/>
                    </a:lnTo>
                    <a:lnTo>
                      <a:pt x="3837" y="5738"/>
                    </a:lnTo>
                    <a:lnTo>
                      <a:pt x="1902" y="5738"/>
                    </a:lnTo>
                    <a:lnTo>
                      <a:pt x="1902" y="3836"/>
                    </a:lnTo>
                    <a:lnTo>
                      <a:pt x="1" y="3836"/>
                    </a:lnTo>
                    <a:lnTo>
                      <a:pt x="1" y="1902"/>
                    </a:lnTo>
                    <a:lnTo>
                      <a:pt x="1902" y="1902"/>
                    </a:lnTo>
                    <a:lnTo>
                      <a:pt x="1902" y="0"/>
                    </a:lnTo>
                    <a:lnTo>
                      <a:pt x="3837" y="0"/>
                    </a:lnTo>
                    <a:lnTo>
                      <a:pt x="3837" y="1902"/>
                    </a:lnTo>
                    <a:lnTo>
                      <a:pt x="5738" y="19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71"/>
              <p:cNvSpPr/>
              <p:nvPr/>
            </p:nvSpPr>
            <p:spPr>
              <a:xfrm>
                <a:off x="3874600" y="3904075"/>
                <a:ext cx="11427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04" extrusionOk="0">
                    <a:moveTo>
                      <a:pt x="4571" y="3069"/>
                    </a:moveTo>
                    <a:lnTo>
                      <a:pt x="3036" y="3069"/>
                    </a:lnTo>
                    <a:lnTo>
                      <a:pt x="3036" y="4604"/>
                    </a:lnTo>
                    <a:lnTo>
                      <a:pt x="1535" y="4604"/>
                    </a:lnTo>
                    <a:lnTo>
                      <a:pt x="1535" y="3069"/>
                    </a:lnTo>
                    <a:lnTo>
                      <a:pt x="1" y="3069"/>
                    </a:lnTo>
                    <a:lnTo>
                      <a:pt x="1" y="1568"/>
                    </a:lnTo>
                    <a:lnTo>
                      <a:pt x="1535" y="1568"/>
                    </a:lnTo>
                    <a:lnTo>
                      <a:pt x="1535" y="0"/>
                    </a:lnTo>
                    <a:lnTo>
                      <a:pt x="3036" y="0"/>
                    </a:lnTo>
                    <a:lnTo>
                      <a:pt x="3036" y="1568"/>
                    </a:lnTo>
                    <a:lnTo>
                      <a:pt x="4571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71"/>
            <p:cNvGrpSpPr/>
            <p:nvPr/>
          </p:nvGrpSpPr>
          <p:grpSpPr>
            <a:xfrm>
              <a:off x="1775852" y="2308194"/>
              <a:ext cx="1653073" cy="1093157"/>
              <a:chOff x="1519600" y="3137700"/>
              <a:chExt cx="1186700" cy="784750"/>
            </a:xfrm>
          </p:grpSpPr>
          <p:sp>
            <p:nvSpPr>
              <p:cNvPr id="1545" name="Google Shape;1545;p71"/>
              <p:cNvSpPr/>
              <p:nvPr/>
            </p:nvSpPr>
            <p:spPr>
              <a:xfrm>
                <a:off x="2167550" y="3729775"/>
                <a:ext cx="5387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3170" extrusionOk="0">
                    <a:moveTo>
                      <a:pt x="10775" y="1"/>
                    </a:moveTo>
                    <a:cubicBezTo>
                      <a:pt x="4837" y="1"/>
                      <a:pt x="1" y="701"/>
                      <a:pt x="1" y="1568"/>
                    </a:cubicBezTo>
                    <a:cubicBezTo>
                      <a:pt x="1" y="2436"/>
                      <a:pt x="4837" y="3170"/>
                      <a:pt x="10775" y="3170"/>
                    </a:cubicBezTo>
                    <a:cubicBezTo>
                      <a:pt x="16746" y="3170"/>
                      <a:pt x="21549" y="2436"/>
                      <a:pt x="21549" y="1568"/>
                    </a:cubicBezTo>
                    <a:cubicBezTo>
                      <a:pt x="21549" y="701"/>
                      <a:pt x="16746" y="1"/>
                      <a:pt x="10775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71"/>
              <p:cNvSpPr/>
              <p:nvPr/>
            </p:nvSpPr>
            <p:spPr>
              <a:xfrm>
                <a:off x="1537100" y="3843200"/>
                <a:ext cx="783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1323" h="3170" extrusionOk="0">
                    <a:moveTo>
                      <a:pt x="15678" y="0"/>
                    </a:moveTo>
                    <a:cubicBezTo>
                      <a:pt x="7006" y="0"/>
                      <a:pt x="1" y="701"/>
                      <a:pt x="1" y="1568"/>
                    </a:cubicBezTo>
                    <a:cubicBezTo>
                      <a:pt x="1" y="2435"/>
                      <a:pt x="7006" y="3169"/>
                      <a:pt x="15678" y="3169"/>
                    </a:cubicBezTo>
                    <a:cubicBezTo>
                      <a:pt x="24318" y="3169"/>
                      <a:pt x="31323" y="2435"/>
                      <a:pt x="31323" y="1568"/>
                    </a:cubicBezTo>
                    <a:cubicBezTo>
                      <a:pt x="31323" y="701"/>
                      <a:pt x="24318" y="0"/>
                      <a:pt x="15678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71"/>
              <p:cNvSpPr/>
              <p:nvPr/>
            </p:nvSpPr>
            <p:spPr>
              <a:xfrm>
                <a:off x="2183400" y="3164375"/>
                <a:ext cx="50705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4185" extrusionOk="0">
                    <a:moveTo>
                      <a:pt x="2269" y="0"/>
                    </a:moveTo>
                    <a:cubicBezTo>
                      <a:pt x="1034" y="0"/>
                      <a:pt x="0" y="1035"/>
                      <a:pt x="0" y="2302"/>
                    </a:cubicBezTo>
                    <a:lnTo>
                      <a:pt x="0" y="21916"/>
                    </a:lnTo>
                    <a:cubicBezTo>
                      <a:pt x="0" y="23150"/>
                      <a:pt x="1034" y="24184"/>
                      <a:pt x="2269" y="24184"/>
                    </a:cubicBezTo>
                    <a:lnTo>
                      <a:pt x="18013" y="24184"/>
                    </a:lnTo>
                    <a:cubicBezTo>
                      <a:pt x="19281" y="24184"/>
                      <a:pt x="20282" y="23150"/>
                      <a:pt x="20282" y="21916"/>
                    </a:cubicBezTo>
                    <a:lnTo>
                      <a:pt x="20282" y="2302"/>
                    </a:lnTo>
                    <a:cubicBezTo>
                      <a:pt x="20282" y="1035"/>
                      <a:pt x="19281" y="0"/>
                      <a:pt x="18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71"/>
              <p:cNvSpPr/>
              <p:nvPr/>
            </p:nvSpPr>
            <p:spPr>
              <a:xfrm>
                <a:off x="2234275" y="3213575"/>
                <a:ext cx="4053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715" extrusionOk="0">
                    <a:moveTo>
                      <a:pt x="16212" y="1"/>
                    </a:moveTo>
                    <a:lnTo>
                      <a:pt x="0" y="1"/>
                    </a:lnTo>
                    <a:lnTo>
                      <a:pt x="0" y="19715"/>
                    </a:lnTo>
                    <a:lnTo>
                      <a:pt x="12643" y="19715"/>
                    </a:lnTo>
                    <a:lnTo>
                      <a:pt x="16212" y="197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1"/>
              <p:cNvSpPr/>
              <p:nvPr/>
            </p:nvSpPr>
            <p:spPr>
              <a:xfrm>
                <a:off x="2334350" y="3153525"/>
                <a:ext cx="2101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3003" extrusionOk="0">
                    <a:moveTo>
                      <a:pt x="0" y="1"/>
                    </a:moveTo>
                    <a:lnTo>
                      <a:pt x="0" y="3003"/>
                    </a:lnTo>
                    <a:lnTo>
                      <a:pt x="8406" y="3003"/>
                    </a:lnTo>
                    <a:lnTo>
                      <a:pt x="8406" y="1"/>
                    </a:lnTo>
                    <a:close/>
                  </a:path>
                </a:pathLst>
              </a:custGeom>
              <a:solidFill>
                <a:srgbClr val="707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1"/>
              <p:cNvSpPr/>
              <p:nvPr/>
            </p:nvSpPr>
            <p:spPr>
              <a:xfrm>
                <a:off x="2371025" y="3137700"/>
                <a:ext cx="1368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69" extrusionOk="0">
                    <a:moveTo>
                      <a:pt x="4404" y="2168"/>
                    </a:moveTo>
                    <a:lnTo>
                      <a:pt x="1068" y="2168"/>
                    </a:lnTo>
                    <a:lnTo>
                      <a:pt x="1" y="0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71"/>
              <p:cNvSpPr/>
              <p:nvPr/>
            </p:nvSpPr>
            <p:spPr>
              <a:xfrm>
                <a:off x="2234275" y="3262775"/>
                <a:ext cx="405300" cy="4153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6613" extrusionOk="0">
                    <a:moveTo>
                      <a:pt x="16212" y="8140"/>
                    </a:moveTo>
                    <a:lnTo>
                      <a:pt x="16212" y="8840"/>
                    </a:lnTo>
                    <a:lnTo>
                      <a:pt x="12776" y="8840"/>
                    </a:lnTo>
                    <a:lnTo>
                      <a:pt x="12542" y="8840"/>
                    </a:lnTo>
                    <a:lnTo>
                      <a:pt x="12442" y="8640"/>
                    </a:lnTo>
                    <a:lnTo>
                      <a:pt x="11909" y="7172"/>
                    </a:lnTo>
                    <a:lnTo>
                      <a:pt x="11141" y="9541"/>
                    </a:lnTo>
                    <a:lnTo>
                      <a:pt x="10708" y="10875"/>
                    </a:lnTo>
                    <a:lnTo>
                      <a:pt x="10441" y="9507"/>
                    </a:lnTo>
                    <a:lnTo>
                      <a:pt x="9874" y="6505"/>
                    </a:lnTo>
                    <a:lnTo>
                      <a:pt x="8106" y="14678"/>
                    </a:lnTo>
                    <a:lnTo>
                      <a:pt x="7706" y="16613"/>
                    </a:lnTo>
                    <a:lnTo>
                      <a:pt x="7405" y="14678"/>
                    </a:lnTo>
                    <a:lnTo>
                      <a:pt x="5871" y="4003"/>
                    </a:lnTo>
                    <a:lnTo>
                      <a:pt x="4870" y="8573"/>
                    </a:lnTo>
                    <a:lnTo>
                      <a:pt x="4837" y="8840"/>
                    </a:lnTo>
                    <a:lnTo>
                      <a:pt x="4537" y="8840"/>
                    </a:lnTo>
                    <a:lnTo>
                      <a:pt x="0" y="8840"/>
                    </a:lnTo>
                    <a:lnTo>
                      <a:pt x="0" y="8140"/>
                    </a:lnTo>
                    <a:lnTo>
                      <a:pt x="4237" y="8140"/>
                    </a:lnTo>
                    <a:lnTo>
                      <a:pt x="5604" y="1935"/>
                    </a:lnTo>
                    <a:lnTo>
                      <a:pt x="6004" y="1"/>
                    </a:lnTo>
                    <a:lnTo>
                      <a:pt x="6305" y="1935"/>
                    </a:lnTo>
                    <a:lnTo>
                      <a:pt x="7839" y="12610"/>
                    </a:lnTo>
                    <a:lnTo>
                      <a:pt x="9540" y="4671"/>
                    </a:lnTo>
                    <a:lnTo>
                      <a:pt x="9907" y="2969"/>
                    </a:lnTo>
                    <a:lnTo>
                      <a:pt x="10241" y="4671"/>
                    </a:lnTo>
                    <a:lnTo>
                      <a:pt x="10875" y="8006"/>
                    </a:lnTo>
                    <a:lnTo>
                      <a:pt x="11542" y="6005"/>
                    </a:lnTo>
                    <a:lnTo>
                      <a:pt x="11842" y="5038"/>
                    </a:lnTo>
                    <a:lnTo>
                      <a:pt x="12176" y="5972"/>
                    </a:lnTo>
                    <a:lnTo>
                      <a:pt x="13043" y="81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1"/>
              <p:cNvSpPr/>
              <p:nvPr/>
            </p:nvSpPr>
            <p:spPr>
              <a:xfrm>
                <a:off x="2054975" y="3599675"/>
                <a:ext cx="64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37" extrusionOk="0">
                    <a:moveTo>
                      <a:pt x="467" y="368"/>
                    </a:moveTo>
                    <a:lnTo>
                      <a:pt x="467" y="368"/>
                    </a:lnTo>
                    <a:cubicBezTo>
                      <a:pt x="868" y="1"/>
                      <a:pt x="1468" y="34"/>
                      <a:pt x="1835" y="435"/>
                    </a:cubicBezTo>
                    <a:lnTo>
                      <a:pt x="2569" y="1235"/>
                    </a:lnTo>
                    <a:lnTo>
                      <a:pt x="1101" y="2536"/>
                    </a:lnTo>
                    <a:lnTo>
                      <a:pt x="367" y="1736"/>
                    </a:lnTo>
                    <a:cubicBezTo>
                      <a:pt x="0" y="1335"/>
                      <a:pt x="34" y="735"/>
                      <a:pt x="467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1"/>
              <p:cNvSpPr/>
              <p:nvPr/>
            </p:nvSpPr>
            <p:spPr>
              <a:xfrm>
                <a:off x="2082500" y="3630550"/>
                <a:ext cx="642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69" extrusionOk="0">
                    <a:moveTo>
                      <a:pt x="2135" y="2202"/>
                    </a:moveTo>
                    <a:lnTo>
                      <a:pt x="2135" y="2202"/>
                    </a:lnTo>
                    <a:cubicBezTo>
                      <a:pt x="2535" y="1835"/>
                      <a:pt x="2569" y="1201"/>
                      <a:pt x="2202" y="801"/>
                    </a:cubicBezTo>
                    <a:lnTo>
                      <a:pt x="1468" y="0"/>
                    </a:lnTo>
                    <a:lnTo>
                      <a:pt x="0" y="1334"/>
                    </a:lnTo>
                    <a:lnTo>
                      <a:pt x="734" y="2135"/>
                    </a:lnTo>
                    <a:cubicBezTo>
                      <a:pt x="1101" y="2535"/>
                      <a:pt x="1735" y="2569"/>
                      <a:pt x="2135" y="2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1"/>
              <p:cNvSpPr/>
              <p:nvPr/>
            </p:nvSpPr>
            <p:spPr>
              <a:xfrm>
                <a:off x="1669700" y="3584675"/>
                <a:ext cx="65047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2076" extrusionOk="0">
                    <a:moveTo>
                      <a:pt x="201" y="1602"/>
                    </a:moveTo>
                    <a:cubicBezTo>
                      <a:pt x="0" y="4771"/>
                      <a:pt x="1602" y="7573"/>
                      <a:pt x="4170" y="9441"/>
                    </a:cubicBezTo>
                    <a:cubicBezTo>
                      <a:pt x="5771" y="10608"/>
                      <a:pt x="7606" y="11375"/>
                      <a:pt x="9574" y="11709"/>
                    </a:cubicBezTo>
                    <a:cubicBezTo>
                      <a:pt x="11675" y="12076"/>
                      <a:pt x="13810" y="11942"/>
                      <a:pt x="15845" y="11309"/>
                    </a:cubicBezTo>
                    <a:cubicBezTo>
                      <a:pt x="19915" y="10008"/>
                      <a:pt x="23784" y="6572"/>
                      <a:pt x="26019" y="201"/>
                    </a:cubicBezTo>
                    <a:lnTo>
                      <a:pt x="25452" y="0"/>
                    </a:lnTo>
                    <a:cubicBezTo>
                      <a:pt x="23317" y="6172"/>
                      <a:pt x="19581" y="9507"/>
                      <a:pt x="15645" y="10742"/>
                    </a:cubicBezTo>
                    <a:cubicBezTo>
                      <a:pt x="13710" y="11342"/>
                      <a:pt x="11675" y="11509"/>
                      <a:pt x="9674" y="11142"/>
                    </a:cubicBezTo>
                    <a:cubicBezTo>
                      <a:pt x="7806" y="10842"/>
                      <a:pt x="6038" y="10108"/>
                      <a:pt x="4504" y="9007"/>
                    </a:cubicBezTo>
                    <a:cubicBezTo>
                      <a:pt x="2135" y="7239"/>
                      <a:pt x="601" y="4637"/>
                      <a:pt x="768" y="16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1"/>
              <p:cNvSpPr/>
              <p:nvPr/>
            </p:nvSpPr>
            <p:spPr>
              <a:xfrm>
                <a:off x="2288475" y="35613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rgbClr val="FEF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1"/>
              <p:cNvSpPr/>
              <p:nvPr/>
            </p:nvSpPr>
            <p:spPr>
              <a:xfrm>
                <a:off x="1519600" y="3308650"/>
                <a:ext cx="338600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12376" extrusionOk="0">
                    <a:moveTo>
                      <a:pt x="13543" y="5504"/>
                    </a:moveTo>
                    <a:cubicBezTo>
                      <a:pt x="13543" y="3736"/>
                      <a:pt x="13376" y="2569"/>
                      <a:pt x="12976" y="1701"/>
                    </a:cubicBezTo>
                    <a:cubicBezTo>
                      <a:pt x="12509" y="634"/>
                      <a:pt x="11442" y="0"/>
                      <a:pt x="10307" y="67"/>
                    </a:cubicBezTo>
                    <a:lnTo>
                      <a:pt x="10307" y="634"/>
                    </a:lnTo>
                    <a:cubicBezTo>
                      <a:pt x="11241" y="534"/>
                      <a:pt x="12109" y="1068"/>
                      <a:pt x="12476" y="1935"/>
                    </a:cubicBezTo>
                    <a:cubicBezTo>
                      <a:pt x="12843" y="2702"/>
                      <a:pt x="13009" y="3836"/>
                      <a:pt x="13009" y="5504"/>
                    </a:cubicBezTo>
                    <a:cubicBezTo>
                      <a:pt x="13009" y="9741"/>
                      <a:pt x="10875" y="11809"/>
                      <a:pt x="6505" y="11809"/>
                    </a:cubicBezTo>
                    <a:cubicBezTo>
                      <a:pt x="2502" y="11642"/>
                      <a:pt x="534" y="9574"/>
                      <a:pt x="534" y="5504"/>
                    </a:cubicBezTo>
                    <a:cubicBezTo>
                      <a:pt x="534" y="3836"/>
                      <a:pt x="701" y="2702"/>
                      <a:pt x="1068" y="1935"/>
                    </a:cubicBezTo>
                    <a:cubicBezTo>
                      <a:pt x="1434" y="1068"/>
                      <a:pt x="2302" y="534"/>
                      <a:pt x="3236" y="634"/>
                    </a:cubicBezTo>
                    <a:lnTo>
                      <a:pt x="3236" y="67"/>
                    </a:lnTo>
                    <a:cubicBezTo>
                      <a:pt x="2102" y="0"/>
                      <a:pt x="1034" y="667"/>
                      <a:pt x="567" y="1701"/>
                    </a:cubicBezTo>
                    <a:cubicBezTo>
                      <a:pt x="167" y="2569"/>
                      <a:pt x="0" y="3736"/>
                      <a:pt x="0" y="5504"/>
                    </a:cubicBezTo>
                    <a:cubicBezTo>
                      <a:pt x="0" y="9874"/>
                      <a:pt x="2168" y="12176"/>
                      <a:pt x="6471" y="12376"/>
                    </a:cubicBezTo>
                    <a:lnTo>
                      <a:pt x="6471" y="12376"/>
                    </a:lnTo>
                    <a:lnTo>
                      <a:pt x="7038" y="12376"/>
                    </a:lnTo>
                    <a:lnTo>
                      <a:pt x="7038" y="12342"/>
                    </a:lnTo>
                    <a:cubicBezTo>
                      <a:pt x="11375" y="12176"/>
                      <a:pt x="13543" y="9874"/>
                      <a:pt x="13543" y="5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1"/>
              <p:cNvSpPr/>
              <p:nvPr/>
            </p:nvSpPr>
            <p:spPr>
              <a:xfrm>
                <a:off x="1567950" y="3300300"/>
                <a:ext cx="62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369" extrusionOk="0">
                    <a:moveTo>
                      <a:pt x="268" y="1"/>
                    </a:moveTo>
                    <a:cubicBezTo>
                      <a:pt x="134" y="1"/>
                      <a:pt x="1" y="134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34" y="1368"/>
                      <a:pt x="268" y="1368"/>
                    </a:cubicBezTo>
                    <a:lnTo>
                      <a:pt x="2236" y="1368"/>
                    </a:lnTo>
                    <a:cubicBezTo>
                      <a:pt x="2369" y="1368"/>
                      <a:pt x="2503" y="1235"/>
                      <a:pt x="2503" y="1101"/>
                    </a:cubicBezTo>
                    <a:lnTo>
                      <a:pt x="2503" y="268"/>
                    </a:lnTo>
                    <a:cubicBezTo>
                      <a:pt x="2503" y="134"/>
                      <a:pt x="2369" y="1"/>
                      <a:pt x="2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1"/>
              <p:cNvSpPr/>
              <p:nvPr/>
            </p:nvSpPr>
            <p:spPr>
              <a:xfrm>
                <a:off x="1521250" y="3507125"/>
                <a:ext cx="3302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4704" extrusionOk="0">
                    <a:moveTo>
                      <a:pt x="12843" y="401"/>
                    </a:moveTo>
                    <a:cubicBezTo>
                      <a:pt x="12543" y="267"/>
                      <a:pt x="12210" y="401"/>
                      <a:pt x="12109" y="701"/>
                    </a:cubicBezTo>
                    <a:cubicBezTo>
                      <a:pt x="11276" y="2635"/>
                      <a:pt x="9374" y="3603"/>
                      <a:pt x="6439" y="3603"/>
                    </a:cubicBezTo>
                    <a:cubicBezTo>
                      <a:pt x="3770" y="3503"/>
                      <a:pt x="2102" y="2535"/>
                      <a:pt x="1302" y="701"/>
                    </a:cubicBezTo>
                    <a:cubicBezTo>
                      <a:pt x="1002" y="0"/>
                      <a:pt x="1" y="467"/>
                      <a:pt x="301" y="1134"/>
                    </a:cubicBezTo>
                    <a:cubicBezTo>
                      <a:pt x="1268" y="3369"/>
                      <a:pt x="3303" y="4570"/>
                      <a:pt x="6405" y="4704"/>
                    </a:cubicBezTo>
                    <a:lnTo>
                      <a:pt x="6405" y="4704"/>
                    </a:lnTo>
                    <a:lnTo>
                      <a:pt x="6972" y="4704"/>
                    </a:lnTo>
                    <a:cubicBezTo>
                      <a:pt x="7039" y="4704"/>
                      <a:pt x="7106" y="4670"/>
                      <a:pt x="7173" y="4670"/>
                    </a:cubicBezTo>
                    <a:cubicBezTo>
                      <a:pt x="10175" y="4503"/>
                      <a:pt x="12143" y="3303"/>
                      <a:pt x="13110" y="1101"/>
                    </a:cubicBezTo>
                    <a:cubicBezTo>
                      <a:pt x="13210" y="834"/>
                      <a:pt x="13077" y="534"/>
                      <a:pt x="12843" y="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1"/>
              <p:cNvSpPr/>
              <p:nvPr/>
            </p:nvSpPr>
            <p:spPr>
              <a:xfrm>
                <a:off x="1879025" y="3507950"/>
                <a:ext cx="609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3" extrusionOk="0">
                    <a:moveTo>
                      <a:pt x="1701" y="234"/>
                    </a:moveTo>
                    <a:lnTo>
                      <a:pt x="1701" y="234"/>
                    </a:lnTo>
                    <a:cubicBezTo>
                      <a:pt x="2202" y="434"/>
                      <a:pt x="2435" y="1001"/>
                      <a:pt x="2235" y="1502"/>
                    </a:cubicBezTo>
                    <a:lnTo>
                      <a:pt x="1801" y="2502"/>
                    </a:lnTo>
                    <a:lnTo>
                      <a:pt x="0" y="1735"/>
                    </a:lnTo>
                    <a:lnTo>
                      <a:pt x="400" y="734"/>
                    </a:lnTo>
                    <a:cubicBezTo>
                      <a:pt x="600" y="234"/>
                      <a:pt x="1201" y="1"/>
                      <a:pt x="1701" y="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1"/>
              <p:cNvSpPr/>
              <p:nvPr/>
            </p:nvSpPr>
            <p:spPr>
              <a:xfrm>
                <a:off x="1863175" y="3551325"/>
                <a:ext cx="609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2" extrusionOk="0">
                    <a:moveTo>
                      <a:pt x="734" y="2268"/>
                    </a:moveTo>
                    <a:lnTo>
                      <a:pt x="734" y="2268"/>
                    </a:lnTo>
                    <a:cubicBezTo>
                      <a:pt x="1234" y="2502"/>
                      <a:pt x="1802" y="2268"/>
                      <a:pt x="2002" y="1768"/>
                    </a:cubicBezTo>
                    <a:lnTo>
                      <a:pt x="2435" y="767"/>
                    </a:lnTo>
                    <a:lnTo>
                      <a:pt x="634" y="0"/>
                    </a:lnTo>
                    <a:lnTo>
                      <a:pt x="200" y="1001"/>
                    </a:lnTo>
                    <a:cubicBezTo>
                      <a:pt x="0" y="1501"/>
                      <a:pt x="234" y="2068"/>
                      <a:pt x="734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71"/>
            <p:cNvSpPr/>
            <p:nvPr/>
          </p:nvSpPr>
          <p:spPr>
            <a:xfrm>
              <a:off x="2076304" y="2532521"/>
              <a:ext cx="87167" cy="47675"/>
            </a:xfrm>
            <a:custGeom>
              <a:avLst/>
              <a:gdLst/>
              <a:ahLst/>
              <a:cxnLst/>
              <a:rect l="l" t="t" r="r" b="b"/>
              <a:pathLst>
                <a:path w="2503" h="1369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lnTo>
                    <a:pt x="1" y="1101"/>
                  </a:lnTo>
                  <a:cubicBezTo>
                    <a:pt x="1" y="1235"/>
                    <a:pt x="134" y="1368"/>
                    <a:pt x="268" y="1368"/>
                  </a:cubicBezTo>
                  <a:lnTo>
                    <a:pt x="2236" y="1368"/>
                  </a:lnTo>
                  <a:cubicBezTo>
                    <a:pt x="2369" y="1368"/>
                    <a:pt x="2503" y="1235"/>
                    <a:pt x="2503" y="1101"/>
                  </a:cubicBezTo>
                  <a:lnTo>
                    <a:pt x="2503" y="268"/>
                  </a:lnTo>
                  <a:cubicBezTo>
                    <a:pt x="2503" y="134"/>
                    <a:pt x="2369" y="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861A2580-23E4-3A31-F66B-8B55BB6AA587}"/>
              </a:ext>
            </a:extLst>
          </p:cNvPr>
          <p:cNvSpPr txBox="1"/>
          <p:nvPr/>
        </p:nvSpPr>
        <p:spPr>
          <a:xfrm>
            <a:off x="8755878" y="4791763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8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1019</Words>
  <Application>Microsoft Macintosh PowerPoint</Application>
  <PresentationFormat>On-screen Show (16:9)</PresentationFormat>
  <Paragraphs>131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 Condensed Light</vt:lpstr>
      <vt:lpstr>Cairo</vt:lpstr>
      <vt:lpstr>Bungee</vt:lpstr>
      <vt:lpstr>Arial</vt:lpstr>
      <vt:lpstr>World Diabetes Day by Slidesgo</vt:lpstr>
      <vt:lpstr>From Fingerstick blood glucose samples to the predictive power of continuous glucose monitoring</vt:lpstr>
      <vt:lpstr>Motivation</vt:lpstr>
      <vt:lpstr>Methods</vt:lpstr>
      <vt:lpstr>Methods</vt:lpstr>
      <vt:lpstr>Methods</vt:lpstr>
      <vt:lpstr>Methods</vt:lpstr>
      <vt:lpstr>Methods</vt:lpstr>
      <vt:lpstr>Interpolation Methods</vt:lpstr>
      <vt:lpstr>metrics</vt:lpstr>
      <vt:lpstr>Mean Squared Error</vt:lpstr>
      <vt:lpstr>Reconstructed Signal</vt:lpstr>
      <vt:lpstr>Mean blood glucose level</vt:lpstr>
      <vt:lpstr>Time in range</vt:lpstr>
      <vt:lpstr>Conclusions</vt:lpstr>
      <vt:lpstr>Future directions</vt:lpstr>
      <vt:lpstr>Thank you 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Biebuyck, Antoine Corentin R. (STUDENTS)</cp:lastModifiedBy>
  <cp:revision>64</cp:revision>
  <dcterms:modified xsi:type="dcterms:W3CDTF">2024-12-16T00:04:03Z</dcterms:modified>
</cp:coreProperties>
</file>