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7" r:id="rId3"/>
    <p:sldId id="351" r:id="rId4"/>
    <p:sldId id="352" r:id="rId5"/>
    <p:sldId id="353" r:id="rId6"/>
    <p:sldId id="355" r:id="rId7"/>
    <p:sldId id="356" r:id="rId8"/>
    <p:sldId id="348" r:id="rId9"/>
    <p:sldId id="268" r:id="rId10"/>
    <p:sldId id="344" r:id="rId11"/>
    <p:sldId id="343" r:id="rId12"/>
    <p:sldId id="341" r:id="rId13"/>
    <p:sldId id="345" r:id="rId14"/>
    <p:sldId id="349" r:id="rId15"/>
    <p:sldId id="350" r:id="rId16"/>
    <p:sldId id="258" r:id="rId17"/>
    <p:sldId id="321" r:id="rId18"/>
  </p:sldIdLst>
  <p:sldSz cx="9144000" cy="5143500" type="screen16x9"/>
  <p:notesSz cx="6858000" cy="9144000"/>
  <p:embeddedFontLst>
    <p:embeddedFont>
      <p:font typeface="Bungee" pitchFamily="2" charset="77"/>
      <p:regular r:id="rId21"/>
    </p:embeddedFont>
    <p:embeddedFont>
      <p:font typeface="Cairo" pitchFamily="2" charset="-78"/>
      <p:regular r:id="rId22"/>
      <p:bold r:id="rId23"/>
    </p:embeddedFont>
    <p:embeddedFont>
      <p:font typeface="Roboto Condensed Light" panose="020F0302020204030204" pitchFamily="34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5A5FE8-6505-463F-964D-7E9E99CFCA89}">
  <a:tblStyle styleId="{ED5A5FE8-6505-463F-964D-7E9E99CFCA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4324" autoAdjust="0"/>
  </p:normalViewPr>
  <p:slideViewPr>
    <p:cSldViewPr snapToGrid="0">
      <p:cViewPr varScale="1">
        <p:scale>
          <a:sx n="109" d="100"/>
          <a:sy n="109" d="100"/>
        </p:scale>
        <p:origin x="1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E683C02-EC89-04A2-AB76-55F95AC3D8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57832B-3782-BE98-08D1-4AD4E86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9CDB-9E40-4255-9CA3-C10AC3E6151A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C9825F-6A1B-BEBF-DB9F-9A277BA85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CB270F-F05B-C2A0-EC7E-DA95E6EF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8CC06-715F-431E-B0A2-C061B70DFA33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753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9c6d4389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9c6d4389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BBD939E-2781-C851-7011-7C58BC174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F50C1886-507D-5591-43E6-D4BA637E9E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816CFF5-75B1-7643-66B6-A1D99707A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685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979E32B7-B0D3-ED53-5B6C-2C86C8ED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28CB3645-6B02-2167-E1AC-CDB300716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F39F9039-8F30-EEAB-5F43-804C9AC04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867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3DFFA3DB-81BA-94BB-98ED-CFAEDF0E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DF2676C-2449-559C-AEEC-7807C62D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79AA3732-8126-3E8C-16D4-3DD79A0ED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Low sampling rates keeps up pretty well, high sampling rates it drastically decrease (all greens) -&gt; the patient is not fine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Orange goes up, mention interpatient variability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Std decreases -&gt; the peaks are not followed anymore -&gt; variability of BG cannot be found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6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EE358FEA-4516-75F0-8D10-872AE99D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3110AD4D-F4C1-43EE-C46C-F66DB36A0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C4DEBDC8-ECA5-4C49-C455-6EE249184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8.30 minutes 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063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F9ECE24C-E260-8A5A-5613-072B009E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6B37DA74-77CD-D725-55CD-68A45727A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8A45614C-E6DC-AF1F-710D-909CF47C6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991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>
          <a:extLst>
            <a:ext uri="{FF2B5EF4-FFF2-40B4-BE49-F238E27FC236}">
              <a16:creationId xmlns:a16="http://schemas.microsoft.com/office/drawing/2014/main" id="{B7114EF2-B0B5-2091-F0E9-9292F2BC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edba893947_0_60:notes">
            <a:extLst>
              <a:ext uri="{FF2B5EF4-FFF2-40B4-BE49-F238E27FC236}">
                <a16:creationId xmlns:a16="http://schemas.microsoft.com/office/drawing/2014/main" id="{87EC194C-AD36-B295-BBCC-45D4C04900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edba893947_0_60:notes">
            <a:extLst>
              <a:ext uri="{FF2B5EF4-FFF2-40B4-BE49-F238E27FC236}">
                <a16:creationId xmlns:a16="http://schemas.microsoft.com/office/drawing/2014/main" id="{DC6AB18D-2364-1DB5-2BE5-A4F7AFA1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Higher around meal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Wearables : because we know multiple features affect BG level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10 minutes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44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dba89394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dba89394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1" name="Google Shape;5821;gedca85ad4c_0_2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2" name="Google Shape;5822;gedca85ad4c_0_2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>
          <a:extLst>
            <a:ext uri="{FF2B5EF4-FFF2-40B4-BE49-F238E27FC236}">
              <a16:creationId xmlns:a16="http://schemas.microsoft.com/office/drawing/2014/main" id="{B1695BCC-D9A6-07B0-485C-7EBFA438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gedba893947_0_531:notes">
            <a:extLst>
              <a:ext uri="{FF2B5EF4-FFF2-40B4-BE49-F238E27FC236}">
                <a16:creationId xmlns:a16="http://schemas.microsoft.com/office/drawing/2014/main" id="{EB334B94-59A3-7962-62C3-E412C4F87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4" name="Google Shape;2594;gedba893947_0_531:notes">
            <a:extLst>
              <a:ext uri="{FF2B5EF4-FFF2-40B4-BE49-F238E27FC236}">
                <a16:creationId xmlns:a16="http://schemas.microsoft.com/office/drawing/2014/main" id="{5D3AB653-EAC2-2372-F6A0-2BCB45350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minute in.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65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592FA455-A690-080A-016A-1B9E4ADBD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F1E7941-327D-9D92-EA90-0111608DFD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F56E7330-2A9B-972B-CAD5-56E82FCF3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48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FCE503CB-7758-51D2-281F-5F046686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A2DE2086-025A-09E8-67BC-D7AE0BF19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EEBD8211-4038-7F64-A535-193020113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22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1B58ABD-FC83-C17C-86A2-24F610C0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4625AFE-0942-8012-43EB-84493E77C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DBB6FEC6-7935-6A37-3156-CBB601A28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48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D1575FC5-1605-3467-95AA-392290F8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51A80855-B722-B9D3-27D3-00ED86B1F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106F9EFA-2378-8B2E-47E4-153E73F143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endParaRPr lang="en-US" sz="11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Peak of blood glucose should arrive 90 minutes after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red: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Blue : bolus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Black : fingerstick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sample = 5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45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4B170BB6-A8C6-B4FA-8125-AD2901033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E13DA220-20ED-FFB2-213E-7A8811B53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2A9A577B-BC56-08C8-1A0B-8A4D63549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Clr>
                <a:schemeClr val="accent5"/>
              </a:buClr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Rather messy data between patients: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 meals or fingerstick measurements</a:t>
            </a:r>
          </a:p>
          <a:p>
            <a:pPr marL="742950" lvl="1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Time of insulin boluses between patients varied a lot (10-50mins) and boluses alone were used to correct hyperglycemia.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Expectation of certain signal after carb intake. However, this was not the case. 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endParaRPr lang="en-US" sz="11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Peak of blood glucose should arrive 90 minutes after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red: carb intake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Blue : bolus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Black : fingerstick</a:t>
            </a:r>
          </a:p>
          <a:p>
            <a:pPr marL="0" indent="0">
              <a:buClr>
                <a:schemeClr val="accent5"/>
              </a:buClr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sample = 5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036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>
          <a:extLst>
            <a:ext uri="{FF2B5EF4-FFF2-40B4-BE49-F238E27FC236}">
              <a16:creationId xmlns:a16="http://schemas.microsoft.com/office/drawing/2014/main" id="{63FD0534-54BA-A079-1D6E-4CD62248F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>
            <a:extLst>
              <a:ext uri="{FF2B5EF4-FFF2-40B4-BE49-F238E27FC236}">
                <a16:creationId xmlns:a16="http://schemas.microsoft.com/office/drawing/2014/main" id="{37DF80F9-5101-0948-8D92-F2E620AB5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>
            <a:extLst>
              <a:ext uri="{FF2B5EF4-FFF2-40B4-BE49-F238E27FC236}">
                <a16:creationId xmlns:a16="http://schemas.microsoft.com/office/drawing/2014/main" id="{626D98A8-74F5-C5AE-99FB-049053F5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 minutes 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892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576a643976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576a643976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clinically relevant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A1C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5.30 minutes in.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rot="6220424" flipH="1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rot="-9651258" flipH="1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rot="7140317" flipH="1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6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6"/>
          <p:cNvSpPr/>
          <p:nvPr/>
        </p:nvSpPr>
        <p:spPr>
          <a:xfrm rot="10800000" flipH="1">
            <a:off x="8162851" y="4835316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6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6"/>
          <p:cNvGrpSpPr/>
          <p:nvPr/>
        </p:nvGrpSpPr>
        <p:grpSpPr>
          <a:xfrm rot="6332023" flipH="1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avLst/>
              <a:gdLst/>
              <a:ahLst/>
              <a:cxnLst/>
              <a:rect l="l" t="t" r="r" b="b"/>
              <a:pathLst>
                <a:path w="19548" h="12722" extrusionOk="0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avLst/>
              <a:gdLst/>
              <a:ahLst/>
              <a:cxnLst/>
              <a:rect l="l" t="t" r="r" b="b"/>
              <a:pathLst>
                <a:path w="11376" h="9810" extrusionOk="0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avLst/>
              <a:gdLst/>
              <a:ahLst/>
              <a:cxnLst/>
              <a:rect l="l" t="t" r="r" b="b"/>
              <a:pathLst>
                <a:path w="12710" h="6549" extrusionOk="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rot="10800000" flipH="1">
            <a:off x="224075" y="4746991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_1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10800000" flipH="1">
            <a:off x="8614099" y="314497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ubTitle" idx="1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7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>
            <a:spLocks noGrp="1"/>
          </p:cNvSpPr>
          <p:nvPr>
            <p:ph type="body" idx="1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38"/>
          <p:cNvSpPr txBox="1">
            <a:spLocks noGrp="1"/>
          </p:cNvSpPr>
          <p:nvPr>
            <p:ph type="body" idx="2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rot="6220639" flipH="1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avLst/>
            <a:gdLst/>
            <a:ahLst/>
            <a:cxnLst/>
            <a:rect l="l" t="t" r="r" b="b"/>
            <a:pathLst>
              <a:path w="7239" h="7239" extrusionOk="0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avLst/>
            <a:gdLst/>
            <a:ahLst/>
            <a:cxnLst/>
            <a:rect l="l" t="t" r="r" b="b"/>
            <a:pathLst>
              <a:path w="7273" h="7239" extrusionOk="0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4" r:id="rId5"/>
    <p:sldLayoutId id="2147483677" r:id="rId6"/>
    <p:sldLayoutId id="2147483684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abetes.org/about-diabetes/a1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9"/>
          <p:cNvSpPr txBox="1">
            <a:spLocks noGrp="1"/>
          </p:cNvSpPr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From Fingerstick blood glucose samples </a:t>
            </a:r>
            <a:r>
              <a:rPr lang="en" sz="2400" dirty="0">
                <a:solidFill>
                  <a:schemeClr val="dk2"/>
                </a:solidFill>
              </a:rPr>
              <a:t>to the predictive power of continuous glucose monitoring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780" name="Google Shape;780;p59"/>
          <p:cNvSpPr txBox="1">
            <a:spLocks noGrp="1"/>
          </p:cNvSpPr>
          <p:nvPr>
            <p:ph type="subTitle" idx="1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Alessia </a:t>
            </a:r>
            <a:r>
              <a:rPr lang="en" sz="1400" dirty="0" err="1"/>
              <a:t>Bruzzo</a:t>
            </a:r>
            <a:r>
              <a:rPr lang="en" sz="1400" dirty="0"/>
              <a:t>, Antoine Biebuyck, Nathan Hoffman</a:t>
            </a:r>
            <a:endParaRPr sz="1400" dirty="0"/>
          </a:p>
        </p:txBody>
      </p:sp>
      <p:grpSp>
        <p:nvGrpSpPr>
          <p:cNvPr id="781" name="Google Shape;781;p59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82" name="Google Shape;782;p59"/>
            <p:cNvSpPr/>
            <p:nvPr/>
          </p:nvSpPr>
          <p:spPr>
            <a:xfrm>
              <a:off x="-5035046" y="1440650"/>
              <a:ext cx="28404" cy="21198"/>
            </a:xfrm>
            <a:custGeom>
              <a:avLst/>
              <a:gdLst/>
              <a:ahLst/>
              <a:cxnLst/>
              <a:rect l="l" t="t" r="r" b="b"/>
              <a:pathLst>
                <a:path w="812" h="606" extrusionOk="0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9"/>
            <p:cNvSpPr/>
            <p:nvPr/>
          </p:nvSpPr>
          <p:spPr>
            <a:xfrm>
              <a:off x="-4985690" y="1246966"/>
              <a:ext cx="59536" cy="38513"/>
            </a:xfrm>
            <a:custGeom>
              <a:avLst/>
              <a:gdLst/>
              <a:ahLst/>
              <a:cxnLst/>
              <a:rect l="l" t="t" r="r" b="b"/>
              <a:pathLst>
                <a:path w="1702" h="1101" extrusionOk="0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9"/>
            <p:cNvSpPr/>
            <p:nvPr/>
          </p:nvSpPr>
          <p:spPr>
            <a:xfrm>
              <a:off x="-5170034" y="1329798"/>
              <a:ext cx="135373" cy="84057"/>
            </a:xfrm>
            <a:custGeom>
              <a:avLst/>
              <a:gdLst/>
              <a:ahLst/>
              <a:cxnLst/>
              <a:rect l="l" t="t" r="r" b="b"/>
              <a:pathLst>
                <a:path w="3870" h="2403" extrusionOk="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9"/>
            <p:cNvSpPr/>
            <p:nvPr/>
          </p:nvSpPr>
          <p:spPr>
            <a:xfrm>
              <a:off x="-5111198" y="1419592"/>
              <a:ext cx="48377" cy="24801"/>
            </a:xfrm>
            <a:custGeom>
              <a:avLst/>
              <a:gdLst/>
              <a:ahLst/>
              <a:cxnLst/>
              <a:rect l="l" t="t" r="r" b="b"/>
              <a:pathLst>
                <a:path w="1383" h="709" extrusionOk="0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9"/>
            <p:cNvSpPr/>
            <p:nvPr/>
          </p:nvSpPr>
          <p:spPr>
            <a:xfrm>
              <a:off x="-6040512" y="972128"/>
              <a:ext cx="1401404" cy="1485146"/>
            </a:xfrm>
            <a:custGeom>
              <a:avLst/>
              <a:gdLst/>
              <a:ahLst/>
              <a:cxnLst/>
              <a:rect l="l" t="t" r="r" b="b"/>
              <a:pathLst>
                <a:path w="40063" h="42457" extrusionOk="0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9"/>
            <p:cNvSpPr/>
            <p:nvPr/>
          </p:nvSpPr>
          <p:spPr>
            <a:xfrm>
              <a:off x="-5760462" y="1183232"/>
              <a:ext cx="927670" cy="754169"/>
            </a:xfrm>
            <a:custGeom>
              <a:avLst/>
              <a:gdLst/>
              <a:ahLst/>
              <a:cxnLst/>
              <a:rect l="l" t="t" r="r" b="b"/>
              <a:pathLst>
                <a:path w="26520" h="21560" extrusionOk="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9"/>
            <p:cNvSpPr/>
            <p:nvPr/>
          </p:nvSpPr>
          <p:spPr>
            <a:xfrm>
              <a:off x="-5649610" y="1299471"/>
              <a:ext cx="550760" cy="479611"/>
            </a:xfrm>
            <a:custGeom>
              <a:avLst/>
              <a:gdLst/>
              <a:ahLst/>
              <a:cxnLst/>
              <a:rect l="l" t="t" r="r" b="b"/>
              <a:pathLst>
                <a:path w="15745" h="13711" extrusionOk="0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9"/>
            <p:cNvSpPr/>
            <p:nvPr/>
          </p:nvSpPr>
          <p:spPr>
            <a:xfrm>
              <a:off x="-5408073" y="1398639"/>
              <a:ext cx="490105" cy="453935"/>
            </a:xfrm>
            <a:custGeom>
              <a:avLst/>
              <a:gdLst/>
              <a:ahLst/>
              <a:cxnLst/>
              <a:rect l="l" t="t" r="r" b="b"/>
              <a:pathLst>
                <a:path w="14011" h="12977" extrusionOk="0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9"/>
            <p:cNvSpPr/>
            <p:nvPr/>
          </p:nvSpPr>
          <p:spPr>
            <a:xfrm>
              <a:off x="-5632120" y="1905044"/>
              <a:ext cx="262560" cy="252066"/>
            </a:xfrm>
            <a:custGeom>
              <a:avLst/>
              <a:gdLst/>
              <a:ahLst/>
              <a:cxnLst/>
              <a:rect l="l" t="t" r="r" b="b"/>
              <a:pathLst>
                <a:path w="7506" h="7206" extrusionOk="0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9"/>
            <p:cNvSpPr/>
            <p:nvPr/>
          </p:nvSpPr>
          <p:spPr>
            <a:xfrm>
              <a:off x="-5385931" y="2006556"/>
              <a:ext cx="271935" cy="248988"/>
            </a:xfrm>
            <a:custGeom>
              <a:avLst/>
              <a:gdLst/>
              <a:ahLst/>
              <a:cxnLst/>
              <a:rect l="l" t="t" r="r" b="b"/>
              <a:pathLst>
                <a:path w="7774" h="7118" extrusionOk="0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9"/>
            <p:cNvSpPr/>
            <p:nvPr/>
          </p:nvSpPr>
          <p:spPr>
            <a:xfrm>
              <a:off x="-5886495" y="1807135"/>
              <a:ext cx="270745" cy="249652"/>
            </a:xfrm>
            <a:custGeom>
              <a:avLst/>
              <a:gdLst/>
              <a:ahLst/>
              <a:cxnLst/>
              <a:rect l="l" t="t" r="r" b="b"/>
              <a:pathLst>
                <a:path w="7740" h="7137" extrusionOk="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9"/>
            <p:cNvSpPr/>
            <p:nvPr/>
          </p:nvSpPr>
          <p:spPr>
            <a:xfrm>
              <a:off x="-5305407" y="1103443"/>
              <a:ext cx="297575" cy="175040"/>
            </a:xfrm>
            <a:custGeom>
              <a:avLst/>
              <a:gdLst/>
              <a:ahLst/>
              <a:cxnLst/>
              <a:rect l="l" t="t" r="r" b="b"/>
              <a:pathLst>
                <a:path w="8507" h="5004" extrusionOk="0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9"/>
            <p:cNvSpPr/>
            <p:nvPr/>
          </p:nvSpPr>
          <p:spPr>
            <a:xfrm>
              <a:off x="-5238910" y="733529"/>
              <a:ext cx="350115" cy="464464"/>
            </a:xfrm>
            <a:custGeom>
              <a:avLst/>
              <a:gdLst/>
              <a:ahLst/>
              <a:cxnLst/>
              <a:rect l="l" t="t" r="r" b="b"/>
              <a:pathLst>
                <a:path w="10009" h="13278" extrusionOk="0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59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96" name="Google Shape;796;p59"/>
            <p:cNvSpPr/>
            <p:nvPr/>
          </p:nvSpPr>
          <p:spPr>
            <a:xfrm>
              <a:off x="-783927" y="2108838"/>
              <a:ext cx="357775" cy="295791"/>
            </a:xfrm>
            <a:custGeom>
              <a:avLst/>
              <a:gdLst/>
              <a:ahLst/>
              <a:cxnLst/>
              <a:rect l="l" t="t" r="r" b="b"/>
              <a:pathLst>
                <a:path w="10228" h="8456" extrusionOk="0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9"/>
            <p:cNvSpPr/>
            <p:nvPr/>
          </p:nvSpPr>
          <p:spPr>
            <a:xfrm>
              <a:off x="-745414" y="2137242"/>
              <a:ext cx="248568" cy="234576"/>
            </a:xfrm>
            <a:custGeom>
              <a:avLst/>
              <a:gdLst/>
              <a:ahLst/>
              <a:cxnLst/>
              <a:rect l="l" t="t" r="r" b="b"/>
              <a:pathLst>
                <a:path w="7106" h="6706" extrusionOk="0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" name="Google Shape;798;p59"/>
          <p:cNvSpPr/>
          <p:nvPr/>
        </p:nvSpPr>
        <p:spPr>
          <a:xfrm>
            <a:off x="4087963" y="1099676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9" name="Google Shape;799;p59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800" name="Google Shape;800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59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804" name="Google Shape;804;p59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59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808" name="Google Shape;808;p59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809" name="Google Shape;809;p59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avLst/>
                <a:gdLst/>
                <a:ahLst/>
                <a:cxnLst/>
                <a:rect l="l" t="t" r="r" b="b"/>
                <a:pathLst>
                  <a:path w="695" h="1041" extrusionOk="0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59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363" extrusionOk="0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59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380" extrusionOk="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59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59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2867" extrusionOk="0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59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avLst/>
                <a:gdLst/>
                <a:ahLst/>
                <a:cxnLst/>
                <a:rect l="l" t="t" r="r" b="b"/>
                <a:pathLst>
                  <a:path w="589" h="513" extrusionOk="0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59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6855" extrusionOk="0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59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7831" extrusionOk="0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9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471" extrusionOk="0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9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69" extrusionOk="0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9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avLst/>
                <a:gdLst/>
                <a:ahLst/>
                <a:cxnLst/>
                <a:rect l="l" t="t" r="r" b="b"/>
                <a:pathLst>
                  <a:path w="56809" h="123456" extrusionOk="0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9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14711" extrusionOk="0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9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avLst/>
                <a:gdLst/>
                <a:ahLst/>
                <a:cxnLst/>
                <a:rect l="l" t="t" r="r" b="b"/>
                <a:pathLst>
                  <a:path w="21749" h="18248" extrusionOk="0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9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avLst/>
                <a:gdLst/>
                <a:ahLst/>
                <a:cxnLst/>
                <a:rect l="l" t="t" r="r" b="b"/>
                <a:pathLst>
                  <a:path w="15545" h="49607" extrusionOk="0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9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avLst/>
                <a:gdLst/>
                <a:ahLst/>
                <a:cxnLst/>
                <a:rect l="l" t="t" r="r" b="b"/>
                <a:pathLst>
                  <a:path w="7840" h="12810" extrusionOk="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9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3838" extrusionOk="0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9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avLst/>
                <a:gdLst/>
                <a:ahLst/>
                <a:cxnLst/>
                <a:rect l="l" t="t" r="r" b="b"/>
                <a:pathLst>
                  <a:path w="43766" h="54310" extrusionOk="0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9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avLst/>
                <a:gdLst/>
                <a:ahLst/>
                <a:cxnLst/>
                <a:rect l="l" t="t" r="r" b="b"/>
                <a:pathLst>
                  <a:path w="8879" h="1668" extrusionOk="0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9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1268" extrusionOk="0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9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1369" extrusionOk="0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9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6" extrusionOk="0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9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1433" extrusionOk="0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9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1747" extrusionOk="0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9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1498" extrusionOk="0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9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avLst/>
                <a:gdLst/>
                <a:ahLst/>
                <a:cxnLst/>
                <a:rect l="l" t="t" r="r" b="b"/>
                <a:pathLst>
                  <a:path w="8941" h="6912" extrusionOk="0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59"/>
            <p:cNvSpPr/>
            <p:nvPr/>
          </p:nvSpPr>
          <p:spPr>
            <a:xfrm>
              <a:off x="6725997" y="1753742"/>
              <a:ext cx="593975" cy="189125"/>
            </a:xfrm>
            <a:custGeom>
              <a:avLst/>
              <a:gdLst/>
              <a:ahLst/>
              <a:cxnLst/>
              <a:rect l="l" t="t" r="r" b="b"/>
              <a:pathLst>
                <a:path w="23759" h="7565" extrusionOk="0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5" name="Google Shape;835;p59"/>
            <p:cNvSpPr/>
            <p:nvPr/>
          </p:nvSpPr>
          <p:spPr>
            <a:xfrm>
              <a:off x="6358316" y="2523806"/>
              <a:ext cx="248775" cy="1047050"/>
            </a:xfrm>
            <a:custGeom>
              <a:avLst/>
              <a:gdLst/>
              <a:ahLst/>
              <a:cxnLst/>
              <a:rect l="l" t="t" r="r" b="b"/>
              <a:pathLst>
                <a:path w="9951" h="41882" extrusionOk="0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" name="Picture 1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B2C7C1B6-DCF3-CB1A-E201-D98A2286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50" y="4036361"/>
            <a:ext cx="1124689" cy="920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5CD68654-3D1D-14C2-64DD-F84371F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CEBA12D1-353B-6F12-0F57-D7F66B30A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Squared Error</a:t>
            </a:r>
            <a:endParaRPr dirty="0"/>
          </a:p>
        </p:txBody>
      </p:sp>
      <p:sp>
        <p:nvSpPr>
          <p:cNvPr id="4" name="Google Shape;1661;p73">
            <a:extLst>
              <a:ext uri="{FF2B5EF4-FFF2-40B4-BE49-F238E27FC236}">
                <a16:creationId xmlns:a16="http://schemas.microsoft.com/office/drawing/2014/main" id="{E761F98B-4306-31B1-1993-A465CFA3F678}"/>
              </a:ext>
            </a:extLst>
          </p:cNvPr>
          <p:cNvSpPr txBox="1">
            <a:spLocks/>
          </p:cNvSpPr>
          <p:nvPr/>
        </p:nvSpPr>
        <p:spPr>
          <a:xfrm>
            <a:off x="1036070" y="4442908"/>
            <a:ext cx="266305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CubiC</a:t>
            </a:r>
            <a:r>
              <a:rPr lang="en-US" sz="2000" dirty="0">
                <a:solidFill>
                  <a:schemeClr val="bg2"/>
                </a:solidFill>
              </a:rPr>
              <a:t> Spline</a:t>
            </a:r>
          </a:p>
        </p:txBody>
      </p:sp>
      <p:sp>
        <p:nvSpPr>
          <p:cNvPr id="5" name="Google Shape;1661;p73">
            <a:extLst>
              <a:ext uri="{FF2B5EF4-FFF2-40B4-BE49-F238E27FC236}">
                <a16:creationId xmlns:a16="http://schemas.microsoft.com/office/drawing/2014/main" id="{1AA8D008-6E72-F409-AF56-AA4AA40E7A96}"/>
              </a:ext>
            </a:extLst>
          </p:cNvPr>
          <p:cNvSpPr txBox="1">
            <a:spLocks/>
          </p:cNvSpPr>
          <p:nvPr/>
        </p:nvSpPr>
        <p:spPr>
          <a:xfrm>
            <a:off x="4935263" y="4442908"/>
            <a:ext cx="368228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ungee"/>
              <a:buNone/>
              <a:defRPr sz="35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Polynomial Degree 5</a:t>
            </a:r>
          </a:p>
        </p:txBody>
      </p:sp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E0E9D64-AE04-4EB6-8C95-B0A520DB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3" y="1422452"/>
            <a:ext cx="3846083" cy="2869704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5AD0D2E-7FD1-54F4-EB14-35CBC4D5D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362" y="1422452"/>
            <a:ext cx="3846083" cy="2869704"/>
          </a:xfrm>
          <a:prstGeom prst="rect">
            <a:avLst/>
          </a:prstGeom>
        </p:spPr>
      </p:pic>
      <p:sp>
        <p:nvSpPr>
          <p:cNvPr id="9" name="Google Shape;2651;p86">
            <a:extLst>
              <a:ext uri="{FF2B5EF4-FFF2-40B4-BE49-F238E27FC236}">
                <a16:creationId xmlns:a16="http://schemas.microsoft.com/office/drawing/2014/main" id="{903A2095-6004-18C6-9F95-1B18DCCC2E55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9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31513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D0305E71-F9D2-106A-0CF7-95A4F8D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4252458-467E-C782-328B-16A9089F7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Reconstructed Signal</a:t>
            </a:r>
            <a:endParaRPr dirty="0"/>
          </a:p>
        </p:txBody>
      </p:sp>
      <p:pic>
        <p:nvPicPr>
          <p:cNvPr id="3" name="Picture 2" descr="A group of graphs showing different types of subsidized water&#10;&#10;Description automatically generated">
            <a:extLst>
              <a:ext uri="{FF2B5EF4-FFF2-40B4-BE49-F238E27FC236}">
                <a16:creationId xmlns:a16="http://schemas.microsoft.com/office/drawing/2014/main" id="{1C7E7AB1-7255-AF37-212E-F0122A98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19" y="1061132"/>
            <a:ext cx="7257542" cy="4082368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C1B74FD5-343E-B297-F713-7AE57390ED12}"/>
              </a:ext>
            </a:extLst>
          </p:cNvPr>
          <p:cNvSpPr txBox="1"/>
          <p:nvPr/>
        </p:nvSpPr>
        <p:spPr>
          <a:xfrm>
            <a:off x="8650514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21349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BD1F351B-E70E-4970-11AC-39CF18419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DFD04730-CC10-EE00-1069-8C93A4E3E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0058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Mean blood glucose level</a:t>
            </a:r>
            <a:endParaRPr dirty="0"/>
          </a:p>
        </p:txBody>
      </p:sp>
      <p:pic>
        <p:nvPicPr>
          <p:cNvPr id="9" name="Picture 8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F1966F0-C786-40BB-A9A2-2BE862DE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" y="941525"/>
            <a:ext cx="8269199" cy="4111371"/>
          </a:xfrm>
          <a:prstGeom prst="rect">
            <a:avLst/>
          </a:prstGeom>
        </p:spPr>
      </p:pic>
      <p:sp>
        <p:nvSpPr>
          <p:cNvPr id="4" name="Google Shape;2651;p86">
            <a:extLst>
              <a:ext uri="{FF2B5EF4-FFF2-40B4-BE49-F238E27FC236}">
                <a16:creationId xmlns:a16="http://schemas.microsoft.com/office/drawing/2014/main" id="{DCF430BA-18E1-F81C-5FA4-FCE60EBE14EB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11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7922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9929D322-3C5F-3C4D-0175-4967E92A1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16884F11-915F-7CDE-BD7B-B0A124EF8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 err="1"/>
              <a:t>ime</a:t>
            </a:r>
            <a:r>
              <a:rPr lang="en" dirty="0"/>
              <a:t> in range</a:t>
            </a:r>
            <a:endParaRPr dirty="0"/>
          </a:p>
        </p:txBody>
      </p:sp>
      <p:pic>
        <p:nvPicPr>
          <p:cNvPr id="11" name="Picture 10" descr="A graph of different ranges&#10;&#10;Description automatically generated with medium confidence">
            <a:extLst>
              <a:ext uri="{FF2B5EF4-FFF2-40B4-BE49-F238E27FC236}">
                <a16:creationId xmlns:a16="http://schemas.microsoft.com/office/drawing/2014/main" id="{68FCA256-235A-D0C6-B277-AF810D4E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9694"/>
            <a:ext cx="9144000" cy="3263080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2912C7A-9250-88C0-79E4-BCD467DBB0C4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150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C8B275F-493A-C76C-ACBE-40958442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2EBA87C9-3045-B36B-2799-5BE068A4C1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839" name="Google Shape;848;p61">
            <a:extLst>
              <a:ext uri="{FF2B5EF4-FFF2-40B4-BE49-F238E27FC236}">
                <a16:creationId xmlns:a16="http://schemas.microsoft.com/office/drawing/2014/main" id="{5F3A5E7A-FAE6-E151-3DA7-959D576D0630}"/>
              </a:ext>
            </a:extLst>
          </p:cNvPr>
          <p:cNvGrpSpPr/>
          <p:nvPr/>
        </p:nvGrpSpPr>
        <p:grpSpPr>
          <a:xfrm>
            <a:off x="-330581" y="-34288"/>
            <a:ext cx="2899575" cy="5212075"/>
            <a:chOff x="-114450" y="-16525"/>
            <a:chExt cx="2899575" cy="5212075"/>
          </a:xfrm>
        </p:grpSpPr>
        <p:grpSp>
          <p:nvGrpSpPr>
            <p:cNvPr id="840" name="Google Shape;849;p61">
              <a:extLst>
                <a:ext uri="{FF2B5EF4-FFF2-40B4-BE49-F238E27FC236}">
                  <a16:creationId xmlns:a16="http://schemas.microsoft.com/office/drawing/2014/main" id="{27A710A4-DCF3-3F78-9BE4-2C96B35AE0AA}"/>
                </a:ext>
              </a:extLst>
            </p:cNvPr>
            <p:cNvGrpSpPr/>
            <p:nvPr/>
          </p:nvGrpSpPr>
          <p:grpSpPr>
            <a:xfrm>
              <a:off x="-114450" y="-16525"/>
              <a:ext cx="2899575" cy="5212075"/>
              <a:chOff x="-114450" y="-16525"/>
              <a:chExt cx="2899575" cy="5212075"/>
            </a:xfrm>
          </p:grpSpPr>
          <p:grpSp>
            <p:nvGrpSpPr>
              <p:cNvPr id="844" name="Google Shape;850;p61">
                <a:extLst>
                  <a:ext uri="{FF2B5EF4-FFF2-40B4-BE49-F238E27FC236}">
                    <a16:creationId xmlns:a16="http://schemas.microsoft.com/office/drawing/2014/main" id="{F5BA7FB4-2A24-4DF0-9860-AF43D82A8716}"/>
                  </a:ext>
                </a:extLst>
              </p:cNvPr>
              <p:cNvGrpSpPr/>
              <p:nvPr/>
            </p:nvGrpSpPr>
            <p:grpSpPr>
              <a:xfrm>
                <a:off x="-114450" y="-16525"/>
                <a:ext cx="2899575" cy="5212075"/>
                <a:chOff x="2352700" y="238125"/>
                <a:chExt cx="2899575" cy="5212075"/>
              </a:xfrm>
            </p:grpSpPr>
            <p:sp>
              <p:nvSpPr>
                <p:cNvPr id="847" name="Google Shape;851;p61">
                  <a:extLst>
                    <a:ext uri="{FF2B5EF4-FFF2-40B4-BE49-F238E27FC236}">
                      <a16:creationId xmlns:a16="http://schemas.microsoft.com/office/drawing/2014/main" id="{52CBB285-E96E-EF19-4FE4-455880C338FC}"/>
                    </a:ext>
                  </a:extLst>
                </p:cNvPr>
                <p:cNvSpPr/>
                <p:nvPr/>
              </p:nvSpPr>
              <p:spPr>
                <a:xfrm>
                  <a:off x="4344275" y="1712225"/>
                  <a:ext cx="254200" cy="10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8" h="42609" extrusionOk="0">
                      <a:moveTo>
                        <a:pt x="4259" y="0"/>
                      </a:moveTo>
                      <a:cubicBezTo>
                        <a:pt x="1839" y="0"/>
                        <a:pt x="1" y="1847"/>
                        <a:pt x="60" y="4415"/>
                      </a:cubicBezTo>
                      <a:lnTo>
                        <a:pt x="894" y="37705"/>
                      </a:lnTo>
                      <a:cubicBezTo>
                        <a:pt x="961" y="40074"/>
                        <a:pt x="3096" y="42609"/>
                        <a:pt x="5664" y="42609"/>
                      </a:cubicBezTo>
                      <a:cubicBezTo>
                        <a:pt x="8166" y="42609"/>
                        <a:pt x="10168" y="40140"/>
                        <a:pt x="10134" y="37839"/>
                      </a:cubicBezTo>
                      <a:lnTo>
                        <a:pt x="10134" y="6249"/>
                      </a:lnTo>
                      <a:cubicBezTo>
                        <a:pt x="10134" y="3514"/>
                        <a:pt x="7899" y="545"/>
                        <a:pt x="5131" y="78"/>
                      </a:cubicBezTo>
                      <a:cubicBezTo>
                        <a:pt x="4833" y="26"/>
                        <a:pt x="4542" y="0"/>
                        <a:pt x="425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52;p61">
                  <a:extLst>
                    <a:ext uri="{FF2B5EF4-FFF2-40B4-BE49-F238E27FC236}">
                      <a16:creationId xmlns:a16="http://schemas.microsoft.com/office/drawing/2014/main" id="{6FDBC263-6049-445F-25F3-972EC4E7D211}"/>
                    </a:ext>
                  </a:extLst>
                </p:cNvPr>
                <p:cNvSpPr/>
                <p:nvPr/>
              </p:nvSpPr>
              <p:spPr>
                <a:xfrm>
                  <a:off x="3886275" y="285650"/>
                  <a:ext cx="823950" cy="71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8" h="28688" extrusionOk="0">
                      <a:moveTo>
                        <a:pt x="1268" y="0"/>
                      </a:moveTo>
                      <a:cubicBezTo>
                        <a:pt x="1402" y="6071"/>
                        <a:pt x="1468" y="18247"/>
                        <a:pt x="1" y="28688"/>
                      </a:cubicBezTo>
                      <a:lnTo>
                        <a:pt x="32957" y="28688"/>
                      </a:lnTo>
                      <a:cubicBezTo>
                        <a:pt x="32957" y="28688"/>
                        <a:pt x="32124" y="21649"/>
                        <a:pt x="31657" y="13176"/>
                      </a:cubicBezTo>
                      <a:cubicBezTo>
                        <a:pt x="31456" y="8773"/>
                        <a:pt x="31623" y="4370"/>
                        <a:pt x="32124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53;p61">
                  <a:extLst>
                    <a:ext uri="{FF2B5EF4-FFF2-40B4-BE49-F238E27FC236}">
                      <a16:creationId xmlns:a16="http://schemas.microsoft.com/office/drawing/2014/main" id="{3ECFD40A-CBC9-16AF-7A03-F5051FA53DC4}"/>
                    </a:ext>
                  </a:extLst>
                </p:cNvPr>
                <p:cNvSpPr/>
                <p:nvPr/>
              </p:nvSpPr>
              <p:spPr>
                <a:xfrm>
                  <a:off x="3715325" y="720125"/>
                  <a:ext cx="1504750" cy="138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0" h="55284" extrusionOk="0">
                      <a:moveTo>
                        <a:pt x="23617" y="0"/>
                      </a:moveTo>
                      <a:cubicBezTo>
                        <a:pt x="2369" y="0"/>
                        <a:pt x="0" y="12276"/>
                        <a:pt x="0" y="25252"/>
                      </a:cubicBezTo>
                      <a:cubicBezTo>
                        <a:pt x="0" y="35960"/>
                        <a:pt x="4070" y="33591"/>
                        <a:pt x="14744" y="38728"/>
                      </a:cubicBezTo>
                      <a:cubicBezTo>
                        <a:pt x="23784" y="43031"/>
                        <a:pt x="25218" y="44099"/>
                        <a:pt x="25452" y="53706"/>
                      </a:cubicBezTo>
                      <a:cubicBezTo>
                        <a:pt x="29054" y="55136"/>
                        <a:pt x="33162" y="55283"/>
                        <a:pt x="34701" y="55283"/>
                      </a:cubicBezTo>
                      <a:cubicBezTo>
                        <a:pt x="35099" y="55283"/>
                        <a:pt x="35326" y="55273"/>
                        <a:pt x="35326" y="55273"/>
                      </a:cubicBezTo>
                      <a:cubicBezTo>
                        <a:pt x="35326" y="55273"/>
                        <a:pt x="35159" y="36493"/>
                        <a:pt x="38828" y="30255"/>
                      </a:cubicBezTo>
                      <a:cubicBezTo>
                        <a:pt x="39888" y="28447"/>
                        <a:pt x="40751" y="27708"/>
                        <a:pt x="41553" y="27708"/>
                      </a:cubicBezTo>
                      <a:cubicBezTo>
                        <a:pt x="44864" y="27708"/>
                        <a:pt x="47146" y="40304"/>
                        <a:pt x="58075" y="42264"/>
                      </a:cubicBezTo>
                      <a:cubicBezTo>
                        <a:pt x="58173" y="42281"/>
                        <a:pt x="58271" y="42290"/>
                        <a:pt x="58366" y="42290"/>
                      </a:cubicBezTo>
                      <a:cubicBezTo>
                        <a:pt x="59373" y="42290"/>
                        <a:pt x="60190" y="41365"/>
                        <a:pt x="59977" y="40329"/>
                      </a:cubicBezTo>
                      <a:cubicBezTo>
                        <a:pt x="59610" y="38028"/>
                        <a:pt x="56441" y="31957"/>
                        <a:pt x="55440" y="29355"/>
                      </a:cubicBezTo>
                      <a:cubicBezTo>
                        <a:pt x="46167" y="5204"/>
                        <a:pt x="34992" y="0"/>
                        <a:pt x="236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4;p61">
                  <a:extLst>
                    <a:ext uri="{FF2B5EF4-FFF2-40B4-BE49-F238E27FC236}">
                      <a16:creationId xmlns:a16="http://schemas.microsoft.com/office/drawing/2014/main" id="{2BD86E0B-DED8-6EC8-F406-A314D00292AF}"/>
                    </a:ext>
                  </a:extLst>
                </p:cNvPr>
                <p:cNvSpPr/>
                <p:nvPr/>
              </p:nvSpPr>
              <p:spPr>
                <a:xfrm>
                  <a:off x="3715325" y="1068625"/>
                  <a:ext cx="759725" cy="9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89" h="37865" extrusionOk="0">
                      <a:moveTo>
                        <a:pt x="8048" y="1"/>
                      </a:moveTo>
                      <a:cubicBezTo>
                        <a:pt x="5973" y="1"/>
                        <a:pt x="4142" y="1089"/>
                        <a:pt x="3570" y="2806"/>
                      </a:cubicBezTo>
                      <a:lnTo>
                        <a:pt x="0" y="12213"/>
                      </a:lnTo>
                      <a:cubicBezTo>
                        <a:pt x="201" y="20552"/>
                        <a:pt x="3336" y="20152"/>
                        <a:pt x="10842" y="23054"/>
                      </a:cubicBezTo>
                      <a:cubicBezTo>
                        <a:pt x="12109" y="23421"/>
                        <a:pt x="13343" y="23921"/>
                        <a:pt x="14544" y="24488"/>
                      </a:cubicBezTo>
                      <a:cubicBezTo>
                        <a:pt x="17413" y="25889"/>
                        <a:pt x="19481" y="26956"/>
                        <a:pt x="21015" y="28091"/>
                      </a:cubicBezTo>
                      <a:cubicBezTo>
                        <a:pt x="24151" y="30259"/>
                        <a:pt x="25085" y="32527"/>
                        <a:pt x="25352" y="37864"/>
                      </a:cubicBezTo>
                      <a:cubicBezTo>
                        <a:pt x="26953" y="37097"/>
                        <a:pt x="28054" y="35596"/>
                        <a:pt x="28254" y="33828"/>
                      </a:cubicBezTo>
                      <a:lnTo>
                        <a:pt x="30122" y="7909"/>
                      </a:lnTo>
                      <a:cubicBezTo>
                        <a:pt x="30389" y="5574"/>
                        <a:pt x="28254" y="3373"/>
                        <a:pt x="25419" y="3073"/>
                      </a:cubicBezTo>
                      <a:cubicBezTo>
                        <a:pt x="25188" y="3045"/>
                        <a:pt x="24959" y="3031"/>
                        <a:pt x="24731" y="3031"/>
                      </a:cubicBezTo>
                      <a:cubicBezTo>
                        <a:pt x="23308" y="3031"/>
                        <a:pt x="21950" y="3563"/>
                        <a:pt x="20915" y="4540"/>
                      </a:cubicBezTo>
                      <a:cubicBezTo>
                        <a:pt x="20148" y="3173"/>
                        <a:pt x="18814" y="2239"/>
                        <a:pt x="17279" y="1939"/>
                      </a:cubicBezTo>
                      <a:cubicBezTo>
                        <a:pt x="16916" y="1862"/>
                        <a:pt x="16548" y="1825"/>
                        <a:pt x="16181" y="1825"/>
                      </a:cubicBezTo>
                      <a:cubicBezTo>
                        <a:pt x="15103" y="1825"/>
                        <a:pt x="14040" y="2150"/>
                        <a:pt x="13143" y="2772"/>
                      </a:cubicBezTo>
                      <a:cubicBezTo>
                        <a:pt x="12376" y="1572"/>
                        <a:pt x="11208" y="671"/>
                        <a:pt x="9841" y="271"/>
                      </a:cubicBezTo>
                      <a:cubicBezTo>
                        <a:pt x="9239" y="87"/>
                        <a:pt x="8634" y="1"/>
                        <a:pt x="8048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5;p61">
                  <a:extLst>
                    <a:ext uri="{FF2B5EF4-FFF2-40B4-BE49-F238E27FC236}">
                      <a16:creationId xmlns:a16="http://schemas.microsoft.com/office/drawing/2014/main" id="{8C37DD36-824A-8D9E-6A43-1B3A0823B8DA}"/>
                    </a:ext>
                  </a:extLst>
                </p:cNvPr>
                <p:cNvSpPr/>
                <p:nvPr/>
              </p:nvSpPr>
              <p:spPr>
                <a:xfrm>
                  <a:off x="5086300" y="1514025"/>
                  <a:ext cx="118450" cy="17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8" h="7191" extrusionOk="0">
                      <a:moveTo>
                        <a:pt x="1635" y="1"/>
                      </a:moveTo>
                      <a:cubicBezTo>
                        <a:pt x="501" y="768"/>
                        <a:pt x="1" y="2202"/>
                        <a:pt x="401" y="3536"/>
                      </a:cubicBezTo>
                      <a:cubicBezTo>
                        <a:pt x="906" y="5304"/>
                        <a:pt x="2785" y="7191"/>
                        <a:pt x="4455" y="7191"/>
                      </a:cubicBezTo>
                      <a:cubicBezTo>
                        <a:pt x="4550" y="7191"/>
                        <a:pt x="4644" y="7185"/>
                        <a:pt x="4737" y="7172"/>
                      </a:cubicBezTo>
                      <a:cubicBezTo>
                        <a:pt x="4070" y="5204"/>
                        <a:pt x="2702" y="2302"/>
                        <a:pt x="163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6;p61">
                  <a:extLst>
                    <a:ext uri="{FF2B5EF4-FFF2-40B4-BE49-F238E27FC236}">
                      <a16:creationId xmlns:a16="http://schemas.microsoft.com/office/drawing/2014/main" id="{CC36E3F1-079E-FA90-55DF-A7AF1113F0DE}"/>
                    </a:ext>
                  </a:extLst>
                </p:cNvPr>
                <p:cNvSpPr/>
                <p:nvPr/>
              </p:nvSpPr>
              <p:spPr>
                <a:xfrm>
                  <a:off x="4114775" y="1174750"/>
                  <a:ext cx="320250" cy="85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34184" extrusionOk="0">
                      <a:moveTo>
                        <a:pt x="8177" y="1"/>
                      </a:moveTo>
                      <a:cubicBezTo>
                        <a:pt x="5976" y="1"/>
                        <a:pt x="4052" y="1629"/>
                        <a:pt x="3803" y="3865"/>
                      </a:cubicBezTo>
                      <a:lnTo>
                        <a:pt x="234" y="28649"/>
                      </a:lnTo>
                      <a:cubicBezTo>
                        <a:pt x="1" y="31418"/>
                        <a:pt x="2035" y="33886"/>
                        <a:pt x="4804" y="34153"/>
                      </a:cubicBezTo>
                      <a:cubicBezTo>
                        <a:pt x="4991" y="34173"/>
                        <a:pt x="5177" y="34183"/>
                        <a:pt x="5362" y="34183"/>
                      </a:cubicBezTo>
                      <a:cubicBezTo>
                        <a:pt x="7901" y="34183"/>
                        <a:pt x="10097" y="32298"/>
                        <a:pt x="10408" y="29716"/>
                      </a:cubicBezTo>
                      <a:lnTo>
                        <a:pt x="12609" y="4799"/>
                      </a:lnTo>
                      <a:cubicBezTo>
                        <a:pt x="12810" y="2397"/>
                        <a:pt x="11075" y="262"/>
                        <a:pt x="8673" y="29"/>
                      </a:cubicBezTo>
                      <a:cubicBezTo>
                        <a:pt x="8507" y="10"/>
                        <a:pt x="8341" y="1"/>
                        <a:pt x="8177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7;p61">
                  <a:extLst>
                    <a:ext uri="{FF2B5EF4-FFF2-40B4-BE49-F238E27FC236}">
                      <a16:creationId xmlns:a16="http://schemas.microsoft.com/office/drawing/2014/main" id="{A4503943-481F-D63F-B1CF-686D6AA47072}"/>
                    </a:ext>
                  </a:extLst>
                </p:cNvPr>
                <p:cNvSpPr/>
                <p:nvPr/>
              </p:nvSpPr>
              <p:spPr>
                <a:xfrm>
                  <a:off x="4114775" y="1183800"/>
                  <a:ext cx="203500" cy="84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40" h="33812" extrusionOk="0">
                      <a:moveTo>
                        <a:pt x="6472" y="0"/>
                      </a:moveTo>
                      <a:cubicBezTo>
                        <a:pt x="5004" y="601"/>
                        <a:pt x="3970" y="1935"/>
                        <a:pt x="3803" y="3503"/>
                      </a:cubicBezTo>
                      <a:lnTo>
                        <a:pt x="234" y="28287"/>
                      </a:lnTo>
                      <a:cubicBezTo>
                        <a:pt x="1" y="31056"/>
                        <a:pt x="2035" y="33524"/>
                        <a:pt x="4804" y="33791"/>
                      </a:cubicBezTo>
                      <a:cubicBezTo>
                        <a:pt x="4963" y="33805"/>
                        <a:pt x="5123" y="33811"/>
                        <a:pt x="5283" y="33811"/>
                      </a:cubicBezTo>
                      <a:cubicBezTo>
                        <a:pt x="6295" y="33811"/>
                        <a:pt x="7304" y="33538"/>
                        <a:pt x="8140" y="32990"/>
                      </a:cubicBezTo>
                      <a:lnTo>
                        <a:pt x="8140" y="32990"/>
                      </a:lnTo>
                      <a:cubicBezTo>
                        <a:pt x="7495" y="33259"/>
                        <a:pt x="6785" y="33419"/>
                        <a:pt x="6063" y="33419"/>
                      </a:cubicBezTo>
                      <a:cubicBezTo>
                        <a:pt x="5888" y="33419"/>
                        <a:pt x="5713" y="33410"/>
                        <a:pt x="5538" y="33391"/>
                      </a:cubicBezTo>
                      <a:cubicBezTo>
                        <a:pt x="2769" y="33124"/>
                        <a:pt x="734" y="30655"/>
                        <a:pt x="1001" y="27887"/>
                      </a:cubicBezTo>
                      <a:lnTo>
                        <a:pt x="4537" y="3102"/>
                      </a:lnTo>
                      <a:cubicBezTo>
                        <a:pt x="4671" y="1835"/>
                        <a:pt x="5371" y="701"/>
                        <a:pt x="6472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8;p61">
                  <a:extLst>
                    <a:ext uri="{FF2B5EF4-FFF2-40B4-BE49-F238E27FC236}">
                      <a16:creationId xmlns:a16="http://schemas.microsoft.com/office/drawing/2014/main" id="{2F70F9AD-F5FF-2408-2642-9479931AF2C2}"/>
                    </a:ext>
                  </a:extLst>
                </p:cNvPr>
                <p:cNvSpPr/>
                <p:nvPr/>
              </p:nvSpPr>
              <p:spPr>
                <a:xfrm>
                  <a:off x="3887950" y="1154350"/>
                  <a:ext cx="345275" cy="7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1" h="29921" extrusionOk="0">
                      <a:moveTo>
                        <a:pt x="9309" y="0"/>
                      </a:moveTo>
                      <a:cubicBezTo>
                        <a:pt x="7384" y="0"/>
                        <a:pt x="5682" y="1347"/>
                        <a:pt x="5271" y="3313"/>
                      </a:cubicBezTo>
                      <a:lnTo>
                        <a:pt x="501" y="24261"/>
                      </a:lnTo>
                      <a:cubicBezTo>
                        <a:pt x="0" y="26830"/>
                        <a:pt x="1668" y="29332"/>
                        <a:pt x="4237" y="29832"/>
                      </a:cubicBezTo>
                      <a:cubicBezTo>
                        <a:pt x="4544" y="29892"/>
                        <a:pt x="4850" y="29921"/>
                        <a:pt x="5152" y="29921"/>
                      </a:cubicBezTo>
                      <a:cubicBezTo>
                        <a:pt x="7375" y="29921"/>
                        <a:pt x="9367" y="28357"/>
                        <a:pt x="9807" y="26096"/>
                      </a:cubicBezTo>
                      <a:lnTo>
                        <a:pt x="13377" y="4914"/>
                      </a:lnTo>
                      <a:cubicBezTo>
                        <a:pt x="13810" y="2679"/>
                        <a:pt x="12343" y="511"/>
                        <a:pt x="10108" y="77"/>
                      </a:cubicBezTo>
                      <a:cubicBezTo>
                        <a:pt x="9839" y="25"/>
                        <a:pt x="9572" y="0"/>
                        <a:pt x="9309" y="0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9;p61">
                  <a:extLst>
                    <a:ext uri="{FF2B5EF4-FFF2-40B4-BE49-F238E27FC236}">
                      <a16:creationId xmlns:a16="http://schemas.microsoft.com/office/drawing/2014/main" id="{7339C420-ADE3-512C-00C3-73814B4E252F}"/>
                    </a:ext>
                  </a:extLst>
                </p:cNvPr>
                <p:cNvSpPr/>
                <p:nvPr/>
              </p:nvSpPr>
              <p:spPr>
                <a:xfrm>
                  <a:off x="3889625" y="1183800"/>
                  <a:ext cx="226850" cy="7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28756" extrusionOk="0">
                      <a:moveTo>
                        <a:pt x="6371" y="0"/>
                      </a:moveTo>
                      <a:lnTo>
                        <a:pt x="6371" y="0"/>
                      </a:lnTo>
                      <a:cubicBezTo>
                        <a:pt x="5771" y="567"/>
                        <a:pt x="5371" y="1334"/>
                        <a:pt x="5204" y="2135"/>
                      </a:cubicBezTo>
                      <a:lnTo>
                        <a:pt x="467" y="23083"/>
                      </a:lnTo>
                      <a:cubicBezTo>
                        <a:pt x="0" y="25318"/>
                        <a:pt x="1201" y="27520"/>
                        <a:pt x="3302" y="28387"/>
                      </a:cubicBezTo>
                      <a:cubicBezTo>
                        <a:pt x="3894" y="28635"/>
                        <a:pt x="4516" y="28755"/>
                        <a:pt x="5132" y="28755"/>
                      </a:cubicBezTo>
                      <a:cubicBezTo>
                        <a:pt x="6669" y="28755"/>
                        <a:pt x="8168" y="28010"/>
                        <a:pt x="9073" y="26652"/>
                      </a:cubicBezTo>
                      <a:lnTo>
                        <a:pt x="9073" y="26652"/>
                      </a:lnTo>
                      <a:cubicBezTo>
                        <a:pt x="8155" y="27598"/>
                        <a:pt x="6909" y="28105"/>
                        <a:pt x="5636" y="28105"/>
                      </a:cubicBezTo>
                      <a:cubicBezTo>
                        <a:pt x="5337" y="28105"/>
                        <a:pt x="5036" y="28077"/>
                        <a:pt x="4737" y="28020"/>
                      </a:cubicBezTo>
                      <a:cubicBezTo>
                        <a:pt x="2168" y="27486"/>
                        <a:pt x="500" y="25018"/>
                        <a:pt x="967" y="22449"/>
                      </a:cubicBezTo>
                      <a:lnTo>
                        <a:pt x="5771" y="1468"/>
                      </a:lnTo>
                      <a:cubicBezTo>
                        <a:pt x="5871" y="934"/>
                        <a:pt x="6071" y="434"/>
                        <a:pt x="6371" y="0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60;p61">
                  <a:extLst>
                    <a:ext uri="{FF2B5EF4-FFF2-40B4-BE49-F238E27FC236}">
                      <a16:creationId xmlns:a16="http://schemas.microsoft.com/office/drawing/2014/main" id="{3BE30F5F-DD33-F933-9B1D-394859CFBA5D}"/>
                    </a:ext>
                  </a:extLst>
                </p:cNvPr>
                <p:cNvSpPr/>
                <p:nvPr/>
              </p:nvSpPr>
              <p:spPr>
                <a:xfrm>
                  <a:off x="3674450" y="1113375"/>
                  <a:ext cx="371975" cy="66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" h="26426" extrusionOk="0">
                      <a:moveTo>
                        <a:pt x="10266" y="1"/>
                      </a:moveTo>
                      <a:cubicBezTo>
                        <a:pt x="8495" y="1"/>
                        <a:pt x="6883" y="1153"/>
                        <a:pt x="6339" y="2951"/>
                      </a:cubicBezTo>
                      <a:lnTo>
                        <a:pt x="768" y="20330"/>
                      </a:lnTo>
                      <a:cubicBezTo>
                        <a:pt x="1" y="22831"/>
                        <a:pt x="1435" y="25467"/>
                        <a:pt x="3937" y="26234"/>
                      </a:cubicBezTo>
                      <a:cubicBezTo>
                        <a:pt x="4380" y="26364"/>
                        <a:pt x="4829" y="26426"/>
                        <a:pt x="5271" y="26426"/>
                      </a:cubicBezTo>
                      <a:cubicBezTo>
                        <a:pt x="7324" y="26426"/>
                        <a:pt x="9238" y="25090"/>
                        <a:pt x="9841" y="23032"/>
                      </a:cubicBezTo>
                      <a:lnTo>
                        <a:pt x="14211" y="5319"/>
                      </a:lnTo>
                      <a:cubicBezTo>
                        <a:pt x="14878" y="3117"/>
                        <a:pt x="13644" y="849"/>
                        <a:pt x="11476" y="182"/>
                      </a:cubicBezTo>
                      <a:cubicBezTo>
                        <a:pt x="11071" y="59"/>
                        <a:pt x="10665" y="1"/>
                        <a:pt x="10266" y="1"/>
                      </a:cubicBezTo>
                      <a:close/>
                    </a:path>
                  </a:pathLst>
                </a:custGeom>
                <a:solidFill>
                  <a:srgbClr val="FFCCA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61;p61">
                  <a:extLst>
                    <a:ext uri="{FF2B5EF4-FFF2-40B4-BE49-F238E27FC236}">
                      <a16:creationId xmlns:a16="http://schemas.microsoft.com/office/drawing/2014/main" id="{2CCE83B1-E40E-C42F-9F1F-56526CF60293}"/>
                    </a:ext>
                  </a:extLst>
                </p:cNvPr>
                <p:cNvSpPr/>
                <p:nvPr/>
              </p:nvSpPr>
              <p:spPr>
                <a:xfrm>
                  <a:off x="3882100" y="238125"/>
                  <a:ext cx="875650" cy="37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6" h="15045" extrusionOk="0">
                      <a:moveTo>
                        <a:pt x="1" y="0"/>
                      </a:moveTo>
                      <a:lnTo>
                        <a:pt x="1" y="15044"/>
                      </a:lnTo>
                      <a:lnTo>
                        <a:pt x="35026" y="13843"/>
                      </a:lnTo>
                      <a:lnTo>
                        <a:pt x="340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62;p61">
                  <a:extLst>
                    <a:ext uri="{FF2B5EF4-FFF2-40B4-BE49-F238E27FC236}">
                      <a16:creationId xmlns:a16="http://schemas.microsoft.com/office/drawing/2014/main" id="{6A4111FE-E1C1-6B05-1CED-7A9A01D4DD11}"/>
                    </a:ext>
                  </a:extLst>
                </p:cNvPr>
                <p:cNvSpPr/>
                <p:nvPr/>
              </p:nvSpPr>
              <p:spPr>
                <a:xfrm>
                  <a:off x="3847925" y="238125"/>
                  <a:ext cx="942350" cy="25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94" h="10241" extrusionOk="0">
                      <a:moveTo>
                        <a:pt x="0" y="0"/>
                      </a:moveTo>
                      <a:lnTo>
                        <a:pt x="0" y="10241"/>
                      </a:lnTo>
                      <a:lnTo>
                        <a:pt x="37694" y="7539"/>
                      </a:lnTo>
                      <a:lnTo>
                        <a:pt x="3769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63;p61">
                  <a:extLst>
                    <a:ext uri="{FF2B5EF4-FFF2-40B4-BE49-F238E27FC236}">
                      <a16:creationId xmlns:a16="http://schemas.microsoft.com/office/drawing/2014/main" id="{E259D3CE-09CB-442A-9D97-2D61CF98DBD7}"/>
                    </a:ext>
                  </a:extLst>
                </p:cNvPr>
                <p:cNvSpPr/>
                <p:nvPr/>
              </p:nvSpPr>
              <p:spPr>
                <a:xfrm>
                  <a:off x="3859600" y="1149150"/>
                  <a:ext cx="150125" cy="12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5" h="4874" extrusionOk="0">
                      <a:moveTo>
                        <a:pt x="2556" y="1"/>
                      </a:moveTo>
                      <a:cubicBezTo>
                        <a:pt x="1489" y="1"/>
                        <a:pt x="499" y="750"/>
                        <a:pt x="267" y="1853"/>
                      </a:cubicBezTo>
                      <a:cubicBezTo>
                        <a:pt x="0" y="3087"/>
                        <a:pt x="801" y="4355"/>
                        <a:pt x="2035" y="4622"/>
                      </a:cubicBezTo>
                      <a:lnTo>
                        <a:pt x="2936" y="4822"/>
                      </a:lnTo>
                      <a:cubicBezTo>
                        <a:pt x="3100" y="4856"/>
                        <a:pt x="3265" y="4873"/>
                        <a:pt x="3427" y="4873"/>
                      </a:cubicBezTo>
                      <a:cubicBezTo>
                        <a:pt x="4515" y="4873"/>
                        <a:pt x="5505" y="4124"/>
                        <a:pt x="5738" y="3021"/>
                      </a:cubicBezTo>
                      <a:cubicBezTo>
                        <a:pt x="6005" y="1753"/>
                        <a:pt x="5204" y="519"/>
                        <a:pt x="3936" y="252"/>
                      </a:cubicBezTo>
                      <a:lnTo>
                        <a:pt x="3036" y="52"/>
                      </a:lnTo>
                      <a:cubicBezTo>
                        <a:pt x="2876" y="17"/>
                        <a:pt x="2715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4;p61">
                  <a:extLst>
                    <a:ext uri="{FF2B5EF4-FFF2-40B4-BE49-F238E27FC236}">
                      <a16:creationId xmlns:a16="http://schemas.microsoft.com/office/drawing/2014/main" id="{D9F4EDA0-28BA-860C-A34D-9CFA0227815C}"/>
                    </a:ext>
                  </a:extLst>
                </p:cNvPr>
                <p:cNvSpPr/>
                <p:nvPr/>
              </p:nvSpPr>
              <p:spPr>
                <a:xfrm>
                  <a:off x="4046400" y="1192225"/>
                  <a:ext cx="148450" cy="12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840" extrusionOk="0">
                      <a:moveTo>
                        <a:pt x="2559" y="0"/>
                      </a:moveTo>
                      <a:cubicBezTo>
                        <a:pt x="1432" y="0"/>
                        <a:pt x="411" y="790"/>
                        <a:pt x="200" y="1931"/>
                      </a:cubicBezTo>
                      <a:cubicBezTo>
                        <a:pt x="0" y="3199"/>
                        <a:pt x="834" y="4400"/>
                        <a:pt x="2102" y="4633"/>
                      </a:cubicBezTo>
                      <a:lnTo>
                        <a:pt x="3002" y="4800"/>
                      </a:lnTo>
                      <a:cubicBezTo>
                        <a:pt x="3146" y="4827"/>
                        <a:pt x="3288" y="4839"/>
                        <a:pt x="3429" y="4839"/>
                      </a:cubicBezTo>
                      <a:cubicBezTo>
                        <a:pt x="4529" y="4839"/>
                        <a:pt x="5497" y="4056"/>
                        <a:pt x="5704" y="2932"/>
                      </a:cubicBezTo>
                      <a:cubicBezTo>
                        <a:pt x="5938" y="1665"/>
                        <a:pt x="5104" y="430"/>
                        <a:pt x="3836" y="197"/>
                      </a:cubicBezTo>
                      <a:lnTo>
                        <a:pt x="2936" y="30"/>
                      </a:lnTo>
                      <a:cubicBezTo>
                        <a:pt x="2809" y="10"/>
                        <a:pt x="2683" y="0"/>
                        <a:pt x="25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5;p61">
                  <a:extLst>
                    <a:ext uri="{FF2B5EF4-FFF2-40B4-BE49-F238E27FC236}">
                      <a16:creationId xmlns:a16="http://schemas.microsoft.com/office/drawing/2014/main" id="{ECBA9973-48FB-C91E-4308-D9CD23953FCB}"/>
                    </a:ext>
                  </a:extLst>
                </p:cNvPr>
                <p:cNvSpPr/>
                <p:nvPr/>
              </p:nvSpPr>
              <p:spPr>
                <a:xfrm>
                  <a:off x="4242375" y="1217700"/>
                  <a:ext cx="164300" cy="1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5394" extrusionOk="0">
                      <a:moveTo>
                        <a:pt x="2782" y="0"/>
                      </a:moveTo>
                      <a:cubicBezTo>
                        <a:pt x="1424" y="0"/>
                        <a:pt x="291" y="998"/>
                        <a:pt x="134" y="2380"/>
                      </a:cubicBezTo>
                      <a:cubicBezTo>
                        <a:pt x="0" y="3814"/>
                        <a:pt x="1034" y="5115"/>
                        <a:pt x="2502" y="5249"/>
                      </a:cubicBezTo>
                      <a:lnTo>
                        <a:pt x="3536" y="5382"/>
                      </a:lnTo>
                      <a:cubicBezTo>
                        <a:pt x="3619" y="5390"/>
                        <a:pt x="3702" y="5394"/>
                        <a:pt x="3784" y="5394"/>
                      </a:cubicBezTo>
                      <a:cubicBezTo>
                        <a:pt x="5147" y="5394"/>
                        <a:pt x="6312" y="4367"/>
                        <a:pt x="6438" y="3014"/>
                      </a:cubicBezTo>
                      <a:cubicBezTo>
                        <a:pt x="6571" y="1546"/>
                        <a:pt x="5537" y="279"/>
                        <a:pt x="4070" y="112"/>
                      </a:cubicBezTo>
                      <a:lnTo>
                        <a:pt x="3036" y="12"/>
                      </a:lnTo>
                      <a:cubicBezTo>
                        <a:pt x="2950" y="4"/>
                        <a:pt x="2865" y="0"/>
                        <a:pt x="27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6;p61">
                  <a:extLst>
                    <a:ext uri="{FF2B5EF4-FFF2-40B4-BE49-F238E27FC236}">
                      <a16:creationId xmlns:a16="http://schemas.microsoft.com/office/drawing/2014/main" id="{06D76504-3F39-911C-9D7A-FAC07556EEE9}"/>
                    </a:ext>
                  </a:extLst>
                </p:cNvPr>
                <p:cNvSpPr/>
                <p:nvPr/>
              </p:nvSpPr>
              <p:spPr>
                <a:xfrm>
                  <a:off x="3358400" y="4161750"/>
                  <a:ext cx="1074125" cy="106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5" h="42698" extrusionOk="0">
                      <a:moveTo>
                        <a:pt x="19881" y="1"/>
                      </a:moveTo>
                      <a:cubicBezTo>
                        <a:pt x="19881" y="1"/>
                        <a:pt x="15445" y="5538"/>
                        <a:pt x="9708" y="11809"/>
                      </a:cubicBezTo>
                      <a:cubicBezTo>
                        <a:pt x="6705" y="15011"/>
                        <a:pt x="3470" y="17980"/>
                        <a:pt x="1" y="20682"/>
                      </a:cubicBezTo>
                      <a:lnTo>
                        <a:pt x="21616" y="42698"/>
                      </a:lnTo>
                      <a:cubicBezTo>
                        <a:pt x="25852" y="38328"/>
                        <a:pt x="34492" y="29789"/>
                        <a:pt x="42965" y="23518"/>
                      </a:cubicBezTo>
                      <a:lnTo>
                        <a:pt x="19881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7;p61">
                  <a:extLst>
                    <a:ext uri="{FF2B5EF4-FFF2-40B4-BE49-F238E27FC236}">
                      <a16:creationId xmlns:a16="http://schemas.microsoft.com/office/drawing/2014/main" id="{9E8BD8ED-C674-0B6A-8D98-6B3AF5871C6E}"/>
                    </a:ext>
                  </a:extLst>
                </p:cNvPr>
                <p:cNvSpPr/>
                <p:nvPr/>
              </p:nvSpPr>
              <p:spPr>
                <a:xfrm>
                  <a:off x="4577600" y="3220450"/>
                  <a:ext cx="674675" cy="5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7" h="20305" extrusionOk="0">
                      <a:moveTo>
                        <a:pt x="22041" y="0"/>
                      </a:moveTo>
                      <a:cubicBezTo>
                        <a:pt x="20776" y="0"/>
                        <a:pt x="19410" y="428"/>
                        <a:pt x="18214" y="1293"/>
                      </a:cubicBezTo>
                      <a:lnTo>
                        <a:pt x="3970" y="10300"/>
                      </a:lnTo>
                      <a:cubicBezTo>
                        <a:pt x="1001" y="12435"/>
                        <a:pt x="1" y="16104"/>
                        <a:pt x="1702" y="18439"/>
                      </a:cubicBezTo>
                      <a:cubicBezTo>
                        <a:pt x="2586" y="19676"/>
                        <a:pt x="4069" y="20305"/>
                        <a:pt x="5709" y="20305"/>
                      </a:cubicBezTo>
                      <a:cubicBezTo>
                        <a:pt x="7165" y="20305"/>
                        <a:pt x="8745" y="19810"/>
                        <a:pt x="10141" y="18806"/>
                      </a:cubicBezTo>
                      <a:lnTo>
                        <a:pt x="23551" y="8665"/>
                      </a:lnTo>
                      <a:cubicBezTo>
                        <a:pt x="26119" y="6797"/>
                        <a:pt x="26987" y="3628"/>
                        <a:pt x="25519" y="1594"/>
                      </a:cubicBezTo>
                      <a:cubicBezTo>
                        <a:pt x="24744" y="536"/>
                        <a:pt x="23456" y="0"/>
                        <a:pt x="2204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8;p61">
                  <a:extLst>
                    <a:ext uri="{FF2B5EF4-FFF2-40B4-BE49-F238E27FC236}">
                      <a16:creationId xmlns:a16="http://schemas.microsoft.com/office/drawing/2014/main" id="{E34958BD-3A05-BBC9-6108-4CFE9B349802}"/>
                    </a:ext>
                  </a:extLst>
                </p:cNvPr>
                <p:cNvSpPr/>
                <p:nvPr/>
              </p:nvSpPr>
              <p:spPr>
                <a:xfrm>
                  <a:off x="4577600" y="3342825"/>
                  <a:ext cx="313575" cy="38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3" h="15438" extrusionOk="0">
                      <a:moveTo>
                        <a:pt x="12543" y="1"/>
                      </a:moveTo>
                      <a:lnTo>
                        <a:pt x="3970" y="5438"/>
                      </a:lnTo>
                      <a:cubicBezTo>
                        <a:pt x="1001" y="7573"/>
                        <a:pt x="1" y="11242"/>
                        <a:pt x="1702" y="13577"/>
                      </a:cubicBezTo>
                      <a:cubicBezTo>
                        <a:pt x="2582" y="14810"/>
                        <a:pt x="4057" y="15438"/>
                        <a:pt x="5690" y="15438"/>
                      </a:cubicBezTo>
                      <a:cubicBezTo>
                        <a:pt x="7151" y="15438"/>
                        <a:pt x="8739" y="14935"/>
                        <a:pt x="10141" y="13911"/>
                      </a:cubicBezTo>
                      <a:lnTo>
                        <a:pt x="12543" y="12110"/>
                      </a:lnTo>
                      <a:lnTo>
                        <a:pt x="12543" y="1"/>
                      </a:ln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9;p61">
                  <a:extLst>
                    <a:ext uri="{FF2B5EF4-FFF2-40B4-BE49-F238E27FC236}">
                      <a16:creationId xmlns:a16="http://schemas.microsoft.com/office/drawing/2014/main" id="{DE10EECC-3D69-F888-309E-F3F964BFBF77}"/>
                    </a:ext>
                  </a:extLst>
                </p:cNvPr>
                <p:cNvSpPr/>
                <p:nvPr/>
              </p:nvSpPr>
              <p:spPr>
                <a:xfrm>
                  <a:off x="3708650" y="3240475"/>
                  <a:ext cx="1254250" cy="1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0" h="64066" extrusionOk="0">
                      <a:moveTo>
                        <a:pt x="11125" y="0"/>
                      </a:moveTo>
                      <a:cubicBezTo>
                        <a:pt x="10608" y="0"/>
                        <a:pt x="10091" y="242"/>
                        <a:pt x="9774" y="726"/>
                      </a:cubicBezTo>
                      <a:cubicBezTo>
                        <a:pt x="8407" y="2627"/>
                        <a:pt x="7039" y="9299"/>
                        <a:pt x="6305" y="12001"/>
                      </a:cubicBezTo>
                      <a:cubicBezTo>
                        <a:pt x="368" y="33583"/>
                        <a:pt x="1" y="47026"/>
                        <a:pt x="7973" y="55165"/>
                      </a:cubicBezTo>
                      <a:cubicBezTo>
                        <a:pt x="14289" y="61609"/>
                        <a:pt x="19806" y="64066"/>
                        <a:pt x="24771" y="64066"/>
                      </a:cubicBezTo>
                      <a:cubicBezTo>
                        <a:pt x="31499" y="64066"/>
                        <a:pt x="37214" y="59552"/>
                        <a:pt x="42531" y="54331"/>
                      </a:cubicBezTo>
                      <a:cubicBezTo>
                        <a:pt x="50170" y="46792"/>
                        <a:pt x="45633" y="45558"/>
                        <a:pt x="41797" y="34317"/>
                      </a:cubicBezTo>
                      <a:cubicBezTo>
                        <a:pt x="38561" y="24843"/>
                        <a:pt x="38295" y="23042"/>
                        <a:pt x="44966" y="16170"/>
                      </a:cubicBezTo>
                      <a:cubicBezTo>
                        <a:pt x="43296" y="12144"/>
                        <a:pt x="36933" y="11931"/>
                        <a:pt x="35604" y="11931"/>
                      </a:cubicBezTo>
                      <a:cubicBezTo>
                        <a:pt x="35446" y="11931"/>
                        <a:pt x="35359" y="11934"/>
                        <a:pt x="35359" y="11934"/>
                      </a:cubicBezTo>
                      <a:cubicBezTo>
                        <a:pt x="35359" y="11934"/>
                        <a:pt x="24918" y="19439"/>
                        <a:pt x="18514" y="22008"/>
                      </a:cubicBezTo>
                      <a:cubicBezTo>
                        <a:pt x="17311" y="22494"/>
                        <a:pt x="16424" y="22720"/>
                        <a:pt x="15780" y="22720"/>
                      </a:cubicBezTo>
                      <a:cubicBezTo>
                        <a:pt x="11080" y="22720"/>
                        <a:pt x="19311" y="10729"/>
                        <a:pt x="12476" y="726"/>
                      </a:cubicBezTo>
                      <a:cubicBezTo>
                        <a:pt x="12159" y="242"/>
                        <a:pt x="11642" y="0"/>
                        <a:pt x="1112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70;p61">
                  <a:extLst>
                    <a:ext uri="{FF2B5EF4-FFF2-40B4-BE49-F238E27FC236}">
                      <a16:creationId xmlns:a16="http://schemas.microsoft.com/office/drawing/2014/main" id="{587787E4-28E9-962A-F651-3B4DC129066E}"/>
                    </a:ext>
                  </a:extLst>
                </p:cNvPr>
                <p:cNvSpPr/>
                <p:nvPr/>
              </p:nvSpPr>
              <p:spPr>
                <a:xfrm>
                  <a:off x="4072088" y="3571356"/>
                  <a:ext cx="824775" cy="10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1" h="41100" extrusionOk="0">
                      <a:moveTo>
                        <a:pt x="23162" y="1"/>
                      </a:moveTo>
                      <a:cubicBezTo>
                        <a:pt x="23004" y="1"/>
                        <a:pt x="22917" y="4"/>
                        <a:pt x="22917" y="4"/>
                      </a:cubicBezTo>
                      <a:cubicBezTo>
                        <a:pt x="22917" y="4"/>
                        <a:pt x="12476" y="7509"/>
                        <a:pt x="6072" y="10044"/>
                      </a:cubicBezTo>
                      <a:cubicBezTo>
                        <a:pt x="4873" y="10529"/>
                        <a:pt x="3989" y="10753"/>
                        <a:pt x="3347" y="10753"/>
                      </a:cubicBezTo>
                      <a:cubicBezTo>
                        <a:pt x="2398" y="10753"/>
                        <a:pt x="1975" y="10265"/>
                        <a:pt x="1835" y="9410"/>
                      </a:cubicBezTo>
                      <a:lnTo>
                        <a:pt x="134" y="34495"/>
                      </a:lnTo>
                      <a:cubicBezTo>
                        <a:pt x="1" y="38064"/>
                        <a:pt x="2836" y="41033"/>
                        <a:pt x="6405" y="41100"/>
                      </a:cubicBezTo>
                      <a:lnTo>
                        <a:pt x="26486" y="39899"/>
                      </a:lnTo>
                      <a:cubicBezTo>
                        <a:pt x="30089" y="39832"/>
                        <a:pt x="32991" y="36863"/>
                        <a:pt x="32958" y="33227"/>
                      </a:cubicBezTo>
                      <a:lnTo>
                        <a:pt x="32958" y="30892"/>
                      </a:lnTo>
                      <a:cubicBezTo>
                        <a:pt x="32024" y="28757"/>
                        <a:pt x="30656" y="26122"/>
                        <a:pt x="29355" y="22353"/>
                      </a:cubicBezTo>
                      <a:cubicBezTo>
                        <a:pt x="26119" y="12913"/>
                        <a:pt x="25853" y="11112"/>
                        <a:pt x="32524" y="4240"/>
                      </a:cubicBezTo>
                      <a:cubicBezTo>
                        <a:pt x="30854" y="214"/>
                        <a:pt x="24491" y="1"/>
                        <a:pt x="23162" y="1"/>
                      </a:cubicBezTo>
                      <a:close/>
                    </a:path>
                  </a:pathLst>
                </a:custGeom>
                <a:solidFill>
                  <a:schemeClr val="accent1">
                    <a:alpha val="21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71;p61">
                  <a:extLst>
                    <a:ext uri="{FF2B5EF4-FFF2-40B4-BE49-F238E27FC236}">
                      <a16:creationId xmlns:a16="http://schemas.microsoft.com/office/drawing/2014/main" id="{6F4C3F0C-4C44-0AEE-14A1-E76AA4F9292C}"/>
                    </a:ext>
                  </a:extLst>
                </p:cNvPr>
                <p:cNvSpPr/>
                <p:nvPr/>
              </p:nvSpPr>
              <p:spPr>
                <a:xfrm>
                  <a:off x="4444175" y="4256000"/>
                  <a:ext cx="470350" cy="41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16533" extrusionOk="0">
                      <a:moveTo>
                        <a:pt x="14945" y="0"/>
                      </a:moveTo>
                      <a:lnTo>
                        <a:pt x="2669" y="7639"/>
                      </a:lnTo>
                      <a:cubicBezTo>
                        <a:pt x="634" y="8706"/>
                        <a:pt x="1" y="11475"/>
                        <a:pt x="1235" y="13810"/>
                      </a:cubicBezTo>
                      <a:cubicBezTo>
                        <a:pt x="2139" y="15520"/>
                        <a:pt x="3794" y="16532"/>
                        <a:pt x="5402" y="16532"/>
                      </a:cubicBezTo>
                      <a:cubicBezTo>
                        <a:pt x="5989" y="16532"/>
                        <a:pt x="6570" y="16397"/>
                        <a:pt x="7106" y="16112"/>
                      </a:cubicBezTo>
                      <a:lnTo>
                        <a:pt x="14211" y="12576"/>
                      </a:lnTo>
                      <a:cubicBezTo>
                        <a:pt x="18814" y="7605"/>
                        <a:pt x="17446" y="5437"/>
                        <a:pt x="14945" y="0"/>
                      </a:cubicBezTo>
                      <a:close/>
                    </a:path>
                  </a:pathLst>
                </a:custGeom>
                <a:solidFill>
                  <a:srgbClr val="E6B89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72;p61">
                  <a:extLst>
                    <a:ext uri="{FF2B5EF4-FFF2-40B4-BE49-F238E27FC236}">
                      <a16:creationId xmlns:a16="http://schemas.microsoft.com/office/drawing/2014/main" id="{85A372DD-1E3A-FC11-BEFC-A643873ACD20}"/>
                    </a:ext>
                  </a:extLst>
                </p:cNvPr>
                <p:cNvSpPr/>
                <p:nvPr/>
              </p:nvSpPr>
              <p:spPr>
                <a:xfrm>
                  <a:off x="4116450" y="3220250"/>
                  <a:ext cx="697175" cy="1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7" h="50604" extrusionOk="0">
                      <a:moveTo>
                        <a:pt x="5871" y="0"/>
                      </a:moveTo>
                      <a:cubicBezTo>
                        <a:pt x="2635" y="0"/>
                        <a:pt x="0" y="2602"/>
                        <a:pt x="0" y="5871"/>
                      </a:cubicBezTo>
                      <a:lnTo>
                        <a:pt x="0" y="44732"/>
                      </a:lnTo>
                      <a:cubicBezTo>
                        <a:pt x="0" y="47968"/>
                        <a:pt x="2635" y="50603"/>
                        <a:pt x="5871" y="50603"/>
                      </a:cubicBezTo>
                      <a:lnTo>
                        <a:pt x="22049" y="50603"/>
                      </a:lnTo>
                      <a:cubicBezTo>
                        <a:pt x="25285" y="50603"/>
                        <a:pt x="27887" y="47968"/>
                        <a:pt x="27887" y="44732"/>
                      </a:cubicBezTo>
                      <a:lnTo>
                        <a:pt x="27887" y="5871"/>
                      </a:lnTo>
                      <a:cubicBezTo>
                        <a:pt x="27887" y="2602"/>
                        <a:pt x="25285" y="0"/>
                        <a:pt x="220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73;p61">
                  <a:extLst>
                    <a:ext uri="{FF2B5EF4-FFF2-40B4-BE49-F238E27FC236}">
                      <a16:creationId xmlns:a16="http://schemas.microsoft.com/office/drawing/2014/main" id="{8E5332EC-5BED-A798-E4B7-D4B0D82DD8EA}"/>
                    </a:ext>
                  </a:extLst>
                </p:cNvPr>
                <p:cNvSpPr/>
                <p:nvPr/>
              </p:nvSpPr>
              <p:spPr>
                <a:xfrm>
                  <a:off x="4162325" y="4205075"/>
                  <a:ext cx="253525" cy="24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776" extrusionOk="0">
                      <a:moveTo>
                        <a:pt x="1212" y="1"/>
                      </a:moveTo>
                      <a:cubicBezTo>
                        <a:pt x="537" y="1"/>
                        <a:pt x="1" y="588"/>
                        <a:pt x="33" y="1270"/>
                      </a:cubicBezTo>
                      <a:lnTo>
                        <a:pt x="33" y="4839"/>
                      </a:lnTo>
                      <a:cubicBezTo>
                        <a:pt x="33" y="7574"/>
                        <a:pt x="2235" y="9776"/>
                        <a:pt x="4970" y="9776"/>
                      </a:cubicBezTo>
                      <a:lnTo>
                        <a:pt x="8906" y="9776"/>
                      </a:lnTo>
                      <a:cubicBezTo>
                        <a:pt x="9573" y="9776"/>
                        <a:pt x="10140" y="9209"/>
                        <a:pt x="10140" y="8542"/>
                      </a:cubicBezTo>
                      <a:lnTo>
                        <a:pt x="10140" y="1236"/>
                      </a:lnTo>
                      <a:cubicBezTo>
                        <a:pt x="10140" y="536"/>
                        <a:pt x="9573" y="2"/>
                        <a:pt x="8906" y="2"/>
                      </a:cubicBezTo>
                      <a:lnTo>
                        <a:pt x="1267" y="2"/>
                      </a:lnTo>
                      <a:cubicBezTo>
                        <a:pt x="1249" y="1"/>
                        <a:pt x="1230" y="1"/>
                        <a:pt x="12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4;p61">
                  <a:extLst>
                    <a:ext uri="{FF2B5EF4-FFF2-40B4-BE49-F238E27FC236}">
                      <a16:creationId xmlns:a16="http://schemas.microsoft.com/office/drawing/2014/main" id="{8D071E91-CC59-B867-5464-320C825A80C3}"/>
                    </a:ext>
                  </a:extLst>
                </p:cNvPr>
                <p:cNvSpPr/>
                <p:nvPr/>
              </p:nvSpPr>
              <p:spPr>
                <a:xfrm>
                  <a:off x="4304900" y="3752300"/>
                  <a:ext cx="337775" cy="3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11" h="13510" extrusionOk="0">
                      <a:moveTo>
                        <a:pt x="6739" y="0"/>
                      </a:moveTo>
                      <a:cubicBezTo>
                        <a:pt x="3036" y="0"/>
                        <a:pt x="1" y="3002"/>
                        <a:pt x="1" y="6738"/>
                      </a:cubicBezTo>
                      <a:cubicBezTo>
                        <a:pt x="1" y="10474"/>
                        <a:pt x="3036" y="13510"/>
                        <a:pt x="6739" y="13510"/>
                      </a:cubicBezTo>
                      <a:cubicBezTo>
                        <a:pt x="10475" y="13510"/>
                        <a:pt x="13511" y="10474"/>
                        <a:pt x="13511" y="6738"/>
                      </a:cubicBezTo>
                      <a:cubicBezTo>
                        <a:pt x="13511" y="3002"/>
                        <a:pt x="10475" y="0"/>
                        <a:pt x="67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5;p61">
                  <a:extLst>
                    <a:ext uri="{FF2B5EF4-FFF2-40B4-BE49-F238E27FC236}">
                      <a16:creationId xmlns:a16="http://schemas.microsoft.com/office/drawing/2014/main" id="{166574BD-C8C5-8078-358B-EA8E096CC883}"/>
                    </a:ext>
                  </a:extLst>
                </p:cNvPr>
                <p:cNvSpPr/>
                <p:nvPr/>
              </p:nvSpPr>
              <p:spPr>
                <a:xfrm>
                  <a:off x="4361625" y="3809825"/>
                  <a:ext cx="120925" cy="12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7" h="4872" extrusionOk="0">
                      <a:moveTo>
                        <a:pt x="2402" y="1"/>
                      </a:moveTo>
                      <a:cubicBezTo>
                        <a:pt x="1068" y="1"/>
                        <a:pt x="0" y="1102"/>
                        <a:pt x="0" y="2436"/>
                      </a:cubicBezTo>
                      <a:cubicBezTo>
                        <a:pt x="0" y="3770"/>
                        <a:pt x="1068" y="4871"/>
                        <a:pt x="2402" y="4871"/>
                      </a:cubicBezTo>
                      <a:cubicBezTo>
                        <a:pt x="3736" y="4871"/>
                        <a:pt x="4837" y="3770"/>
                        <a:pt x="4837" y="2436"/>
                      </a:cubicBezTo>
                      <a:cubicBezTo>
                        <a:pt x="4837" y="1102"/>
                        <a:pt x="3736" y="1"/>
                        <a:pt x="24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6;p61">
                  <a:extLst>
                    <a:ext uri="{FF2B5EF4-FFF2-40B4-BE49-F238E27FC236}">
                      <a16:creationId xmlns:a16="http://schemas.microsoft.com/office/drawing/2014/main" id="{C4DC49BA-7658-5519-5E8F-537391BB7C91}"/>
                    </a:ext>
                  </a:extLst>
                </p:cNvPr>
                <p:cNvSpPr/>
                <p:nvPr/>
              </p:nvSpPr>
              <p:spPr>
                <a:xfrm>
                  <a:off x="4320750" y="3220250"/>
                  <a:ext cx="306075" cy="6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3" h="2770" extrusionOk="0">
                      <a:moveTo>
                        <a:pt x="1" y="0"/>
                      </a:moveTo>
                      <a:lnTo>
                        <a:pt x="1" y="1435"/>
                      </a:lnTo>
                      <a:cubicBezTo>
                        <a:pt x="1" y="2169"/>
                        <a:pt x="601" y="2769"/>
                        <a:pt x="1335" y="2769"/>
                      </a:cubicBezTo>
                      <a:lnTo>
                        <a:pt x="10908" y="2769"/>
                      </a:lnTo>
                      <a:cubicBezTo>
                        <a:pt x="11642" y="2769"/>
                        <a:pt x="12243" y="2169"/>
                        <a:pt x="12243" y="1435"/>
                      </a:cubicBezTo>
                      <a:lnTo>
                        <a:pt x="1224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7;p61">
                  <a:extLst>
                    <a:ext uri="{FF2B5EF4-FFF2-40B4-BE49-F238E27FC236}">
                      <a16:creationId xmlns:a16="http://schemas.microsoft.com/office/drawing/2014/main" id="{00B22D61-C784-F3DA-2031-3269EB13D92E}"/>
                    </a:ext>
                  </a:extLst>
                </p:cNvPr>
                <p:cNvSpPr/>
                <p:nvPr/>
              </p:nvSpPr>
              <p:spPr>
                <a:xfrm>
                  <a:off x="3883775" y="3291975"/>
                  <a:ext cx="94250" cy="1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0" h="7443" extrusionOk="0">
                      <a:moveTo>
                        <a:pt x="2102" y="0"/>
                      </a:moveTo>
                      <a:cubicBezTo>
                        <a:pt x="1435" y="1668"/>
                        <a:pt x="901" y="3403"/>
                        <a:pt x="501" y="5137"/>
                      </a:cubicBezTo>
                      <a:cubicBezTo>
                        <a:pt x="334" y="5938"/>
                        <a:pt x="167" y="6738"/>
                        <a:pt x="1" y="7439"/>
                      </a:cubicBezTo>
                      <a:cubicBezTo>
                        <a:pt x="52" y="7441"/>
                        <a:pt x="103" y="7443"/>
                        <a:pt x="153" y="7443"/>
                      </a:cubicBezTo>
                      <a:cubicBezTo>
                        <a:pt x="1462" y="7443"/>
                        <a:pt x="2655" y="6623"/>
                        <a:pt x="3136" y="5371"/>
                      </a:cubicBezTo>
                      <a:cubicBezTo>
                        <a:pt x="3770" y="3636"/>
                        <a:pt x="3436" y="1001"/>
                        <a:pt x="210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8;p61">
                  <a:extLst>
                    <a:ext uri="{FF2B5EF4-FFF2-40B4-BE49-F238E27FC236}">
                      <a16:creationId xmlns:a16="http://schemas.microsoft.com/office/drawing/2014/main" id="{824C1FC5-C798-54CC-3495-25A7748AD46F}"/>
                    </a:ext>
                  </a:extLst>
                </p:cNvPr>
                <p:cNvSpPr/>
                <p:nvPr/>
              </p:nvSpPr>
              <p:spPr>
                <a:xfrm>
                  <a:off x="4350775" y="3642025"/>
                  <a:ext cx="733050" cy="55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2" h="22091" extrusionOk="0">
                      <a:moveTo>
                        <a:pt x="23267" y="1"/>
                      </a:moveTo>
                      <a:cubicBezTo>
                        <a:pt x="22399" y="1"/>
                        <a:pt x="21539" y="245"/>
                        <a:pt x="20782" y="775"/>
                      </a:cubicBezTo>
                      <a:lnTo>
                        <a:pt x="2436" y="14052"/>
                      </a:lnTo>
                      <a:cubicBezTo>
                        <a:pt x="468" y="15453"/>
                        <a:pt x="1" y="18154"/>
                        <a:pt x="1368" y="20156"/>
                      </a:cubicBezTo>
                      <a:cubicBezTo>
                        <a:pt x="2227" y="21413"/>
                        <a:pt x="3612" y="22091"/>
                        <a:pt x="5020" y="22091"/>
                      </a:cubicBezTo>
                      <a:cubicBezTo>
                        <a:pt x="5853" y="22091"/>
                        <a:pt x="6695" y="21853"/>
                        <a:pt x="7439" y="21357"/>
                      </a:cubicBezTo>
                      <a:lnTo>
                        <a:pt x="26486" y="9515"/>
                      </a:lnTo>
                      <a:cubicBezTo>
                        <a:pt x="28788" y="7880"/>
                        <a:pt x="29321" y="4745"/>
                        <a:pt x="27754" y="2477"/>
                      </a:cubicBezTo>
                      <a:cubicBezTo>
                        <a:pt x="26695" y="932"/>
                        <a:pt x="24964" y="1"/>
                        <a:pt x="2326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9;p61">
                  <a:extLst>
                    <a:ext uri="{FF2B5EF4-FFF2-40B4-BE49-F238E27FC236}">
                      <a16:creationId xmlns:a16="http://schemas.microsoft.com/office/drawing/2014/main" id="{C66ED597-00B8-2BBC-ED40-FC206CC9B26B}"/>
                    </a:ext>
                  </a:extLst>
                </p:cNvPr>
                <p:cNvSpPr/>
                <p:nvPr/>
              </p:nvSpPr>
              <p:spPr>
                <a:xfrm>
                  <a:off x="4364950" y="3931700"/>
                  <a:ext cx="701350" cy="53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4" h="21242" extrusionOk="0">
                      <a:moveTo>
                        <a:pt x="21890" y="1"/>
                      </a:moveTo>
                      <a:cubicBezTo>
                        <a:pt x="21195" y="1"/>
                        <a:pt x="20518" y="174"/>
                        <a:pt x="19915" y="563"/>
                      </a:cubicBezTo>
                      <a:lnTo>
                        <a:pt x="2436" y="13673"/>
                      </a:lnTo>
                      <a:cubicBezTo>
                        <a:pt x="534" y="14940"/>
                        <a:pt x="1" y="17475"/>
                        <a:pt x="1268" y="19377"/>
                      </a:cubicBezTo>
                      <a:cubicBezTo>
                        <a:pt x="2053" y="20586"/>
                        <a:pt x="3378" y="21242"/>
                        <a:pt x="4727" y="21242"/>
                      </a:cubicBezTo>
                      <a:cubicBezTo>
                        <a:pt x="5499" y="21242"/>
                        <a:pt x="6280" y="21027"/>
                        <a:pt x="6972" y="20577"/>
                      </a:cubicBezTo>
                      <a:lnTo>
                        <a:pt x="25252" y="9303"/>
                      </a:lnTo>
                      <a:cubicBezTo>
                        <a:pt x="27454" y="7868"/>
                        <a:pt x="28054" y="4933"/>
                        <a:pt x="26620" y="2731"/>
                      </a:cubicBezTo>
                      <a:cubicBezTo>
                        <a:pt x="25608" y="1166"/>
                        <a:pt x="23693" y="1"/>
                        <a:pt x="2189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80;p61">
                  <a:extLst>
                    <a:ext uri="{FF2B5EF4-FFF2-40B4-BE49-F238E27FC236}">
                      <a16:creationId xmlns:a16="http://schemas.microsoft.com/office/drawing/2014/main" id="{74B04618-8747-6EC0-3C47-4E635255DCE6}"/>
                    </a:ext>
                  </a:extLst>
                </p:cNvPr>
                <p:cNvSpPr/>
                <p:nvPr/>
              </p:nvSpPr>
              <p:spPr>
                <a:xfrm>
                  <a:off x="4475875" y="4222150"/>
                  <a:ext cx="596275" cy="4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1" h="16458" extrusionOk="0">
                      <a:moveTo>
                        <a:pt x="18429" y="0"/>
                      </a:moveTo>
                      <a:cubicBezTo>
                        <a:pt x="17682" y="0"/>
                        <a:pt x="16922" y="178"/>
                        <a:pt x="16212" y="553"/>
                      </a:cubicBezTo>
                      <a:lnTo>
                        <a:pt x="2802" y="8693"/>
                      </a:lnTo>
                      <a:cubicBezTo>
                        <a:pt x="801" y="9760"/>
                        <a:pt x="0" y="12262"/>
                        <a:pt x="1068" y="14263"/>
                      </a:cubicBezTo>
                      <a:cubicBezTo>
                        <a:pt x="1813" y="15662"/>
                        <a:pt x="3243" y="16458"/>
                        <a:pt x="4719" y="16458"/>
                      </a:cubicBezTo>
                      <a:cubicBezTo>
                        <a:pt x="5356" y="16458"/>
                        <a:pt x="6002" y="16309"/>
                        <a:pt x="6605" y="15998"/>
                      </a:cubicBezTo>
                      <a:lnTo>
                        <a:pt x="20648" y="8959"/>
                      </a:lnTo>
                      <a:cubicBezTo>
                        <a:pt x="22950" y="7725"/>
                        <a:pt x="23850" y="4857"/>
                        <a:pt x="22616" y="2555"/>
                      </a:cubicBezTo>
                      <a:cubicBezTo>
                        <a:pt x="21781" y="930"/>
                        <a:pt x="20138" y="0"/>
                        <a:pt x="1842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81;p61">
                  <a:extLst>
                    <a:ext uri="{FF2B5EF4-FFF2-40B4-BE49-F238E27FC236}">
                      <a16:creationId xmlns:a16="http://schemas.microsoft.com/office/drawing/2014/main" id="{79E6F715-B594-97B5-1D92-7903E2B7C9B0}"/>
                    </a:ext>
                  </a:extLst>
                </p:cNvPr>
                <p:cNvSpPr/>
                <p:nvPr/>
              </p:nvSpPr>
              <p:spPr>
                <a:xfrm>
                  <a:off x="3294200" y="4417775"/>
                  <a:ext cx="863975" cy="87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59" h="34826" extrusionOk="0">
                      <a:moveTo>
                        <a:pt x="10741" y="0"/>
                      </a:moveTo>
                      <a:lnTo>
                        <a:pt x="0" y="10541"/>
                      </a:lnTo>
                      <a:lnTo>
                        <a:pt x="23817" y="34825"/>
                      </a:lnTo>
                      <a:lnTo>
                        <a:pt x="34558" y="24284"/>
                      </a:lnTo>
                      <a:lnTo>
                        <a:pt x="107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82;p61">
                  <a:extLst>
                    <a:ext uri="{FF2B5EF4-FFF2-40B4-BE49-F238E27FC236}">
                      <a16:creationId xmlns:a16="http://schemas.microsoft.com/office/drawing/2014/main" id="{63323C2E-52FD-A51A-A735-35BB631FA01F}"/>
                    </a:ext>
                  </a:extLst>
                </p:cNvPr>
                <p:cNvSpPr/>
                <p:nvPr/>
              </p:nvSpPr>
              <p:spPr>
                <a:xfrm>
                  <a:off x="2352700" y="4537850"/>
                  <a:ext cx="1791300" cy="9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52" h="36494" extrusionOk="0">
                      <a:moveTo>
                        <a:pt x="40229" y="1"/>
                      </a:moveTo>
                      <a:lnTo>
                        <a:pt x="0" y="36494"/>
                      </a:lnTo>
                      <a:lnTo>
                        <a:pt x="59542" y="36494"/>
                      </a:lnTo>
                      <a:lnTo>
                        <a:pt x="71651" y="22717"/>
                      </a:lnTo>
                      <a:lnTo>
                        <a:pt x="4022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83;p61">
                  <a:extLst>
                    <a:ext uri="{FF2B5EF4-FFF2-40B4-BE49-F238E27FC236}">
                      <a16:creationId xmlns:a16="http://schemas.microsoft.com/office/drawing/2014/main" id="{241C5251-F1DF-4138-F80E-59DBE083E711}"/>
                    </a:ext>
                  </a:extLst>
                </p:cNvPr>
                <p:cNvSpPr/>
                <p:nvPr/>
              </p:nvSpPr>
              <p:spPr>
                <a:xfrm>
                  <a:off x="4514225" y="4465675"/>
                  <a:ext cx="145125" cy="1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42" extrusionOk="0">
                      <a:moveTo>
                        <a:pt x="2655" y="0"/>
                      </a:moveTo>
                      <a:cubicBezTo>
                        <a:pt x="2227" y="0"/>
                        <a:pt x="1793" y="115"/>
                        <a:pt x="1402" y="353"/>
                      </a:cubicBezTo>
                      <a:cubicBezTo>
                        <a:pt x="334" y="1053"/>
                        <a:pt x="1" y="2488"/>
                        <a:pt x="668" y="3588"/>
                      </a:cubicBezTo>
                      <a:lnTo>
                        <a:pt x="1168" y="4356"/>
                      </a:lnTo>
                      <a:cubicBezTo>
                        <a:pt x="1619" y="5065"/>
                        <a:pt x="2375" y="5442"/>
                        <a:pt x="3150" y="5442"/>
                      </a:cubicBezTo>
                      <a:cubicBezTo>
                        <a:pt x="3578" y="5442"/>
                        <a:pt x="4012" y="5327"/>
                        <a:pt x="4404" y="5089"/>
                      </a:cubicBezTo>
                      <a:cubicBezTo>
                        <a:pt x="5471" y="4389"/>
                        <a:pt x="5805" y="2955"/>
                        <a:pt x="5138" y="1887"/>
                      </a:cubicBezTo>
                      <a:lnTo>
                        <a:pt x="4637" y="1086"/>
                      </a:lnTo>
                      <a:cubicBezTo>
                        <a:pt x="4186" y="377"/>
                        <a:pt x="3430" y="0"/>
                        <a:pt x="265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4;p61">
                  <a:extLst>
                    <a:ext uri="{FF2B5EF4-FFF2-40B4-BE49-F238E27FC236}">
                      <a16:creationId xmlns:a16="http://schemas.microsoft.com/office/drawing/2014/main" id="{43872C64-39A7-406F-D57E-585F8EE05EB0}"/>
                    </a:ext>
                  </a:extLst>
                </p:cNvPr>
                <p:cNvSpPr/>
                <p:nvPr/>
              </p:nvSpPr>
              <p:spPr>
                <a:xfrm>
                  <a:off x="4407475" y="4295950"/>
                  <a:ext cx="145125" cy="13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5429" extrusionOk="0">
                      <a:moveTo>
                        <a:pt x="2627" y="0"/>
                      </a:moveTo>
                      <a:cubicBezTo>
                        <a:pt x="2182" y="0"/>
                        <a:pt x="1733" y="130"/>
                        <a:pt x="1335" y="403"/>
                      </a:cubicBezTo>
                      <a:cubicBezTo>
                        <a:pt x="268" y="1137"/>
                        <a:pt x="1" y="2572"/>
                        <a:pt x="701" y="3639"/>
                      </a:cubicBezTo>
                      <a:lnTo>
                        <a:pt x="1235" y="4406"/>
                      </a:lnTo>
                      <a:cubicBezTo>
                        <a:pt x="1694" y="5074"/>
                        <a:pt x="2428" y="5429"/>
                        <a:pt x="3174" y="5429"/>
                      </a:cubicBezTo>
                      <a:cubicBezTo>
                        <a:pt x="3621" y="5429"/>
                        <a:pt x="4071" y="5302"/>
                        <a:pt x="4471" y="5040"/>
                      </a:cubicBezTo>
                      <a:cubicBezTo>
                        <a:pt x="5538" y="4306"/>
                        <a:pt x="5805" y="2839"/>
                        <a:pt x="5104" y="1804"/>
                      </a:cubicBezTo>
                      <a:lnTo>
                        <a:pt x="4571" y="1037"/>
                      </a:lnTo>
                      <a:cubicBezTo>
                        <a:pt x="4110" y="368"/>
                        <a:pt x="3375" y="0"/>
                        <a:pt x="26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5;p61">
                  <a:extLst>
                    <a:ext uri="{FF2B5EF4-FFF2-40B4-BE49-F238E27FC236}">
                      <a16:creationId xmlns:a16="http://schemas.microsoft.com/office/drawing/2014/main" id="{E4664CBA-287E-A6A5-EE31-CE46FF17AC84}"/>
                    </a:ext>
                  </a:extLst>
                </p:cNvPr>
                <p:cNvSpPr/>
                <p:nvPr/>
              </p:nvSpPr>
              <p:spPr>
                <a:xfrm>
                  <a:off x="4390800" y="4003175"/>
                  <a:ext cx="1651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6149" extrusionOk="0">
                      <a:moveTo>
                        <a:pt x="3002" y="1"/>
                      </a:moveTo>
                      <a:cubicBezTo>
                        <a:pt x="2484" y="1"/>
                        <a:pt x="1961" y="154"/>
                        <a:pt x="1502" y="473"/>
                      </a:cubicBezTo>
                      <a:cubicBezTo>
                        <a:pt x="301" y="1307"/>
                        <a:pt x="1" y="2941"/>
                        <a:pt x="835" y="4142"/>
                      </a:cubicBezTo>
                      <a:lnTo>
                        <a:pt x="1435" y="5009"/>
                      </a:lnTo>
                      <a:cubicBezTo>
                        <a:pt x="1950" y="5751"/>
                        <a:pt x="2770" y="6149"/>
                        <a:pt x="3604" y="6149"/>
                      </a:cubicBezTo>
                      <a:cubicBezTo>
                        <a:pt x="4122" y="6149"/>
                        <a:pt x="4645" y="5996"/>
                        <a:pt x="5104" y="5677"/>
                      </a:cubicBezTo>
                      <a:cubicBezTo>
                        <a:pt x="6305" y="4843"/>
                        <a:pt x="6605" y="3208"/>
                        <a:pt x="5771" y="2007"/>
                      </a:cubicBezTo>
                      <a:lnTo>
                        <a:pt x="5171" y="1140"/>
                      </a:lnTo>
                      <a:cubicBezTo>
                        <a:pt x="4656" y="399"/>
                        <a:pt x="3837" y="1"/>
                        <a:pt x="300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6;p61">
                  <a:extLst>
                    <a:ext uri="{FF2B5EF4-FFF2-40B4-BE49-F238E27FC236}">
                      <a16:creationId xmlns:a16="http://schemas.microsoft.com/office/drawing/2014/main" id="{13E9E158-B48A-2BF5-DACA-BEE9F10E44C7}"/>
                    </a:ext>
                  </a:extLst>
                </p:cNvPr>
                <p:cNvSpPr/>
                <p:nvPr/>
              </p:nvSpPr>
              <p:spPr>
                <a:xfrm>
                  <a:off x="4344100" y="3043450"/>
                  <a:ext cx="259375" cy="2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5" h="8507" extrusionOk="0">
                      <a:moveTo>
                        <a:pt x="1602" y="1"/>
                      </a:moveTo>
                      <a:lnTo>
                        <a:pt x="1" y="2302"/>
                      </a:lnTo>
                      <a:lnTo>
                        <a:pt x="1" y="8507"/>
                      </a:lnTo>
                      <a:lnTo>
                        <a:pt x="10375" y="8507"/>
                      </a:lnTo>
                      <a:lnTo>
                        <a:pt x="10375" y="2302"/>
                      </a:lnTo>
                      <a:lnTo>
                        <a:pt x="87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7;p61">
                  <a:extLst>
                    <a:ext uri="{FF2B5EF4-FFF2-40B4-BE49-F238E27FC236}">
                      <a16:creationId xmlns:a16="http://schemas.microsoft.com/office/drawing/2014/main" id="{9A582C1D-2B7E-FD71-F34A-189F0E490335}"/>
                    </a:ext>
                  </a:extLst>
                </p:cNvPr>
                <p:cNvSpPr/>
                <p:nvPr/>
              </p:nvSpPr>
              <p:spPr>
                <a:xfrm>
                  <a:off x="4435825" y="3043450"/>
                  <a:ext cx="75925" cy="9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3771" extrusionOk="0">
                      <a:moveTo>
                        <a:pt x="1" y="1"/>
                      </a:moveTo>
                      <a:lnTo>
                        <a:pt x="1" y="3770"/>
                      </a:lnTo>
                      <a:lnTo>
                        <a:pt x="3036" y="3770"/>
                      </a:lnTo>
                      <a:lnTo>
                        <a:pt x="303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8;p61">
                  <a:extLst>
                    <a:ext uri="{FF2B5EF4-FFF2-40B4-BE49-F238E27FC236}">
                      <a16:creationId xmlns:a16="http://schemas.microsoft.com/office/drawing/2014/main" id="{A2A06B93-2D4D-673A-69CE-C0E03C9A49E0}"/>
                    </a:ext>
                  </a:extLst>
                </p:cNvPr>
                <p:cNvSpPr/>
                <p:nvPr/>
              </p:nvSpPr>
              <p:spPr>
                <a:xfrm>
                  <a:off x="4179825" y="3366175"/>
                  <a:ext cx="570425" cy="33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17" h="13211" extrusionOk="0">
                      <a:moveTo>
                        <a:pt x="1201" y="1"/>
                      </a:moveTo>
                      <a:cubicBezTo>
                        <a:pt x="534" y="1"/>
                        <a:pt x="0" y="501"/>
                        <a:pt x="0" y="1168"/>
                      </a:cubicBezTo>
                      <a:lnTo>
                        <a:pt x="0" y="12043"/>
                      </a:lnTo>
                      <a:cubicBezTo>
                        <a:pt x="0" y="12710"/>
                        <a:pt x="534" y="13210"/>
                        <a:pt x="1201" y="13210"/>
                      </a:cubicBezTo>
                      <a:lnTo>
                        <a:pt x="21649" y="13210"/>
                      </a:lnTo>
                      <a:cubicBezTo>
                        <a:pt x="22316" y="13210"/>
                        <a:pt x="22817" y="12710"/>
                        <a:pt x="22817" y="12043"/>
                      </a:cubicBezTo>
                      <a:lnTo>
                        <a:pt x="22817" y="1168"/>
                      </a:lnTo>
                      <a:cubicBezTo>
                        <a:pt x="22817" y="501"/>
                        <a:pt x="22316" y="1"/>
                        <a:pt x="2164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9;p61">
                  <a:extLst>
                    <a:ext uri="{FF2B5EF4-FFF2-40B4-BE49-F238E27FC236}">
                      <a16:creationId xmlns:a16="http://schemas.microsoft.com/office/drawing/2014/main" id="{72CC2D36-0761-63E8-B193-D12A6ED8FBE8}"/>
                    </a:ext>
                  </a:extLst>
                </p:cNvPr>
                <p:cNvSpPr/>
                <p:nvPr/>
              </p:nvSpPr>
              <p:spPr>
                <a:xfrm>
                  <a:off x="4199000" y="3385375"/>
                  <a:ext cx="532900" cy="29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1709" extrusionOk="0">
                      <a:moveTo>
                        <a:pt x="1068" y="0"/>
                      </a:moveTo>
                      <a:cubicBezTo>
                        <a:pt x="468" y="0"/>
                        <a:pt x="1" y="467"/>
                        <a:pt x="1" y="1068"/>
                      </a:cubicBezTo>
                      <a:lnTo>
                        <a:pt x="1" y="10608"/>
                      </a:lnTo>
                      <a:cubicBezTo>
                        <a:pt x="1" y="11208"/>
                        <a:pt x="468" y="11709"/>
                        <a:pt x="1068" y="11709"/>
                      </a:cubicBezTo>
                      <a:lnTo>
                        <a:pt x="20248" y="11709"/>
                      </a:lnTo>
                      <a:cubicBezTo>
                        <a:pt x="20849" y="11709"/>
                        <a:pt x="21316" y="11208"/>
                        <a:pt x="21316" y="10608"/>
                      </a:cubicBezTo>
                      <a:lnTo>
                        <a:pt x="21316" y="1068"/>
                      </a:lnTo>
                      <a:cubicBezTo>
                        <a:pt x="21316" y="467"/>
                        <a:pt x="20849" y="0"/>
                        <a:pt x="20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90;p61">
                  <a:extLst>
                    <a:ext uri="{FF2B5EF4-FFF2-40B4-BE49-F238E27FC236}">
                      <a16:creationId xmlns:a16="http://schemas.microsoft.com/office/drawing/2014/main" id="{F1DEC873-E1AA-8A16-11FF-E2AB56F4714A}"/>
                    </a:ext>
                  </a:extLst>
                </p:cNvPr>
                <p:cNvSpPr/>
                <p:nvPr/>
              </p:nvSpPr>
              <p:spPr>
                <a:xfrm>
                  <a:off x="4277400" y="3428725"/>
                  <a:ext cx="2752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67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91;p61">
                  <a:extLst>
                    <a:ext uri="{FF2B5EF4-FFF2-40B4-BE49-F238E27FC236}">
                      <a16:creationId xmlns:a16="http://schemas.microsoft.com/office/drawing/2014/main" id="{A6A5A7A1-89FE-BEFD-C081-F490C22DFB28}"/>
                    </a:ext>
                  </a:extLst>
                </p:cNvPr>
                <p:cNvSpPr/>
                <p:nvPr/>
              </p:nvSpPr>
              <p:spPr>
                <a:xfrm>
                  <a:off x="4277400" y="3539650"/>
                  <a:ext cx="27525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67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67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92;p61">
                  <a:extLst>
                    <a:ext uri="{FF2B5EF4-FFF2-40B4-BE49-F238E27FC236}">
                      <a16:creationId xmlns:a16="http://schemas.microsoft.com/office/drawing/2014/main" id="{1B85D87C-F455-6F3B-5566-30AF23B48529}"/>
                    </a:ext>
                  </a:extLst>
                </p:cNvPr>
                <p:cNvSpPr/>
                <p:nvPr/>
              </p:nvSpPr>
              <p:spPr>
                <a:xfrm>
                  <a:off x="466932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93;p61">
                  <a:extLst>
                    <a:ext uri="{FF2B5EF4-FFF2-40B4-BE49-F238E27FC236}">
                      <a16:creationId xmlns:a16="http://schemas.microsoft.com/office/drawing/2014/main" id="{2F3AFFAF-BA05-04F1-F9D4-826832B282BA}"/>
                    </a:ext>
                  </a:extLst>
                </p:cNvPr>
                <p:cNvSpPr/>
                <p:nvPr/>
              </p:nvSpPr>
              <p:spPr>
                <a:xfrm>
                  <a:off x="466932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4;p61">
                  <a:extLst>
                    <a:ext uri="{FF2B5EF4-FFF2-40B4-BE49-F238E27FC236}">
                      <a16:creationId xmlns:a16="http://schemas.microsoft.com/office/drawing/2014/main" id="{16E790F5-A516-D9B6-00B9-BBA116BDEF4B}"/>
                    </a:ext>
                  </a:extLst>
                </p:cNvPr>
                <p:cNvSpPr/>
                <p:nvPr/>
              </p:nvSpPr>
              <p:spPr>
                <a:xfrm>
                  <a:off x="4541750" y="3428725"/>
                  <a:ext cx="28375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3971" extrusionOk="0">
                      <a:moveTo>
                        <a:pt x="567" y="1"/>
                      </a:moveTo>
                      <a:cubicBezTo>
                        <a:pt x="267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67" y="3970"/>
                        <a:pt x="567" y="3970"/>
                      </a:cubicBezTo>
                      <a:cubicBezTo>
                        <a:pt x="868" y="3970"/>
                        <a:pt x="1101" y="3703"/>
                        <a:pt x="1134" y="3403"/>
                      </a:cubicBezTo>
                      <a:lnTo>
                        <a:pt x="1134" y="534"/>
                      </a:lnTo>
                      <a:cubicBezTo>
                        <a:pt x="1134" y="234"/>
                        <a:pt x="86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5;p61">
                  <a:extLst>
                    <a:ext uri="{FF2B5EF4-FFF2-40B4-BE49-F238E27FC236}">
                      <a16:creationId xmlns:a16="http://schemas.microsoft.com/office/drawing/2014/main" id="{4343A2DC-200D-9295-098A-6087394D410C}"/>
                    </a:ext>
                  </a:extLst>
                </p:cNvPr>
                <p:cNvSpPr/>
                <p:nvPr/>
              </p:nvSpPr>
              <p:spPr>
                <a:xfrm>
                  <a:off x="4570100" y="3517125"/>
                  <a:ext cx="992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0" h="1135" extrusionOk="0">
                      <a:moveTo>
                        <a:pt x="534" y="1"/>
                      </a:moveTo>
                      <a:cubicBezTo>
                        <a:pt x="234" y="1"/>
                        <a:pt x="0" y="267"/>
                        <a:pt x="0" y="568"/>
                      </a:cubicBezTo>
                      <a:cubicBezTo>
                        <a:pt x="0" y="868"/>
                        <a:pt x="234" y="1135"/>
                        <a:pt x="534" y="1135"/>
                      </a:cubicBezTo>
                      <a:lnTo>
                        <a:pt x="3403" y="1135"/>
                      </a:lnTo>
                      <a:cubicBezTo>
                        <a:pt x="3703" y="1135"/>
                        <a:pt x="3970" y="868"/>
                        <a:pt x="3970" y="568"/>
                      </a:cubicBezTo>
                      <a:cubicBezTo>
                        <a:pt x="3970" y="267"/>
                        <a:pt x="3703" y="1"/>
                        <a:pt x="34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6;p61">
                  <a:extLst>
                    <a:ext uri="{FF2B5EF4-FFF2-40B4-BE49-F238E27FC236}">
                      <a16:creationId xmlns:a16="http://schemas.microsoft.com/office/drawing/2014/main" id="{DB082AEB-BDA3-D83D-D64C-F7DAD3D39F49}"/>
                    </a:ext>
                  </a:extLst>
                </p:cNvPr>
                <p:cNvSpPr/>
                <p:nvPr/>
              </p:nvSpPr>
              <p:spPr>
                <a:xfrm>
                  <a:off x="44858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34" y="1"/>
                      </a:moveTo>
                      <a:cubicBezTo>
                        <a:pt x="234" y="1"/>
                        <a:pt x="0" y="234"/>
                        <a:pt x="0" y="534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34"/>
                      </a:lnTo>
                      <a:cubicBezTo>
                        <a:pt x="1101" y="234"/>
                        <a:pt x="834" y="1"/>
                        <a:pt x="5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7;p61">
                  <a:extLst>
                    <a:ext uri="{FF2B5EF4-FFF2-40B4-BE49-F238E27FC236}">
                      <a16:creationId xmlns:a16="http://schemas.microsoft.com/office/drawing/2014/main" id="{4EF8F20E-7E77-7089-BB01-03BAD88D823E}"/>
                    </a:ext>
                  </a:extLst>
                </p:cNvPr>
                <p:cNvSpPr/>
                <p:nvPr/>
              </p:nvSpPr>
              <p:spPr>
                <a:xfrm>
                  <a:off x="44858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34" y="0"/>
                      </a:moveTo>
                      <a:cubicBezTo>
                        <a:pt x="234" y="0"/>
                        <a:pt x="0" y="234"/>
                        <a:pt x="0" y="567"/>
                      </a:cubicBezTo>
                      <a:lnTo>
                        <a:pt x="0" y="3403"/>
                      </a:lnTo>
                      <a:cubicBezTo>
                        <a:pt x="0" y="3703"/>
                        <a:pt x="234" y="3970"/>
                        <a:pt x="534" y="3970"/>
                      </a:cubicBezTo>
                      <a:cubicBezTo>
                        <a:pt x="834" y="3970"/>
                        <a:pt x="1101" y="3703"/>
                        <a:pt x="1101" y="3403"/>
                      </a:cubicBezTo>
                      <a:lnTo>
                        <a:pt x="1101" y="567"/>
                      </a:lnTo>
                      <a:cubicBezTo>
                        <a:pt x="1101" y="234"/>
                        <a:pt x="834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8;p61">
                  <a:extLst>
                    <a:ext uri="{FF2B5EF4-FFF2-40B4-BE49-F238E27FC236}">
                      <a16:creationId xmlns:a16="http://schemas.microsoft.com/office/drawing/2014/main" id="{33D22F86-ADA0-0C8F-2BCF-E6123FF47C43}"/>
                    </a:ext>
                  </a:extLst>
                </p:cNvPr>
                <p:cNvSpPr/>
                <p:nvPr/>
              </p:nvSpPr>
              <p:spPr>
                <a:xfrm>
                  <a:off x="4358275" y="3539650"/>
                  <a:ext cx="27550" cy="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0" extrusionOk="0">
                      <a:moveTo>
                        <a:pt x="568" y="0"/>
                      </a:moveTo>
                      <a:cubicBezTo>
                        <a:pt x="234" y="0"/>
                        <a:pt x="1" y="234"/>
                        <a:pt x="1" y="567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67"/>
                      </a:lnTo>
                      <a:cubicBezTo>
                        <a:pt x="1102" y="234"/>
                        <a:pt x="868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9;p61">
                  <a:extLst>
                    <a:ext uri="{FF2B5EF4-FFF2-40B4-BE49-F238E27FC236}">
                      <a16:creationId xmlns:a16="http://schemas.microsoft.com/office/drawing/2014/main" id="{19214D31-EC60-6402-E0BD-CDE41EF471DA}"/>
                    </a:ext>
                  </a:extLst>
                </p:cNvPr>
                <p:cNvSpPr/>
                <p:nvPr/>
              </p:nvSpPr>
              <p:spPr>
                <a:xfrm>
                  <a:off x="4358275" y="3428725"/>
                  <a:ext cx="2755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3971" extrusionOk="0">
                      <a:moveTo>
                        <a:pt x="568" y="1"/>
                      </a:moveTo>
                      <a:cubicBezTo>
                        <a:pt x="234" y="1"/>
                        <a:pt x="1" y="234"/>
                        <a:pt x="1" y="534"/>
                      </a:cubicBezTo>
                      <a:lnTo>
                        <a:pt x="1" y="3403"/>
                      </a:lnTo>
                      <a:cubicBezTo>
                        <a:pt x="1" y="3703"/>
                        <a:pt x="234" y="3970"/>
                        <a:pt x="568" y="3970"/>
                      </a:cubicBezTo>
                      <a:cubicBezTo>
                        <a:pt x="868" y="3970"/>
                        <a:pt x="1102" y="3703"/>
                        <a:pt x="1102" y="3403"/>
                      </a:cubicBezTo>
                      <a:lnTo>
                        <a:pt x="1102" y="534"/>
                      </a:lnTo>
                      <a:cubicBezTo>
                        <a:pt x="1102" y="234"/>
                        <a:pt x="868" y="1"/>
                        <a:pt x="5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900;p61">
                  <a:extLst>
                    <a:ext uri="{FF2B5EF4-FFF2-40B4-BE49-F238E27FC236}">
                      <a16:creationId xmlns:a16="http://schemas.microsoft.com/office/drawing/2014/main" id="{7B5D908D-D017-6883-0F3F-D8EF63DB6B00}"/>
                    </a:ext>
                  </a:extLst>
                </p:cNvPr>
                <p:cNvSpPr/>
                <p:nvPr/>
              </p:nvSpPr>
              <p:spPr>
                <a:xfrm>
                  <a:off x="4385800" y="362470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1"/>
                      </a:moveTo>
                      <a:cubicBezTo>
                        <a:pt x="267" y="1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1"/>
                        <a:pt x="34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901;p61">
                  <a:extLst>
                    <a:ext uri="{FF2B5EF4-FFF2-40B4-BE49-F238E27FC236}">
                      <a16:creationId xmlns:a16="http://schemas.microsoft.com/office/drawing/2014/main" id="{612CE5F9-F018-BDB4-E779-050A9B47FC9D}"/>
                    </a:ext>
                  </a:extLst>
                </p:cNvPr>
                <p:cNvSpPr/>
                <p:nvPr/>
              </p:nvSpPr>
              <p:spPr>
                <a:xfrm>
                  <a:off x="4385800" y="3409550"/>
                  <a:ext cx="99275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1135" extrusionOk="0">
                      <a:moveTo>
                        <a:pt x="568" y="0"/>
                      </a:moveTo>
                      <a:cubicBezTo>
                        <a:pt x="267" y="0"/>
                        <a:pt x="1" y="267"/>
                        <a:pt x="1" y="568"/>
                      </a:cubicBezTo>
                      <a:cubicBezTo>
                        <a:pt x="1" y="868"/>
                        <a:pt x="267" y="1135"/>
                        <a:pt x="568" y="1135"/>
                      </a:cubicBezTo>
                      <a:lnTo>
                        <a:pt x="3436" y="1135"/>
                      </a:lnTo>
                      <a:cubicBezTo>
                        <a:pt x="3737" y="1135"/>
                        <a:pt x="3970" y="868"/>
                        <a:pt x="3970" y="568"/>
                      </a:cubicBezTo>
                      <a:cubicBezTo>
                        <a:pt x="3970" y="267"/>
                        <a:pt x="3737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902;p61">
                  <a:extLst>
                    <a:ext uri="{FF2B5EF4-FFF2-40B4-BE49-F238E27FC236}">
                      <a16:creationId xmlns:a16="http://schemas.microsoft.com/office/drawing/2014/main" id="{D237D2EF-3C36-C631-5C86-409E0E86F050}"/>
                    </a:ext>
                  </a:extLst>
                </p:cNvPr>
                <p:cNvSpPr/>
                <p:nvPr/>
              </p:nvSpPr>
              <p:spPr>
                <a:xfrm>
                  <a:off x="4384125" y="2676525"/>
                  <a:ext cx="179325" cy="31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12543" extrusionOk="0">
                      <a:moveTo>
                        <a:pt x="3603" y="0"/>
                      </a:moveTo>
                      <a:cubicBezTo>
                        <a:pt x="3603" y="0"/>
                        <a:pt x="1" y="6939"/>
                        <a:pt x="1" y="8940"/>
                      </a:cubicBezTo>
                      <a:cubicBezTo>
                        <a:pt x="1" y="10942"/>
                        <a:pt x="1602" y="12543"/>
                        <a:pt x="3603" y="12543"/>
                      </a:cubicBezTo>
                      <a:cubicBezTo>
                        <a:pt x="5571" y="12543"/>
                        <a:pt x="7173" y="10942"/>
                        <a:pt x="7173" y="8940"/>
                      </a:cubicBezTo>
                      <a:cubicBezTo>
                        <a:pt x="7173" y="6939"/>
                        <a:pt x="3603" y="0"/>
                        <a:pt x="36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903;p61">
                  <a:extLst>
                    <a:ext uri="{FF2B5EF4-FFF2-40B4-BE49-F238E27FC236}">
                      <a16:creationId xmlns:a16="http://schemas.microsoft.com/office/drawing/2014/main" id="{B2BBE37F-4234-6CBC-4182-43C0B08706B0}"/>
                    </a:ext>
                  </a:extLst>
                </p:cNvPr>
                <p:cNvSpPr/>
                <p:nvPr/>
              </p:nvSpPr>
              <p:spPr>
                <a:xfrm>
                  <a:off x="4455025" y="2747400"/>
                  <a:ext cx="1252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069" fill="none" extrusionOk="0">
                      <a:moveTo>
                        <a:pt x="0" y="1068"/>
                      </a:moveTo>
                      <a:cubicBezTo>
                        <a:pt x="300" y="434"/>
                        <a:pt x="501" y="1"/>
                        <a:pt x="501" y="1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4;p61">
                  <a:extLst>
                    <a:ext uri="{FF2B5EF4-FFF2-40B4-BE49-F238E27FC236}">
                      <a16:creationId xmlns:a16="http://schemas.microsoft.com/office/drawing/2014/main" id="{2D3B4CCA-4D85-8551-F5C6-CEDF246F9050}"/>
                    </a:ext>
                  </a:extLst>
                </p:cNvPr>
                <p:cNvSpPr/>
                <p:nvPr/>
              </p:nvSpPr>
              <p:spPr>
                <a:xfrm>
                  <a:off x="4412475" y="2829975"/>
                  <a:ext cx="19225" cy="10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4104" fill="none" extrusionOk="0">
                      <a:moveTo>
                        <a:pt x="501" y="4103"/>
                      </a:moveTo>
                      <a:cubicBezTo>
                        <a:pt x="168" y="3703"/>
                        <a:pt x="1" y="3169"/>
                        <a:pt x="1" y="2635"/>
                      </a:cubicBezTo>
                      <a:cubicBezTo>
                        <a:pt x="134" y="1735"/>
                        <a:pt x="368" y="834"/>
                        <a:pt x="768" y="0"/>
                      </a:cubicBezTo>
                    </a:path>
                  </a:pathLst>
                </a:custGeom>
                <a:solidFill>
                  <a:schemeClr val="dk1"/>
                </a:solidFill>
                <a:ln w="208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45" name="Google Shape;905;p61">
                <a:extLst>
                  <a:ext uri="{FF2B5EF4-FFF2-40B4-BE49-F238E27FC236}">
                    <a16:creationId xmlns:a16="http://schemas.microsoft.com/office/drawing/2014/main" id="{FF732A71-3BEA-7B61-3F8D-564506BBA830}"/>
                  </a:ext>
                </a:extLst>
              </p:cNvPr>
              <p:cNvSpPr/>
              <p:nvPr/>
            </p:nvSpPr>
            <p:spPr>
              <a:xfrm>
                <a:off x="1902918" y="3402800"/>
                <a:ext cx="511675" cy="976825"/>
              </a:xfrm>
              <a:custGeom>
                <a:avLst/>
                <a:gdLst/>
                <a:ahLst/>
                <a:cxnLst/>
                <a:rect l="l" t="t" r="r" b="b"/>
                <a:pathLst>
                  <a:path w="20467" h="39073" extrusionOk="0">
                    <a:moveTo>
                      <a:pt x="20467" y="0"/>
                    </a:moveTo>
                    <a:cubicBezTo>
                      <a:pt x="18038" y="1762"/>
                      <a:pt x="9116" y="8255"/>
                      <a:pt x="5893" y="10573"/>
                    </a:cubicBezTo>
                    <a:cubicBezTo>
                      <a:pt x="2670" y="12891"/>
                      <a:pt x="2099" y="12970"/>
                      <a:pt x="1131" y="13907"/>
                    </a:cubicBezTo>
                    <a:cubicBezTo>
                      <a:pt x="163" y="14844"/>
                      <a:pt x="210" y="15352"/>
                      <a:pt x="83" y="16193"/>
                    </a:cubicBezTo>
                    <a:cubicBezTo>
                      <a:pt x="-44" y="17034"/>
                      <a:pt x="4" y="18161"/>
                      <a:pt x="369" y="18955"/>
                    </a:cubicBezTo>
                    <a:cubicBezTo>
                      <a:pt x="734" y="19749"/>
                      <a:pt x="1496" y="20574"/>
                      <a:pt x="2274" y="20955"/>
                    </a:cubicBezTo>
                    <a:cubicBezTo>
                      <a:pt x="3052" y="21336"/>
                      <a:pt x="3560" y="21733"/>
                      <a:pt x="5036" y="21241"/>
                    </a:cubicBezTo>
                    <a:cubicBezTo>
                      <a:pt x="6512" y="20749"/>
                      <a:pt x="10624" y="18162"/>
                      <a:pt x="11132" y="18003"/>
                    </a:cubicBezTo>
                    <a:cubicBezTo>
                      <a:pt x="11640" y="17844"/>
                      <a:pt x="9513" y="19226"/>
                      <a:pt x="8084" y="20289"/>
                    </a:cubicBezTo>
                    <a:cubicBezTo>
                      <a:pt x="6655" y="21353"/>
                      <a:pt x="3782" y="23289"/>
                      <a:pt x="2560" y="24384"/>
                    </a:cubicBezTo>
                    <a:cubicBezTo>
                      <a:pt x="1338" y="25479"/>
                      <a:pt x="1052" y="25956"/>
                      <a:pt x="750" y="26861"/>
                    </a:cubicBezTo>
                    <a:cubicBezTo>
                      <a:pt x="448" y="27766"/>
                      <a:pt x="448" y="28957"/>
                      <a:pt x="750" y="29814"/>
                    </a:cubicBezTo>
                    <a:cubicBezTo>
                      <a:pt x="1052" y="30671"/>
                      <a:pt x="1703" y="31687"/>
                      <a:pt x="2560" y="32004"/>
                    </a:cubicBezTo>
                    <a:cubicBezTo>
                      <a:pt x="3417" y="32322"/>
                      <a:pt x="4068" y="32529"/>
                      <a:pt x="5893" y="31719"/>
                    </a:cubicBezTo>
                    <a:cubicBezTo>
                      <a:pt x="7719" y="30910"/>
                      <a:pt x="11465" y="28370"/>
                      <a:pt x="13513" y="27147"/>
                    </a:cubicBezTo>
                    <a:cubicBezTo>
                      <a:pt x="15561" y="25925"/>
                      <a:pt x="19499" y="23527"/>
                      <a:pt x="18181" y="24384"/>
                    </a:cubicBezTo>
                    <a:cubicBezTo>
                      <a:pt x="16864" y="25241"/>
                      <a:pt x="7783" y="30115"/>
                      <a:pt x="5608" y="32290"/>
                    </a:cubicBezTo>
                    <a:cubicBezTo>
                      <a:pt x="3433" y="34465"/>
                      <a:pt x="4782" y="36307"/>
                      <a:pt x="5131" y="37434"/>
                    </a:cubicBezTo>
                    <a:cubicBezTo>
                      <a:pt x="5480" y="38561"/>
                      <a:pt x="6528" y="38974"/>
                      <a:pt x="7703" y="39053"/>
                    </a:cubicBezTo>
                    <a:cubicBezTo>
                      <a:pt x="8878" y="39132"/>
                      <a:pt x="10339" y="38640"/>
                      <a:pt x="12180" y="37910"/>
                    </a:cubicBezTo>
                    <a:cubicBezTo>
                      <a:pt x="14022" y="37180"/>
                      <a:pt x="17657" y="35211"/>
                      <a:pt x="18752" y="34671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Google Shape;906;p61">
                <a:extLst>
                  <a:ext uri="{FF2B5EF4-FFF2-40B4-BE49-F238E27FC236}">
                    <a16:creationId xmlns:a16="http://schemas.microsoft.com/office/drawing/2014/main" id="{FF2A74E5-A82B-F6D3-162E-62A264B965F9}"/>
                  </a:ext>
                </a:extLst>
              </p:cNvPr>
              <p:cNvSpPr/>
              <p:nvPr/>
            </p:nvSpPr>
            <p:spPr>
              <a:xfrm>
                <a:off x="1402550" y="3481400"/>
                <a:ext cx="202000" cy="595300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23812" extrusionOk="0">
                    <a:moveTo>
                      <a:pt x="8001" y="0"/>
                    </a:moveTo>
                    <a:cubicBezTo>
                      <a:pt x="8001" y="635"/>
                      <a:pt x="8160" y="1207"/>
                      <a:pt x="8001" y="3810"/>
                    </a:cubicBezTo>
                    <a:cubicBezTo>
                      <a:pt x="7842" y="6414"/>
                      <a:pt x="7827" y="12621"/>
                      <a:pt x="7049" y="15621"/>
                    </a:cubicBezTo>
                    <a:cubicBezTo>
                      <a:pt x="6271" y="18621"/>
                      <a:pt x="4509" y="20447"/>
                      <a:pt x="3334" y="21812"/>
                    </a:cubicBezTo>
                    <a:cubicBezTo>
                      <a:pt x="2159" y="23177"/>
                      <a:pt x="556" y="23479"/>
                      <a:pt x="0" y="23812"/>
                    </a:cubicBez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2" name="Google Shape;907;p61">
              <a:extLst>
                <a:ext uri="{FF2B5EF4-FFF2-40B4-BE49-F238E27FC236}">
                  <a16:creationId xmlns:a16="http://schemas.microsoft.com/office/drawing/2014/main" id="{CCC6BBEC-0354-5999-9F27-DE79CA0F4963}"/>
                </a:ext>
              </a:extLst>
            </p:cNvPr>
            <p:cNvSpPr/>
            <p:nvPr/>
          </p:nvSpPr>
          <p:spPr>
            <a:xfrm>
              <a:off x="2093127" y="704844"/>
              <a:ext cx="195250" cy="452450"/>
            </a:xfrm>
            <a:custGeom>
              <a:avLst/>
              <a:gdLst/>
              <a:ahLst/>
              <a:cxnLst/>
              <a:rect l="l" t="t" r="r" b="b"/>
              <a:pathLst>
                <a:path w="7810" h="18098" extrusionOk="0">
                  <a:moveTo>
                    <a:pt x="7810" y="18098"/>
                  </a:moveTo>
                  <a:cubicBezTo>
                    <a:pt x="7540" y="17844"/>
                    <a:pt x="6810" y="17241"/>
                    <a:pt x="6191" y="16574"/>
                  </a:cubicBezTo>
                  <a:cubicBezTo>
                    <a:pt x="5572" y="15907"/>
                    <a:pt x="4841" y="15208"/>
                    <a:pt x="4095" y="14097"/>
                  </a:cubicBezTo>
                  <a:cubicBezTo>
                    <a:pt x="3349" y="12986"/>
                    <a:pt x="2286" y="11081"/>
                    <a:pt x="1714" y="9906"/>
                  </a:cubicBezTo>
                  <a:cubicBezTo>
                    <a:pt x="1143" y="8731"/>
                    <a:pt x="936" y="8240"/>
                    <a:pt x="666" y="7049"/>
                  </a:cubicBezTo>
                  <a:cubicBezTo>
                    <a:pt x="396" y="5859"/>
                    <a:pt x="190" y="3938"/>
                    <a:pt x="95" y="2763"/>
                  </a:cubicBezTo>
                  <a:cubicBezTo>
                    <a:pt x="0" y="1588"/>
                    <a:pt x="95" y="461"/>
                    <a:pt x="95" y="0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3" name="Google Shape;908;p61">
              <a:extLst>
                <a:ext uri="{FF2B5EF4-FFF2-40B4-BE49-F238E27FC236}">
                  <a16:creationId xmlns:a16="http://schemas.microsoft.com/office/drawing/2014/main" id="{6A513DD8-8C2D-7B4D-E861-47020C3D5EBD}"/>
                </a:ext>
              </a:extLst>
            </p:cNvPr>
            <p:cNvSpPr/>
            <p:nvPr/>
          </p:nvSpPr>
          <p:spPr>
            <a:xfrm>
              <a:off x="1224994" y="1121575"/>
              <a:ext cx="718100" cy="655325"/>
            </a:xfrm>
            <a:custGeom>
              <a:avLst/>
              <a:gdLst/>
              <a:ahLst/>
              <a:cxnLst/>
              <a:rect l="l" t="t" r="r" b="b"/>
              <a:pathLst>
                <a:path w="28724" h="26213" extrusionOk="0">
                  <a:moveTo>
                    <a:pt x="3483" y="0"/>
                  </a:moveTo>
                  <a:cubicBezTo>
                    <a:pt x="2991" y="1381"/>
                    <a:pt x="1102" y="6287"/>
                    <a:pt x="530" y="8287"/>
                  </a:cubicBezTo>
                  <a:cubicBezTo>
                    <a:pt x="-41" y="10287"/>
                    <a:pt x="-57" y="10953"/>
                    <a:pt x="54" y="12001"/>
                  </a:cubicBezTo>
                  <a:cubicBezTo>
                    <a:pt x="165" y="13049"/>
                    <a:pt x="594" y="13938"/>
                    <a:pt x="1197" y="14573"/>
                  </a:cubicBezTo>
                  <a:cubicBezTo>
                    <a:pt x="1800" y="15208"/>
                    <a:pt x="2816" y="15621"/>
                    <a:pt x="3673" y="15811"/>
                  </a:cubicBezTo>
                  <a:cubicBezTo>
                    <a:pt x="4530" y="16002"/>
                    <a:pt x="5467" y="16161"/>
                    <a:pt x="6340" y="15716"/>
                  </a:cubicBezTo>
                  <a:cubicBezTo>
                    <a:pt x="7213" y="15272"/>
                    <a:pt x="8579" y="12985"/>
                    <a:pt x="8912" y="13144"/>
                  </a:cubicBezTo>
                  <a:cubicBezTo>
                    <a:pt x="9246" y="13303"/>
                    <a:pt x="8246" y="15590"/>
                    <a:pt x="8341" y="16669"/>
                  </a:cubicBezTo>
                  <a:cubicBezTo>
                    <a:pt x="8436" y="17749"/>
                    <a:pt x="8738" y="18859"/>
                    <a:pt x="9484" y="19621"/>
                  </a:cubicBezTo>
                  <a:cubicBezTo>
                    <a:pt x="10230" y="20383"/>
                    <a:pt x="11738" y="21130"/>
                    <a:pt x="12817" y="21241"/>
                  </a:cubicBezTo>
                  <a:cubicBezTo>
                    <a:pt x="13897" y="21352"/>
                    <a:pt x="15151" y="20876"/>
                    <a:pt x="15961" y="20288"/>
                  </a:cubicBezTo>
                  <a:cubicBezTo>
                    <a:pt x="16771" y="19701"/>
                    <a:pt x="17485" y="17446"/>
                    <a:pt x="17675" y="17716"/>
                  </a:cubicBezTo>
                  <a:cubicBezTo>
                    <a:pt x="17866" y="17986"/>
                    <a:pt x="16898" y="20701"/>
                    <a:pt x="17104" y="21907"/>
                  </a:cubicBezTo>
                  <a:cubicBezTo>
                    <a:pt x="17310" y="23114"/>
                    <a:pt x="18008" y="24241"/>
                    <a:pt x="18913" y="24955"/>
                  </a:cubicBezTo>
                  <a:cubicBezTo>
                    <a:pt x="19818" y="25670"/>
                    <a:pt x="21295" y="26337"/>
                    <a:pt x="22533" y="26194"/>
                  </a:cubicBezTo>
                  <a:cubicBezTo>
                    <a:pt x="23771" y="26051"/>
                    <a:pt x="25565" y="25130"/>
                    <a:pt x="26343" y="24098"/>
                  </a:cubicBezTo>
                  <a:cubicBezTo>
                    <a:pt x="27121" y="23066"/>
                    <a:pt x="26803" y="23177"/>
                    <a:pt x="27200" y="20002"/>
                  </a:cubicBezTo>
                  <a:cubicBezTo>
                    <a:pt x="27597" y="16827"/>
                    <a:pt x="28470" y="7540"/>
                    <a:pt x="28724" y="5048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" name="Google Shape;1530;p71">
            <a:extLst>
              <a:ext uri="{FF2B5EF4-FFF2-40B4-BE49-F238E27FC236}">
                <a16:creationId xmlns:a16="http://schemas.microsoft.com/office/drawing/2014/main" id="{F7B3BCFF-C369-F41E-7A93-6D200DD00D20}"/>
              </a:ext>
            </a:extLst>
          </p:cNvPr>
          <p:cNvSpPr txBox="1"/>
          <p:nvPr/>
        </p:nvSpPr>
        <p:spPr>
          <a:xfrm>
            <a:off x="2521469" y="1829811"/>
            <a:ext cx="5311683" cy="160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Satisfactory reconstructions up until intervals of 40 minutes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Would therefore require 24 finger prick samples a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Not quite convenient and likely unsustainable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919" name="Google Shape;978;p64">
            <a:extLst>
              <a:ext uri="{FF2B5EF4-FFF2-40B4-BE49-F238E27FC236}">
                <a16:creationId xmlns:a16="http://schemas.microsoft.com/office/drawing/2014/main" id="{38C8EAFC-BE78-8859-D3A2-BFA283E47F95}"/>
              </a:ext>
            </a:extLst>
          </p:cNvPr>
          <p:cNvGrpSpPr/>
          <p:nvPr/>
        </p:nvGrpSpPr>
        <p:grpSpPr>
          <a:xfrm>
            <a:off x="6917238" y="3512055"/>
            <a:ext cx="1210286" cy="1128922"/>
            <a:chOff x="2255125" y="1624875"/>
            <a:chExt cx="3114750" cy="3361650"/>
          </a:xfrm>
        </p:grpSpPr>
        <p:sp>
          <p:nvSpPr>
            <p:cNvPr id="920" name="Google Shape;979;p64">
              <a:extLst>
                <a:ext uri="{FF2B5EF4-FFF2-40B4-BE49-F238E27FC236}">
                  <a16:creationId xmlns:a16="http://schemas.microsoft.com/office/drawing/2014/main" id="{595DB9EF-D711-1087-D64C-4FB779E993CC}"/>
                </a:ext>
              </a:extLst>
            </p:cNvPr>
            <p:cNvSpPr/>
            <p:nvPr/>
          </p:nvSpPr>
          <p:spPr>
            <a:xfrm>
              <a:off x="2299325" y="4042500"/>
              <a:ext cx="845625" cy="128450"/>
            </a:xfrm>
            <a:custGeom>
              <a:avLst/>
              <a:gdLst/>
              <a:ahLst/>
              <a:cxnLst/>
              <a:rect l="l" t="t" r="r" b="b"/>
              <a:pathLst>
                <a:path w="33825" h="5138" extrusionOk="0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80;p64">
              <a:extLst>
                <a:ext uri="{FF2B5EF4-FFF2-40B4-BE49-F238E27FC236}">
                  <a16:creationId xmlns:a16="http://schemas.microsoft.com/office/drawing/2014/main" id="{9496CEB2-EE20-7D71-DD73-8B102F5CA1FE}"/>
                </a:ext>
              </a:extLst>
            </p:cNvPr>
            <p:cNvSpPr/>
            <p:nvPr/>
          </p:nvSpPr>
          <p:spPr>
            <a:xfrm>
              <a:off x="3308375" y="3902400"/>
              <a:ext cx="1139175" cy="143475"/>
            </a:xfrm>
            <a:custGeom>
              <a:avLst/>
              <a:gdLst/>
              <a:ahLst/>
              <a:cxnLst/>
              <a:rect l="l" t="t" r="r" b="b"/>
              <a:pathLst>
                <a:path w="45567" h="5739" extrusionOk="0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81;p64">
              <a:extLst>
                <a:ext uri="{FF2B5EF4-FFF2-40B4-BE49-F238E27FC236}">
                  <a16:creationId xmlns:a16="http://schemas.microsoft.com/office/drawing/2014/main" id="{CA22CF56-25DF-C29D-394C-B22AFB0C4527}"/>
                </a:ext>
              </a:extLst>
            </p:cNvPr>
            <p:cNvSpPr/>
            <p:nvPr/>
          </p:nvSpPr>
          <p:spPr>
            <a:xfrm>
              <a:off x="4460025" y="4120900"/>
              <a:ext cx="550425" cy="115100"/>
            </a:xfrm>
            <a:custGeom>
              <a:avLst/>
              <a:gdLst/>
              <a:ahLst/>
              <a:cxnLst/>
              <a:rect l="l" t="t" r="r" b="b"/>
              <a:pathLst>
                <a:path w="22017" h="4604" extrusionOk="0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82;p64">
              <a:extLst>
                <a:ext uri="{FF2B5EF4-FFF2-40B4-BE49-F238E27FC236}">
                  <a16:creationId xmlns:a16="http://schemas.microsoft.com/office/drawing/2014/main" id="{9BA24EB9-59D4-E068-3E7F-D1EF4033B43A}"/>
                </a:ext>
              </a:extLst>
            </p:cNvPr>
            <p:cNvSpPr/>
            <p:nvPr/>
          </p:nvSpPr>
          <p:spPr>
            <a:xfrm>
              <a:off x="4973725" y="4240975"/>
              <a:ext cx="396150" cy="81750"/>
            </a:xfrm>
            <a:custGeom>
              <a:avLst/>
              <a:gdLst/>
              <a:ahLst/>
              <a:cxnLst/>
              <a:rect l="l" t="t" r="r" b="b"/>
              <a:pathLst>
                <a:path w="15846" h="3270" extrusionOk="0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83;p64">
              <a:extLst>
                <a:ext uri="{FF2B5EF4-FFF2-40B4-BE49-F238E27FC236}">
                  <a16:creationId xmlns:a16="http://schemas.microsoft.com/office/drawing/2014/main" id="{4A6A056C-1777-9F48-6061-E8467A35C130}"/>
                </a:ext>
              </a:extLst>
            </p:cNvPr>
            <p:cNvSpPr/>
            <p:nvPr/>
          </p:nvSpPr>
          <p:spPr>
            <a:xfrm>
              <a:off x="3741175" y="4807225"/>
              <a:ext cx="1037425" cy="156800"/>
            </a:xfrm>
            <a:custGeom>
              <a:avLst/>
              <a:gdLst/>
              <a:ahLst/>
              <a:cxnLst/>
              <a:rect l="l" t="t" r="r" b="b"/>
              <a:pathLst>
                <a:path w="41497" h="6272" extrusionOk="0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84;p64">
              <a:extLst>
                <a:ext uri="{FF2B5EF4-FFF2-40B4-BE49-F238E27FC236}">
                  <a16:creationId xmlns:a16="http://schemas.microsoft.com/office/drawing/2014/main" id="{BA46F18C-28D1-4FA4-2BB1-5E7E2560BC31}"/>
                </a:ext>
              </a:extLst>
            </p:cNvPr>
            <p:cNvSpPr/>
            <p:nvPr/>
          </p:nvSpPr>
          <p:spPr>
            <a:xfrm>
              <a:off x="2746300" y="4640425"/>
              <a:ext cx="990725" cy="232700"/>
            </a:xfrm>
            <a:custGeom>
              <a:avLst/>
              <a:gdLst/>
              <a:ahLst/>
              <a:cxnLst/>
              <a:rect l="l" t="t" r="r" b="b"/>
              <a:pathLst>
                <a:path w="39629" h="9308" extrusionOk="0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85;p64">
              <a:extLst>
                <a:ext uri="{FF2B5EF4-FFF2-40B4-BE49-F238E27FC236}">
                  <a16:creationId xmlns:a16="http://schemas.microsoft.com/office/drawing/2014/main" id="{DA65EFC8-B7D3-9588-87AD-5DE22963D345}"/>
                </a:ext>
              </a:extLst>
            </p:cNvPr>
            <p:cNvSpPr/>
            <p:nvPr/>
          </p:nvSpPr>
          <p:spPr>
            <a:xfrm>
              <a:off x="2947275" y="4357300"/>
              <a:ext cx="112600" cy="76100"/>
            </a:xfrm>
            <a:custGeom>
              <a:avLst/>
              <a:gdLst/>
              <a:ahLst/>
              <a:cxnLst/>
              <a:rect l="l" t="t" r="r" b="b"/>
              <a:pathLst>
                <a:path w="4504" h="3044" extrusionOk="0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86;p64">
              <a:extLst>
                <a:ext uri="{FF2B5EF4-FFF2-40B4-BE49-F238E27FC236}">
                  <a16:creationId xmlns:a16="http://schemas.microsoft.com/office/drawing/2014/main" id="{636A21F7-E4E6-5F36-39B0-4EF87411439E}"/>
                </a:ext>
              </a:extLst>
            </p:cNvPr>
            <p:cNvSpPr/>
            <p:nvPr/>
          </p:nvSpPr>
          <p:spPr>
            <a:xfrm>
              <a:off x="3109050" y="4441100"/>
              <a:ext cx="95100" cy="66050"/>
            </a:xfrm>
            <a:custGeom>
              <a:avLst/>
              <a:gdLst/>
              <a:ahLst/>
              <a:cxnLst/>
              <a:rect l="l" t="t" r="r" b="b"/>
              <a:pathLst>
                <a:path w="3804" h="2642" extrusionOk="0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87;p64">
              <a:extLst>
                <a:ext uri="{FF2B5EF4-FFF2-40B4-BE49-F238E27FC236}">
                  <a16:creationId xmlns:a16="http://schemas.microsoft.com/office/drawing/2014/main" id="{5F6FF940-8B7A-AF31-51C3-44BCCCD2ECBE}"/>
                </a:ext>
              </a:extLst>
            </p:cNvPr>
            <p:cNvSpPr/>
            <p:nvPr/>
          </p:nvSpPr>
          <p:spPr>
            <a:xfrm>
              <a:off x="3199125" y="4617925"/>
              <a:ext cx="185150" cy="216825"/>
            </a:xfrm>
            <a:custGeom>
              <a:avLst/>
              <a:gdLst/>
              <a:ahLst/>
              <a:cxnLst/>
              <a:rect l="l" t="t" r="r" b="b"/>
              <a:pathLst>
                <a:path w="7406" h="8673" extrusionOk="0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88;p64">
              <a:extLst>
                <a:ext uri="{FF2B5EF4-FFF2-40B4-BE49-F238E27FC236}">
                  <a16:creationId xmlns:a16="http://schemas.microsoft.com/office/drawing/2014/main" id="{058A5598-A9B8-4B9E-A9A9-3D5A90ACEE65}"/>
                </a:ext>
              </a:extLst>
            </p:cNvPr>
            <p:cNvSpPr/>
            <p:nvPr/>
          </p:nvSpPr>
          <p:spPr>
            <a:xfrm>
              <a:off x="2724625" y="4597950"/>
              <a:ext cx="127600" cy="60075"/>
            </a:xfrm>
            <a:custGeom>
              <a:avLst/>
              <a:gdLst/>
              <a:ahLst/>
              <a:cxnLst/>
              <a:rect l="l" t="t" r="r" b="b"/>
              <a:pathLst>
                <a:path w="5104" h="2403" extrusionOk="0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89;p64">
              <a:extLst>
                <a:ext uri="{FF2B5EF4-FFF2-40B4-BE49-F238E27FC236}">
                  <a16:creationId xmlns:a16="http://schemas.microsoft.com/office/drawing/2014/main" id="{991A24F8-35EB-E89D-233E-1453C2989358}"/>
                </a:ext>
              </a:extLst>
            </p:cNvPr>
            <p:cNvSpPr/>
            <p:nvPr/>
          </p:nvSpPr>
          <p:spPr>
            <a:xfrm>
              <a:off x="2923100" y="4627125"/>
              <a:ext cx="105100" cy="55100"/>
            </a:xfrm>
            <a:custGeom>
              <a:avLst/>
              <a:gdLst/>
              <a:ahLst/>
              <a:cxnLst/>
              <a:rect l="l" t="t" r="r" b="b"/>
              <a:pathLst>
                <a:path w="4204" h="2204" extrusionOk="0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90;p64">
              <a:extLst>
                <a:ext uri="{FF2B5EF4-FFF2-40B4-BE49-F238E27FC236}">
                  <a16:creationId xmlns:a16="http://schemas.microsoft.com/office/drawing/2014/main" id="{3AD9A19F-5E77-6B76-8736-504B73CA0D39}"/>
                </a:ext>
              </a:extLst>
            </p:cNvPr>
            <p:cNvSpPr/>
            <p:nvPr/>
          </p:nvSpPr>
          <p:spPr>
            <a:xfrm>
              <a:off x="2820525" y="4294350"/>
              <a:ext cx="744725" cy="510400"/>
            </a:xfrm>
            <a:custGeom>
              <a:avLst/>
              <a:gdLst/>
              <a:ahLst/>
              <a:cxnLst/>
              <a:rect l="l" t="t" r="r" b="b"/>
              <a:pathLst>
                <a:path w="29789" h="20416" extrusionOk="0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91;p64">
              <a:extLst>
                <a:ext uri="{FF2B5EF4-FFF2-40B4-BE49-F238E27FC236}">
                  <a16:creationId xmlns:a16="http://schemas.microsoft.com/office/drawing/2014/main" id="{04C8AAAF-1FB8-B4FE-CDC4-28F43E563651}"/>
                </a:ext>
              </a:extLst>
            </p:cNvPr>
            <p:cNvSpPr/>
            <p:nvPr/>
          </p:nvSpPr>
          <p:spPr>
            <a:xfrm>
              <a:off x="3237475" y="4535350"/>
              <a:ext cx="327775" cy="269400"/>
            </a:xfrm>
            <a:custGeom>
              <a:avLst/>
              <a:gdLst/>
              <a:ahLst/>
              <a:cxnLst/>
              <a:rect l="l" t="t" r="r" b="b"/>
              <a:pathLst>
                <a:path w="13111" h="10776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92;p64">
              <a:extLst>
                <a:ext uri="{FF2B5EF4-FFF2-40B4-BE49-F238E27FC236}">
                  <a16:creationId xmlns:a16="http://schemas.microsoft.com/office/drawing/2014/main" id="{27088177-74A5-673F-EC2E-199E31B25ECD}"/>
                </a:ext>
              </a:extLst>
            </p:cNvPr>
            <p:cNvSpPr/>
            <p:nvPr/>
          </p:nvSpPr>
          <p:spPr>
            <a:xfrm>
              <a:off x="3237475" y="4535350"/>
              <a:ext cx="225200" cy="212675"/>
            </a:xfrm>
            <a:custGeom>
              <a:avLst/>
              <a:gdLst/>
              <a:ahLst/>
              <a:cxnLst/>
              <a:rect l="l" t="t" r="r" b="b"/>
              <a:pathLst>
                <a:path w="9008" h="8507" extrusionOk="0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93;p64">
              <a:extLst>
                <a:ext uri="{FF2B5EF4-FFF2-40B4-BE49-F238E27FC236}">
                  <a16:creationId xmlns:a16="http://schemas.microsoft.com/office/drawing/2014/main" id="{FE71AB75-294C-813F-77AA-BF3CBE03FED0}"/>
                </a:ext>
              </a:extLst>
            </p:cNvPr>
            <p:cNvSpPr/>
            <p:nvPr/>
          </p:nvSpPr>
          <p:spPr>
            <a:xfrm>
              <a:off x="2819675" y="4295175"/>
              <a:ext cx="262725" cy="233525"/>
            </a:xfrm>
            <a:custGeom>
              <a:avLst/>
              <a:gdLst/>
              <a:ahLst/>
              <a:cxnLst/>
              <a:rect l="l" t="t" r="r" b="b"/>
              <a:pathLst>
                <a:path w="10509" h="9341" extrusionOk="0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94;p64">
              <a:extLst>
                <a:ext uri="{FF2B5EF4-FFF2-40B4-BE49-F238E27FC236}">
                  <a16:creationId xmlns:a16="http://schemas.microsoft.com/office/drawing/2014/main" id="{B37AB245-1327-8560-43D8-BE8BDB96450F}"/>
                </a:ext>
              </a:extLst>
            </p:cNvPr>
            <p:cNvSpPr/>
            <p:nvPr/>
          </p:nvSpPr>
          <p:spPr>
            <a:xfrm>
              <a:off x="2895575" y="4367350"/>
              <a:ext cx="111775" cy="76750"/>
            </a:xfrm>
            <a:custGeom>
              <a:avLst/>
              <a:gdLst/>
              <a:ahLst/>
              <a:cxnLst/>
              <a:rect l="l" t="t" r="r" b="b"/>
              <a:pathLst>
                <a:path w="4471" h="3070" extrusionOk="0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95;p64">
              <a:extLst>
                <a:ext uri="{FF2B5EF4-FFF2-40B4-BE49-F238E27FC236}">
                  <a16:creationId xmlns:a16="http://schemas.microsoft.com/office/drawing/2014/main" id="{319DE4F0-56A3-377C-020E-9A17275BF304}"/>
                </a:ext>
              </a:extLst>
            </p:cNvPr>
            <p:cNvSpPr/>
            <p:nvPr/>
          </p:nvSpPr>
          <p:spPr>
            <a:xfrm>
              <a:off x="3057350" y="4451575"/>
              <a:ext cx="95100" cy="65900"/>
            </a:xfrm>
            <a:custGeom>
              <a:avLst/>
              <a:gdLst/>
              <a:ahLst/>
              <a:cxnLst/>
              <a:rect l="l" t="t" r="r" b="b"/>
              <a:pathLst>
                <a:path w="3804" h="2636" extrusionOk="0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96;p64">
              <a:extLst>
                <a:ext uri="{FF2B5EF4-FFF2-40B4-BE49-F238E27FC236}">
                  <a16:creationId xmlns:a16="http://schemas.microsoft.com/office/drawing/2014/main" id="{A01E6E24-FDCB-DA80-A95F-AF36FC310B0C}"/>
                </a:ext>
              </a:extLst>
            </p:cNvPr>
            <p:cNvSpPr/>
            <p:nvPr/>
          </p:nvSpPr>
          <p:spPr>
            <a:xfrm>
              <a:off x="2622875" y="4531175"/>
              <a:ext cx="843975" cy="329275"/>
            </a:xfrm>
            <a:custGeom>
              <a:avLst/>
              <a:gdLst/>
              <a:ahLst/>
              <a:cxnLst/>
              <a:rect l="l" t="t" r="r" b="b"/>
              <a:pathLst>
                <a:path w="33759" h="13171" extrusionOk="0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97;p64">
              <a:extLst>
                <a:ext uri="{FF2B5EF4-FFF2-40B4-BE49-F238E27FC236}">
                  <a16:creationId xmlns:a16="http://schemas.microsoft.com/office/drawing/2014/main" id="{3D80E39D-CE1B-19B1-BF73-5FDB63EA0348}"/>
                </a:ext>
              </a:extLst>
            </p:cNvPr>
            <p:cNvSpPr/>
            <p:nvPr/>
          </p:nvSpPr>
          <p:spPr>
            <a:xfrm>
              <a:off x="3146575" y="4627925"/>
              <a:ext cx="319425" cy="233175"/>
            </a:xfrm>
            <a:custGeom>
              <a:avLst/>
              <a:gdLst/>
              <a:ahLst/>
              <a:cxnLst/>
              <a:rect l="l" t="t" r="r" b="b"/>
              <a:pathLst>
                <a:path w="12777" h="9327" extrusionOk="0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98;p64">
              <a:extLst>
                <a:ext uri="{FF2B5EF4-FFF2-40B4-BE49-F238E27FC236}">
                  <a16:creationId xmlns:a16="http://schemas.microsoft.com/office/drawing/2014/main" id="{221B3C27-F59F-DD37-7F51-9BAB91EAA104}"/>
                </a:ext>
              </a:extLst>
            </p:cNvPr>
            <p:cNvSpPr/>
            <p:nvPr/>
          </p:nvSpPr>
          <p:spPr>
            <a:xfrm>
              <a:off x="3146575" y="4627925"/>
              <a:ext cx="185175" cy="217675"/>
            </a:xfrm>
            <a:custGeom>
              <a:avLst/>
              <a:gdLst/>
              <a:ahLst/>
              <a:cxnLst/>
              <a:rect l="l" t="t" r="r" b="b"/>
              <a:pathLst>
                <a:path w="7407" h="8707" extrusionOk="0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99;p64">
              <a:extLst>
                <a:ext uri="{FF2B5EF4-FFF2-40B4-BE49-F238E27FC236}">
                  <a16:creationId xmlns:a16="http://schemas.microsoft.com/office/drawing/2014/main" id="{B2183B6C-AB5C-3EA6-75A4-4479ED72DA63}"/>
                </a:ext>
              </a:extLst>
            </p:cNvPr>
            <p:cNvSpPr/>
            <p:nvPr/>
          </p:nvSpPr>
          <p:spPr>
            <a:xfrm>
              <a:off x="2622875" y="4532025"/>
              <a:ext cx="229350" cy="227675"/>
            </a:xfrm>
            <a:custGeom>
              <a:avLst/>
              <a:gdLst/>
              <a:ahLst/>
              <a:cxnLst/>
              <a:rect l="l" t="t" r="r" b="b"/>
              <a:pathLst>
                <a:path w="9174" h="9107" extrusionOk="0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00;p64">
              <a:extLst>
                <a:ext uri="{FF2B5EF4-FFF2-40B4-BE49-F238E27FC236}">
                  <a16:creationId xmlns:a16="http://schemas.microsoft.com/office/drawing/2014/main" id="{E6DBFF2E-7D74-B0A9-0EA2-97AA25EB5250}"/>
                </a:ext>
              </a:extLst>
            </p:cNvPr>
            <p:cNvSpPr/>
            <p:nvPr/>
          </p:nvSpPr>
          <p:spPr>
            <a:xfrm>
              <a:off x="2672075" y="4608725"/>
              <a:ext cx="127625" cy="60075"/>
            </a:xfrm>
            <a:custGeom>
              <a:avLst/>
              <a:gdLst/>
              <a:ahLst/>
              <a:cxnLst/>
              <a:rect l="l" t="t" r="r" b="b"/>
              <a:pathLst>
                <a:path w="5105" h="2403" extrusionOk="0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01;p64">
              <a:extLst>
                <a:ext uri="{FF2B5EF4-FFF2-40B4-BE49-F238E27FC236}">
                  <a16:creationId xmlns:a16="http://schemas.microsoft.com/office/drawing/2014/main" id="{8BF61F83-829C-3AFE-B767-855C6EBE2B62}"/>
                </a:ext>
              </a:extLst>
            </p:cNvPr>
            <p:cNvSpPr/>
            <p:nvPr/>
          </p:nvSpPr>
          <p:spPr>
            <a:xfrm>
              <a:off x="2870550" y="4637975"/>
              <a:ext cx="105950" cy="55075"/>
            </a:xfrm>
            <a:custGeom>
              <a:avLst/>
              <a:gdLst/>
              <a:ahLst/>
              <a:cxnLst/>
              <a:rect l="l" t="t" r="r" b="b"/>
              <a:pathLst>
                <a:path w="4238" h="2203" extrusionOk="0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02;p64">
              <a:extLst>
                <a:ext uri="{FF2B5EF4-FFF2-40B4-BE49-F238E27FC236}">
                  <a16:creationId xmlns:a16="http://schemas.microsoft.com/office/drawing/2014/main" id="{F6AA6385-3632-6627-488D-9853CC11F715}"/>
                </a:ext>
              </a:extLst>
            </p:cNvPr>
            <p:cNvSpPr/>
            <p:nvPr/>
          </p:nvSpPr>
          <p:spPr>
            <a:xfrm>
              <a:off x="5072950" y="3707275"/>
              <a:ext cx="120125" cy="562075"/>
            </a:xfrm>
            <a:custGeom>
              <a:avLst/>
              <a:gdLst/>
              <a:ahLst/>
              <a:cxnLst/>
              <a:rect l="l" t="t" r="r" b="b"/>
              <a:pathLst>
                <a:path w="4805" h="22483" extrusionOk="0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03;p64">
              <a:extLst>
                <a:ext uri="{FF2B5EF4-FFF2-40B4-BE49-F238E27FC236}">
                  <a16:creationId xmlns:a16="http://schemas.microsoft.com/office/drawing/2014/main" id="{D040B798-615F-AC76-3723-BD0A557C7D93}"/>
                </a:ext>
              </a:extLst>
            </p:cNvPr>
            <p:cNvSpPr/>
            <p:nvPr/>
          </p:nvSpPr>
          <p:spPr>
            <a:xfrm>
              <a:off x="5077975" y="3610525"/>
              <a:ext cx="115100" cy="120950"/>
            </a:xfrm>
            <a:custGeom>
              <a:avLst/>
              <a:gdLst/>
              <a:ahLst/>
              <a:cxnLst/>
              <a:rect l="l" t="t" r="r" b="b"/>
              <a:pathLst>
                <a:path w="4604" h="4838" extrusionOk="0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04;p64">
              <a:extLst>
                <a:ext uri="{FF2B5EF4-FFF2-40B4-BE49-F238E27FC236}">
                  <a16:creationId xmlns:a16="http://schemas.microsoft.com/office/drawing/2014/main" id="{9CFB8611-94AF-9629-EE9A-7DD91B9A6CE2}"/>
                </a:ext>
              </a:extLst>
            </p:cNvPr>
            <p:cNvSpPr/>
            <p:nvPr/>
          </p:nvSpPr>
          <p:spPr>
            <a:xfrm>
              <a:off x="5087125" y="3814000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05;p64">
              <a:extLst>
                <a:ext uri="{FF2B5EF4-FFF2-40B4-BE49-F238E27FC236}">
                  <a16:creationId xmlns:a16="http://schemas.microsoft.com/office/drawing/2014/main" id="{80B1399D-E93B-7150-72B7-D273A4F3C5AE}"/>
                </a:ext>
              </a:extLst>
            </p:cNvPr>
            <p:cNvSpPr/>
            <p:nvPr/>
          </p:nvSpPr>
          <p:spPr>
            <a:xfrm>
              <a:off x="5082975" y="3807325"/>
              <a:ext cx="110925" cy="319600"/>
            </a:xfrm>
            <a:custGeom>
              <a:avLst/>
              <a:gdLst/>
              <a:ahLst/>
              <a:cxnLst/>
              <a:rect l="l" t="t" r="r" b="b"/>
              <a:pathLst>
                <a:path w="4437" h="12784" extrusionOk="0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06;p64">
              <a:extLst>
                <a:ext uri="{FF2B5EF4-FFF2-40B4-BE49-F238E27FC236}">
                  <a16:creationId xmlns:a16="http://schemas.microsoft.com/office/drawing/2014/main" id="{CD106FEB-181B-33D5-72CA-62D1F2F35300}"/>
                </a:ext>
              </a:extLst>
            </p:cNvPr>
            <p:cNvSpPr/>
            <p:nvPr/>
          </p:nvSpPr>
          <p:spPr>
            <a:xfrm>
              <a:off x="5083800" y="4016650"/>
              <a:ext cx="101775" cy="55900"/>
            </a:xfrm>
            <a:custGeom>
              <a:avLst/>
              <a:gdLst/>
              <a:ahLst/>
              <a:cxnLst/>
              <a:rect l="l" t="t" r="r" b="b"/>
              <a:pathLst>
                <a:path w="4071" h="2236" extrusionOk="0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07;p64">
              <a:extLst>
                <a:ext uri="{FF2B5EF4-FFF2-40B4-BE49-F238E27FC236}">
                  <a16:creationId xmlns:a16="http://schemas.microsoft.com/office/drawing/2014/main" id="{D91DD397-1155-E7FA-4495-E9447240E04C}"/>
                </a:ext>
              </a:extLst>
            </p:cNvPr>
            <p:cNvSpPr/>
            <p:nvPr/>
          </p:nvSpPr>
          <p:spPr>
            <a:xfrm>
              <a:off x="5084625" y="3897400"/>
              <a:ext cx="100950" cy="110975"/>
            </a:xfrm>
            <a:custGeom>
              <a:avLst/>
              <a:gdLst/>
              <a:ahLst/>
              <a:cxnLst/>
              <a:rect l="l" t="t" r="r" b="b"/>
              <a:pathLst>
                <a:path w="4038" h="4439" extrusionOk="0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08;p64">
              <a:extLst>
                <a:ext uri="{FF2B5EF4-FFF2-40B4-BE49-F238E27FC236}">
                  <a16:creationId xmlns:a16="http://schemas.microsoft.com/office/drawing/2014/main" id="{65111F26-276E-958C-2C89-3D301205E83A}"/>
                </a:ext>
              </a:extLst>
            </p:cNvPr>
            <p:cNvSpPr/>
            <p:nvPr/>
          </p:nvSpPr>
          <p:spPr>
            <a:xfrm>
              <a:off x="5020425" y="3717275"/>
              <a:ext cx="276050" cy="563650"/>
            </a:xfrm>
            <a:custGeom>
              <a:avLst/>
              <a:gdLst/>
              <a:ahLst/>
              <a:cxnLst/>
              <a:rect l="l" t="t" r="r" b="b"/>
              <a:pathLst>
                <a:path w="11042" h="22546" extrusionOk="0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09;p64">
              <a:extLst>
                <a:ext uri="{FF2B5EF4-FFF2-40B4-BE49-F238E27FC236}">
                  <a16:creationId xmlns:a16="http://schemas.microsoft.com/office/drawing/2014/main" id="{9DE1FEAE-B61F-3F1A-459E-BA4181AB3FEB}"/>
                </a:ext>
              </a:extLst>
            </p:cNvPr>
            <p:cNvSpPr/>
            <p:nvPr/>
          </p:nvSpPr>
          <p:spPr>
            <a:xfrm>
              <a:off x="5021250" y="3717275"/>
              <a:ext cx="120125" cy="562925"/>
            </a:xfrm>
            <a:custGeom>
              <a:avLst/>
              <a:gdLst/>
              <a:ahLst/>
              <a:cxnLst/>
              <a:rect l="l" t="t" r="r" b="b"/>
              <a:pathLst>
                <a:path w="4805" h="22517" extrusionOk="0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10;p64">
              <a:extLst>
                <a:ext uri="{FF2B5EF4-FFF2-40B4-BE49-F238E27FC236}">
                  <a16:creationId xmlns:a16="http://schemas.microsoft.com/office/drawing/2014/main" id="{AFD4F549-73C0-205D-C4E9-8DBC5D9F459C}"/>
                </a:ext>
              </a:extLst>
            </p:cNvPr>
            <p:cNvSpPr/>
            <p:nvPr/>
          </p:nvSpPr>
          <p:spPr>
            <a:xfrm>
              <a:off x="5026250" y="3611350"/>
              <a:ext cx="261900" cy="130775"/>
            </a:xfrm>
            <a:custGeom>
              <a:avLst/>
              <a:gdLst/>
              <a:ahLst/>
              <a:cxnLst/>
              <a:rect l="l" t="t" r="r" b="b"/>
              <a:pathLst>
                <a:path w="10476" h="5231" extrusionOk="0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11;p64">
              <a:extLst>
                <a:ext uri="{FF2B5EF4-FFF2-40B4-BE49-F238E27FC236}">
                  <a16:creationId xmlns:a16="http://schemas.microsoft.com/office/drawing/2014/main" id="{36367E18-8980-93D7-3AFF-374999832162}"/>
                </a:ext>
              </a:extLst>
            </p:cNvPr>
            <p:cNvSpPr/>
            <p:nvPr/>
          </p:nvSpPr>
          <p:spPr>
            <a:xfrm>
              <a:off x="5026250" y="3620525"/>
              <a:ext cx="114275" cy="120950"/>
            </a:xfrm>
            <a:custGeom>
              <a:avLst/>
              <a:gdLst/>
              <a:ahLst/>
              <a:cxnLst/>
              <a:rect l="l" t="t" r="r" b="b"/>
              <a:pathLst>
                <a:path w="4571" h="4838" extrusionOk="0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12;p64">
              <a:extLst>
                <a:ext uri="{FF2B5EF4-FFF2-40B4-BE49-F238E27FC236}">
                  <a16:creationId xmlns:a16="http://schemas.microsoft.com/office/drawing/2014/main" id="{09E814C8-A6B4-D449-809E-62A42EB20D3A}"/>
                </a:ext>
              </a:extLst>
            </p:cNvPr>
            <p:cNvSpPr/>
            <p:nvPr/>
          </p:nvSpPr>
          <p:spPr>
            <a:xfrm>
              <a:off x="5056275" y="3313750"/>
              <a:ext cx="199350" cy="337675"/>
            </a:xfrm>
            <a:custGeom>
              <a:avLst/>
              <a:gdLst/>
              <a:ahLst/>
              <a:cxnLst/>
              <a:rect l="l" t="t" r="r" b="b"/>
              <a:pathLst>
                <a:path w="7974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13;p64">
              <a:extLst>
                <a:ext uri="{FF2B5EF4-FFF2-40B4-BE49-F238E27FC236}">
                  <a16:creationId xmlns:a16="http://schemas.microsoft.com/office/drawing/2014/main" id="{21F4FBC0-780A-0B17-2D31-D6678785D473}"/>
                </a:ext>
              </a:extLst>
            </p:cNvPr>
            <p:cNvSpPr/>
            <p:nvPr/>
          </p:nvSpPr>
          <p:spPr>
            <a:xfrm>
              <a:off x="5056275" y="3313750"/>
              <a:ext cx="143475" cy="337675"/>
            </a:xfrm>
            <a:custGeom>
              <a:avLst/>
              <a:gdLst/>
              <a:ahLst/>
              <a:cxnLst/>
              <a:rect l="l" t="t" r="r" b="b"/>
              <a:pathLst>
                <a:path w="5739" h="13507" extrusionOk="0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14;p64">
              <a:extLst>
                <a:ext uri="{FF2B5EF4-FFF2-40B4-BE49-F238E27FC236}">
                  <a16:creationId xmlns:a16="http://schemas.microsoft.com/office/drawing/2014/main" id="{D7C9CE15-D339-7862-34AB-5D565D5A893B}"/>
                </a:ext>
              </a:extLst>
            </p:cNvPr>
            <p:cNvSpPr/>
            <p:nvPr/>
          </p:nvSpPr>
          <p:spPr>
            <a:xfrm>
              <a:off x="5034600" y="3824025"/>
              <a:ext cx="176825" cy="313100"/>
            </a:xfrm>
            <a:custGeom>
              <a:avLst/>
              <a:gdLst/>
              <a:ahLst/>
              <a:cxnLst/>
              <a:rect l="l" t="t" r="r" b="b"/>
              <a:pathLst>
                <a:path w="7073" h="12524" extrusionOk="0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15;p64">
              <a:extLst>
                <a:ext uri="{FF2B5EF4-FFF2-40B4-BE49-F238E27FC236}">
                  <a16:creationId xmlns:a16="http://schemas.microsoft.com/office/drawing/2014/main" id="{3BD5C27C-D14D-970D-BAE7-8CB58025D720}"/>
                </a:ext>
              </a:extLst>
            </p:cNvPr>
            <p:cNvSpPr/>
            <p:nvPr/>
          </p:nvSpPr>
          <p:spPr>
            <a:xfrm>
              <a:off x="5031275" y="3818175"/>
              <a:ext cx="110100" cy="318950"/>
            </a:xfrm>
            <a:custGeom>
              <a:avLst/>
              <a:gdLst/>
              <a:ahLst/>
              <a:cxnLst/>
              <a:rect l="l" t="t" r="r" b="b"/>
              <a:pathLst>
                <a:path w="4404" h="12758" extrusionOk="0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16;p64">
              <a:extLst>
                <a:ext uri="{FF2B5EF4-FFF2-40B4-BE49-F238E27FC236}">
                  <a16:creationId xmlns:a16="http://schemas.microsoft.com/office/drawing/2014/main" id="{9C489F6F-7093-570B-A1ED-F8AC351BF22B}"/>
                </a:ext>
              </a:extLst>
            </p:cNvPr>
            <p:cNvSpPr/>
            <p:nvPr/>
          </p:nvSpPr>
          <p:spPr>
            <a:xfrm>
              <a:off x="5032100" y="4026650"/>
              <a:ext cx="101750" cy="55900"/>
            </a:xfrm>
            <a:custGeom>
              <a:avLst/>
              <a:gdLst/>
              <a:ahLst/>
              <a:cxnLst/>
              <a:rect l="l" t="t" r="r" b="b"/>
              <a:pathLst>
                <a:path w="4070" h="2236" extrusionOk="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17;p64">
              <a:extLst>
                <a:ext uri="{FF2B5EF4-FFF2-40B4-BE49-F238E27FC236}">
                  <a16:creationId xmlns:a16="http://schemas.microsoft.com/office/drawing/2014/main" id="{D4AC88F4-9586-47BE-E94D-2DABFCADE59B}"/>
                </a:ext>
              </a:extLst>
            </p:cNvPr>
            <p:cNvSpPr/>
            <p:nvPr/>
          </p:nvSpPr>
          <p:spPr>
            <a:xfrm>
              <a:off x="5032925" y="3907400"/>
              <a:ext cx="100925" cy="111825"/>
            </a:xfrm>
            <a:custGeom>
              <a:avLst/>
              <a:gdLst/>
              <a:ahLst/>
              <a:cxnLst/>
              <a:rect l="l" t="t" r="r" b="b"/>
              <a:pathLst>
                <a:path w="4037" h="4473" extrusionOk="0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18;p64">
              <a:extLst>
                <a:ext uri="{FF2B5EF4-FFF2-40B4-BE49-F238E27FC236}">
                  <a16:creationId xmlns:a16="http://schemas.microsoft.com/office/drawing/2014/main" id="{EEF56D4C-A545-1402-5CE0-219718239FDE}"/>
                </a:ext>
              </a:extLst>
            </p:cNvPr>
            <p:cNvSpPr/>
            <p:nvPr/>
          </p:nvSpPr>
          <p:spPr>
            <a:xfrm>
              <a:off x="4586775" y="2853325"/>
              <a:ext cx="187675" cy="910675"/>
            </a:xfrm>
            <a:custGeom>
              <a:avLst/>
              <a:gdLst/>
              <a:ahLst/>
              <a:cxnLst/>
              <a:rect l="l" t="t" r="r" b="b"/>
              <a:pathLst>
                <a:path w="7507" h="36427" extrusionOk="0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19;p64">
              <a:extLst>
                <a:ext uri="{FF2B5EF4-FFF2-40B4-BE49-F238E27FC236}">
                  <a16:creationId xmlns:a16="http://schemas.microsoft.com/office/drawing/2014/main" id="{794375E7-CAF9-790E-E2B0-13925EBF889B}"/>
                </a:ext>
              </a:extLst>
            </p:cNvPr>
            <p:cNvSpPr/>
            <p:nvPr/>
          </p:nvSpPr>
          <p:spPr>
            <a:xfrm>
              <a:off x="4628475" y="2801625"/>
              <a:ext cx="151800" cy="89250"/>
            </a:xfrm>
            <a:custGeom>
              <a:avLst/>
              <a:gdLst/>
              <a:ahLst/>
              <a:cxnLst/>
              <a:rect l="l" t="t" r="r" b="b"/>
              <a:pathLst>
                <a:path w="6072" h="3570" extrusionOk="0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20;p64">
              <a:extLst>
                <a:ext uri="{FF2B5EF4-FFF2-40B4-BE49-F238E27FC236}">
                  <a16:creationId xmlns:a16="http://schemas.microsoft.com/office/drawing/2014/main" id="{3E7CA63F-7E1D-F0F3-D1A5-2653F8BA4853}"/>
                </a:ext>
              </a:extLst>
            </p:cNvPr>
            <p:cNvSpPr/>
            <p:nvPr/>
          </p:nvSpPr>
          <p:spPr>
            <a:xfrm>
              <a:off x="4750225" y="3109925"/>
              <a:ext cx="50075" cy="69475"/>
            </a:xfrm>
            <a:custGeom>
              <a:avLst/>
              <a:gdLst/>
              <a:ahLst/>
              <a:cxnLst/>
              <a:rect l="l" t="t" r="r" b="b"/>
              <a:pathLst>
                <a:path w="2003" h="2779" extrusionOk="0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21;p64">
              <a:extLst>
                <a:ext uri="{FF2B5EF4-FFF2-40B4-BE49-F238E27FC236}">
                  <a16:creationId xmlns:a16="http://schemas.microsoft.com/office/drawing/2014/main" id="{FD8545FE-514E-1D35-7051-2E114C5D5E57}"/>
                </a:ext>
              </a:extLst>
            </p:cNvPr>
            <p:cNvSpPr/>
            <p:nvPr/>
          </p:nvSpPr>
          <p:spPr>
            <a:xfrm>
              <a:off x="4747725" y="3234425"/>
              <a:ext cx="49225" cy="64125"/>
            </a:xfrm>
            <a:custGeom>
              <a:avLst/>
              <a:gdLst/>
              <a:ahLst/>
              <a:cxnLst/>
              <a:rect l="l" t="t" r="r" b="b"/>
              <a:pathLst>
                <a:path w="1969" h="2565" extrusionOk="0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22;p64">
              <a:extLst>
                <a:ext uri="{FF2B5EF4-FFF2-40B4-BE49-F238E27FC236}">
                  <a16:creationId xmlns:a16="http://schemas.microsoft.com/office/drawing/2014/main" id="{B961C950-63D8-F147-2B81-55553203B158}"/>
                </a:ext>
              </a:extLst>
            </p:cNvPr>
            <p:cNvSpPr/>
            <p:nvPr/>
          </p:nvSpPr>
          <p:spPr>
            <a:xfrm>
              <a:off x="4756075" y="3344500"/>
              <a:ext cx="46725" cy="69250"/>
            </a:xfrm>
            <a:custGeom>
              <a:avLst/>
              <a:gdLst/>
              <a:ahLst/>
              <a:cxnLst/>
              <a:rect l="l" t="t" r="r" b="b"/>
              <a:pathLst>
                <a:path w="1869" h="2770" extrusionOk="0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23;p64">
              <a:extLst>
                <a:ext uri="{FF2B5EF4-FFF2-40B4-BE49-F238E27FC236}">
                  <a16:creationId xmlns:a16="http://schemas.microsoft.com/office/drawing/2014/main" id="{CE3E1962-0F0E-789D-6C2B-9BCA9453F070}"/>
                </a:ext>
              </a:extLst>
            </p:cNvPr>
            <p:cNvSpPr/>
            <p:nvPr/>
          </p:nvSpPr>
          <p:spPr>
            <a:xfrm>
              <a:off x="4673900" y="3553800"/>
              <a:ext cx="113050" cy="103425"/>
            </a:xfrm>
            <a:custGeom>
              <a:avLst/>
              <a:gdLst/>
              <a:ahLst/>
              <a:cxnLst/>
              <a:rect l="l" t="t" r="r" b="b"/>
              <a:pathLst>
                <a:path w="4522" h="4137" extrusionOk="0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24;p64">
              <a:extLst>
                <a:ext uri="{FF2B5EF4-FFF2-40B4-BE49-F238E27FC236}">
                  <a16:creationId xmlns:a16="http://schemas.microsoft.com/office/drawing/2014/main" id="{036C4B4B-1AFB-70E2-9F41-E520A67EFCE1}"/>
                </a:ext>
              </a:extLst>
            </p:cNvPr>
            <p:cNvSpPr/>
            <p:nvPr/>
          </p:nvSpPr>
          <p:spPr>
            <a:xfrm>
              <a:off x="4611175" y="3816150"/>
              <a:ext cx="82225" cy="27075"/>
            </a:xfrm>
            <a:custGeom>
              <a:avLst/>
              <a:gdLst/>
              <a:ahLst/>
              <a:cxnLst/>
              <a:rect l="l" t="t" r="r" b="b"/>
              <a:pathLst>
                <a:path w="3289" h="1083" extrusionOk="0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25;p64">
              <a:extLst>
                <a:ext uri="{FF2B5EF4-FFF2-40B4-BE49-F238E27FC236}">
                  <a16:creationId xmlns:a16="http://schemas.microsoft.com/office/drawing/2014/main" id="{BC3531B1-83CA-6246-F5AE-9479BF76823A}"/>
                </a:ext>
              </a:extLst>
            </p:cNvPr>
            <p:cNvSpPr/>
            <p:nvPr/>
          </p:nvSpPr>
          <p:spPr>
            <a:xfrm>
              <a:off x="4723550" y="3809000"/>
              <a:ext cx="46725" cy="78425"/>
            </a:xfrm>
            <a:custGeom>
              <a:avLst/>
              <a:gdLst/>
              <a:ahLst/>
              <a:cxnLst/>
              <a:rect l="l" t="t" r="r" b="b"/>
              <a:pathLst>
                <a:path w="1869" h="3137" extrusionOk="0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26;p64">
              <a:extLst>
                <a:ext uri="{FF2B5EF4-FFF2-40B4-BE49-F238E27FC236}">
                  <a16:creationId xmlns:a16="http://schemas.microsoft.com/office/drawing/2014/main" id="{8BB49F7E-1DDA-EBBC-88A4-D2E758685003}"/>
                </a:ext>
              </a:extLst>
            </p:cNvPr>
            <p:cNvSpPr/>
            <p:nvPr/>
          </p:nvSpPr>
          <p:spPr>
            <a:xfrm>
              <a:off x="4659325" y="2444450"/>
              <a:ext cx="47575" cy="85325"/>
            </a:xfrm>
            <a:custGeom>
              <a:avLst/>
              <a:gdLst/>
              <a:ahLst/>
              <a:cxnLst/>
              <a:rect l="l" t="t" r="r" b="b"/>
              <a:pathLst>
                <a:path w="1903" h="3413" extrusionOk="0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27;p64">
              <a:extLst>
                <a:ext uri="{FF2B5EF4-FFF2-40B4-BE49-F238E27FC236}">
                  <a16:creationId xmlns:a16="http://schemas.microsoft.com/office/drawing/2014/main" id="{CCCEFE37-21C9-33F4-8A0A-FDD14F4BC3F9}"/>
                </a:ext>
              </a:extLst>
            </p:cNvPr>
            <p:cNvSpPr/>
            <p:nvPr/>
          </p:nvSpPr>
          <p:spPr>
            <a:xfrm>
              <a:off x="4538400" y="2867500"/>
              <a:ext cx="297750" cy="894075"/>
            </a:xfrm>
            <a:custGeom>
              <a:avLst/>
              <a:gdLst/>
              <a:ahLst/>
              <a:cxnLst/>
              <a:rect l="l" t="t" r="r" b="b"/>
              <a:pathLst>
                <a:path w="11910" h="35763" extrusionOk="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28;p64">
              <a:extLst>
                <a:ext uri="{FF2B5EF4-FFF2-40B4-BE49-F238E27FC236}">
                  <a16:creationId xmlns:a16="http://schemas.microsoft.com/office/drawing/2014/main" id="{BFB2504C-A296-2AAD-4214-DE7796E1F3F2}"/>
                </a:ext>
              </a:extLst>
            </p:cNvPr>
            <p:cNvSpPr/>
            <p:nvPr/>
          </p:nvSpPr>
          <p:spPr>
            <a:xfrm>
              <a:off x="4573425" y="2518900"/>
              <a:ext cx="241050" cy="317825"/>
            </a:xfrm>
            <a:custGeom>
              <a:avLst/>
              <a:gdLst/>
              <a:ahLst/>
              <a:cxnLst/>
              <a:rect l="l" t="t" r="r" b="b"/>
              <a:pathLst>
                <a:path w="9642" h="12713" extrusionOk="0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29;p64">
              <a:extLst>
                <a:ext uri="{FF2B5EF4-FFF2-40B4-BE49-F238E27FC236}">
                  <a16:creationId xmlns:a16="http://schemas.microsoft.com/office/drawing/2014/main" id="{93F8DF5C-DD42-4F84-8ED8-CCDCCDE428BD}"/>
                </a:ext>
              </a:extLst>
            </p:cNvPr>
            <p:cNvSpPr/>
            <p:nvPr/>
          </p:nvSpPr>
          <p:spPr>
            <a:xfrm>
              <a:off x="4573425" y="2519675"/>
              <a:ext cx="179325" cy="317050"/>
            </a:xfrm>
            <a:custGeom>
              <a:avLst/>
              <a:gdLst/>
              <a:ahLst/>
              <a:cxnLst/>
              <a:rect l="l" t="t" r="r" b="b"/>
              <a:pathLst>
                <a:path w="7173" h="12682" extrusionOk="0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30;p64">
              <a:extLst>
                <a:ext uri="{FF2B5EF4-FFF2-40B4-BE49-F238E27FC236}">
                  <a16:creationId xmlns:a16="http://schemas.microsoft.com/office/drawing/2014/main" id="{8A3D6844-4C50-9CC8-B8AE-763559F5DC1E}"/>
                </a:ext>
              </a:extLst>
            </p:cNvPr>
            <p:cNvSpPr/>
            <p:nvPr/>
          </p:nvSpPr>
          <p:spPr>
            <a:xfrm>
              <a:off x="4532575" y="3725600"/>
              <a:ext cx="306075" cy="450400"/>
            </a:xfrm>
            <a:custGeom>
              <a:avLst/>
              <a:gdLst/>
              <a:ahLst/>
              <a:cxnLst/>
              <a:rect l="l" t="t" r="r" b="b"/>
              <a:pathLst>
                <a:path w="12243" h="18016" extrusionOk="0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31;p64">
              <a:extLst>
                <a:ext uri="{FF2B5EF4-FFF2-40B4-BE49-F238E27FC236}">
                  <a16:creationId xmlns:a16="http://schemas.microsoft.com/office/drawing/2014/main" id="{667E3FF2-A1F3-F97A-28CB-316C2718A732}"/>
                </a:ext>
              </a:extLst>
            </p:cNvPr>
            <p:cNvSpPr/>
            <p:nvPr/>
          </p:nvSpPr>
          <p:spPr>
            <a:xfrm>
              <a:off x="4576775" y="2812450"/>
              <a:ext cx="242700" cy="88625"/>
            </a:xfrm>
            <a:custGeom>
              <a:avLst/>
              <a:gdLst/>
              <a:ahLst/>
              <a:cxnLst/>
              <a:rect l="l" t="t" r="r" b="b"/>
              <a:pathLst>
                <a:path w="9708" h="3545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32;p64">
              <a:extLst>
                <a:ext uri="{FF2B5EF4-FFF2-40B4-BE49-F238E27FC236}">
                  <a16:creationId xmlns:a16="http://schemas.microsoft.com/office/drawing/2014/main" id="{BD8F6EE3-47DB-0716-1D6A-BD52E234737D}"/>
                </a:ext>
              </a:extLst>
            </p:cNvPr>
            <p:cNvSpPr/>
            <p:nvPr/>
          </p:nvSpPr>
          <p:spPr>
            <a:xfrm>
              <a:off x="4576775" y="2812450"/>
              <a:ext cx="151800" cy="88425"/>
            </a:xfrm>
            <a:custGeom>
              <a:avLst/>
              <a:gdLst/>
              <a:ahLst/>
              <a:cxnLst/>
              <a:rect l="l" t="t" r="r" b="b"/>
              <a:pathLst>
                <a:path w="6072" h="3537" extrusionOk="0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33;p64">
              <a:extLst>
                <a:ext uri="{FF2B5EF4-FFF2-40B4-BE49-F238E27FC236}">
                  <a16:creationId xmlns:a16="http://schemas.microsoft.com/office/drawing/2014/main" id="{26AE997F-911B-49B0-DCC0-3442A28E775E}"/>
                </a:ext>
              </a:extLst>
            </p:cNvPr>
            <p:cNvSpPr/>
            <p:nvPr/>
          </p:nvSpPr>
          <p:spPr>
            <a:xfrm>
              <a:off x="4698525" y="3120625"/>
              <a:ext cx="49225" cy="68800"/>
            </a:xfrm>
            <a:custGeom>
              <a:avLst/>
              <a:gdLst/>
              <a:ahLst/>
              <a:cxnLst/>
              <a:rect l="l" t="t" r="r" b="b"/>
              <a:pathLst>
                <a:path w="1969" h="2752" extrusionOk="0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34;p64">
              <a:extLst>
                <a:ext uri="{FF2B5EF4-FFF2-40B4-BE49-F238E27FC236}">
                  <a16:creationId xmlns:a16="http://schemas.microsoft.com/office/drawing/2014/main" id="{C8D7E786-7EC2-4532-47E8-8EB148F858D3}"/>
                </a:ext>
              </a:extLst>
            </p:cNvPr>
            <p:cNvSpPr/>
            <p:nvPr/>
          </p:nvSpPr>
          <p:spPr>
            <a:xfrm>
              <a:off x="4695200" y="3244425"/>
              <a:ext cx="50050" cy="64450"/>
            </a:xfrm>
            <a:custGeom>
              <a:avLst/>
              <a:gdLst/>
              <a:ahLst/>
              <a:cxnLst/>
              <a:rect l="l" t="t" r="r" b="b"/>
              <a:pathLst>
                <a:path w="2002" h="2578" extrusionOk="0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35;p64">
              <a:extLst>
                <a:ext uri="{FF2B5EF4-FFF2-40B4-BE49-F238E27FC236}">
                  <a16:creationId xmlns:a16="http://schemas.microsoft.com/office/drawing/2014/main" id="{8C7C20A2-E7BD-FFA4-063A-941714146278}"/>
                </a:ext>
              </a:extLst>
            </p:cNvPr>
            <p:cNvSpPr/>
            <p:nvPr/>
          </p:nvSpPr>
          <p:spPr>
            <a:xfrm>
              <a:off x="4703525" y="3355350"/>
              <a:ext cx="47575" cy="68400"/>
            </a:xfrm>
            <a:custGeom>
              <a:avLst/>
              <a:gdLst/>
              <a:ahLst/>
              <a:cxnLst/>
              <a:rect l="l" t="t" r="r" b="b"/>
              <a:pathLst>
                <a:path w="1903" h="2736" extrusionOk="0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36;p64">
              <a:extLst>
                <a:ext uri="{FF2B5EF4-FFF2-40B4-BE49-F238E27FC236}">
                  <a16:creationId xmlns:a16="http://schemas.microsoft.com/office/drawing/2014/main" id="{D71D0E83-279E-E26C-38CE-E39042B40960}"/>
                </a:ext>
              </a:extLst>
            </p:cNvPr>
            <p:cNvSpPr/>
            <p:nvPr/>
          </p:nvSpPr>
          <p:spPr>
            <a:xfrm>
              <a:off x="4621450" y="3564650"/>
              <a:ext cx="112950" cy="102575"/>
            </a:xfrm>
            <a:custGeom>
              <a:avLst/>
              <a:gdLst/>
              <a:ahLst/>
              <a:cxnLst/>
              <a:rect l="l" t="t" r="r" b="b"/>
              <a:pathLst>
                <a:path w="4518" h="4103" extrusionOk="0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37;p64">
              <a:extLst>
                <a:ext uri="{FF2B5EF4-FFF2-40B4-BE49-F238E27FC236}">
                  <a16:creationId xmlns:a16="http://schemas.microsoft.com/office/drawing/2014/main" id="{0CD28708-C028-B123-4435-C8C1B2E5A4D2}"/>
                </a:ext>
              </a:extLst>
            </p:cNvPr>
            <p:cNvSpPr/>
            <p:nvPr/>
          </p:nvSpPr>
          <p:spPr>
            <a:xfrm>
              <a:off x="4558400" y="3826300"/>
              <a:ext cx="82425" cy="27750"/>
            </a:xfrm>
            <a:custGeom>
              <a:avLst/>
              <a:gdLst/>
              <a:ahLst/>
              <a:cxnLst/>
              <a:rect l="l" t="t" r="r" b="b"/>
              <a:pathLst>
                <a:path w="3297" h="1110" extrusionOk="0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38;p64">
              <a:extLst>
                <a:ext uri="{FF2B5EF4-FFF2-40B4-BE49-F238E27FC236}">
                  <a16:creationId xmlns:a16="http://schemas.microsoft.com/office/drawing/2014/main" id="{17DEAF1C-8776-1593-8495-ECA288052122}"/>
                </a:ext>
              </a:extLst>
            </p:cNvPr>
            <p:cNvSpPr/>
            <p:nvPr/>
          </p:nvSpPr>
          <p:spPr>
            <a:xfrm>
              <a:off x="4733250" y="3826725"/>
              <a:ext cx="87050" cy="25675"/>
            </a:xfrm>
            <a:custGeom>
              <a:avLst/>
              <a:gdLst/>
              <a:ahLst/>
              <a:cxnLst/>
              <a:rect l="l" t="t" r="r" b="b"/>
              <a:pathLst>
                <a:path w="3482" h="1027" extrusionOk="0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39;p64">
              <a:extLst>
                <a:ext uri="{FF2B5EF4-FFF2-40B4-BE49-F238E27FC236}">
                  <a16:creationId xmlns:a16="http://schemas.microsoft.com/office/drawing/2014/main" id="{76CA2C36-3F7C-056D-198C-85E82A01B703}"/>
                </a:ext>
              </a:extLst>
            </p:cNvPr>
            <p:cNvSpPr/>
            <p:nvPr/>
          </p:nvSpPr>
          <p:spPr>
            <a:xfrm>
              <a:off x="4671850" y="3819000"/>
              <a:ext cx="45875" cy="79250"/>
            </a:xfrm>
            <a:custGeom>
              <a:avLst/>
              <a:gdLst/>
              <a:ahLst/>
              <a:cxnLst/>
              <a:rect l="l" t="t" r="r" b="b"/>
              <a:pathLst>
                <a:path w="1835" h="3170" extrusionOk="0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40;p64">
              <a:extLst>
                <a:ext uri="{FF2B5EF4-FFF2-40B4-BE49-F238E27FC236}">
                  <a16:creationId xmlns:a16="http://schemas.microsoft.com/office/drawing/2014/main" id="{D52BCEC3-8F76-91E5-C400-B839D99FCE01}"/>
                </a:ext>
              </a:extLst>
            </p:cNvPr>
            <p:cNvSpPr/>
            <p:nvPr/>
          </p:nvSpPr>
          <p:spPr>
            <a:xfrm>
              <a:off x="2358525" y="3275275"/>
              <a:ext cx="413100" cy="846625"/>
            </a:xfrm>
            <a:custGeom>
              <a:avLst/>
              <a:gdLst/>
              <a:ahLst/>
              <a:cxnLst/>
              <a:rect l="l" t="t" r="r" b="b"/>
              <a:pathLst>
                <a:path w="16524" h="33865" extrusionOk="0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41;p64">
              <a:extLst>
                <a:ext uri="{FF2B5EF4-FFF2-40B4-BE49-F238E27FC236}">
                  <a16:creationId xmlns:a16="http://schemas.microsoft.com/office/drawing/2014/main" id="{0B068071-B16A-6716-5862-AED51BEA846C}"/>
                </a:ext>
              </a:extLst>
            </p:cNvPr>
            <p:cNvSpPr/>
            <p:nvPr/>
          </p:nvSpPr>
          <p:spPr>
            <a:xfrm>
              <a:off x="2377700" y="3407875"/>
              <a:ext cx="446175" cy="545425"/>
            </a:xfrm>
            <a:custGeom>
              <a:avLst/>
              <a:gdLst/>
              <a:ahLst/>
              <a:cxnLst/>
              <a:rect l="l" t="t" r="r" b="b"/>
              <a:pathLst>
                <a:path w="17847" h="21817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42;p64">
              <a:extLst>
                <a:ext uri="{FF2B5EF4-FFF2-40B4-BE49-F238E27FC236}">
                  <a16:creationId xmlns:a16="http://schemas.microsoft.com/office/drawing/2014/main" id="{A7D10EAE-3DCF-93AF-1FAD-784D458624F2}"/>
                </a:ext>
              </a:extLst>
            </p:cNvPr>
            <p:cNvSpPr/>
            <p:nvPr/>
          </p:nvSpPr>
          <p:spPr>
            <a:xfrm>
              <a:off x="2377700" y="3407875"/>
              <a:ext cx="278550" cy="545500"/>
            </a:xfrm>
            <a:custGeom>
              <a:avLst/>
              <a:gdLst/>
              <a:ahLst/>
              <a:cxnLst/>
              <a:rect l="l" t="t" r="r" b="b"/>
              <a:pathLst>
                <a:path w="11142" h="21820" extrusionOk="0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43;p64">
              <a:extLst>
                <a:ext uri="{FF2B5EF4-FFF2-40B4-BE49-F238E27FC236}">
                  <a16:creationId xmlns:a16="http://schemas.microsoft.com/office/drawing/2014/main" id="{A64DFD94-9FD1-3049-F5C8-69EDBA8C248E}"/>
                </a:ext>
              </a:extLst>
            </p:cNvPr>
            <p:cNvSpPr/>
            <p:nvPr/>
          </p:nvSpPr>
          <p:spPr>
            <a:xfrm>
              <a:off x="2375200" y="3556325"/>
              <a:ext cx="338600" cy="145075"/>
            </a:xfrm>
            <a:custGeom>
              <a:avLst/>
              <a:gdLst/>
              <a:ahLst/>
              <a:cxnLst/>
              <a:rect l="l" t="t" r="r" b="b"/>
              <a:pathLst>
                <a:path w="13544" h="5803" extrusionOk="0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44;p64">
              <a:extLst>
                <a:ext uri="{FF2B5EF4-FFF2-40B4-BE49-F238E27FC236}">
                  <a16:creationId xmlns:a16="http://schemas.microsoft.com/office/drawing/2014/main" id="{938785D9-3E28-401A-B986-19D07EA8901E}"/>
                </a:ext>
              </a:extLst>
            </p:cNvPr>
            <p:cNvSpPr/>
            <p:nvPr/>
          </p:nvSpPr>
          <p:spPr>
            <a:xfrm>
              <a:off x="2381875" y="3730625"/>
              <a:ext cx="287725" cy="130000"/>
            </a:xfrm>
            <a:custGeom>
              <a:avLst/>
              <a:gdLst/>
              <a:ahLst/>
              <a:cxnLst/>
              <a:rect l="l" t="t" r="r" b="b"/>
              <a:pathLst>
                <a:path w="11509" h="5200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45;p64">
              <a:extLst>
                <a:ext uri="{FF2B5EF4-FFF2-40B4-BE49-F238E27FC236}">
                  <a16:creationId xmlns:a16="http://schemas.microsoft.com/office/drawing/2014/main" id="{DD47A354-6FD0-EE43-7407-F3FFA4F65BFB}"/>
                </a:ext>
              </a:extLst>
            </p:cNvPr>
            <p:cNvSpPr/>
            <p:nvPr/>
          </p:nvSpPr>
          <p:spPr>
            <a:xfrm>
              <a:off x="2371875" y="3048550"/>
              <a:ext cx="542900" cy="140750"/>
            </a:xfrm>
            <a:custGeom>
              <a:avLst/>
              <a:gdLst/>
              <a:ahLst/>
              <a:cxnLst/>
              <a:rect l="l" t="t" r="r" b="b"/>
              <a:pathLst>
                <a:path w="21716" h="5630" extrusionOk="0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46;p64">
              <a:extLst>
                <a:ext uri="{FF2B5EF4-FFF2-40B4-BE49-F238E27FC236}">
                  <a16:creationId xmlns:a16="http://schemas.microsoft.com/office/drawing/2014/main" id="{84370CF0-9280-B915-9118-7DA559BFE7F0}"/>
                </a:ext>
              </a:extLst>
            </p:cNvPr>
            <p:cNvSpPr/>
            <p:nvPr/>
          </p:nvSpPr>
          <p:spPr>
            <a:xfrm>
              <a:off x="2306825" y="3269450"/>
              <a:ext cx="564600" cy="857575"/>
            </a:xfrm>
            <a:custGeom>
              <a:avLst/>
              <a:gdLst/>
              <a:ahLst/>
              <a:cxnLst/>
              <a:rect l="l" t="t" r="r" b="b"/>
              <a:pathLst>
                <a:path w="22584" h="34303" extrusionOk="0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47;p64">
              <a:extLst>
                <a:ext uri="{FF2B5EF4-FFF2-40B4-BE49-F238E27FC236}">
                  <a16:creationId xmlns:a16="http://schemas.microsoft.com/office/drawing/2014/main" id="{604A1B81-88CA-D53B-4537-359BC8BB84A6}"/>
                </a:ext>
              </a:extLst>
            </p:cNvPr>
            <p:cNvSpPr/>
            <p:nvPr/>
          </p:nvSpPr>
          <p:spPr>
            <a:xfrm>
              <a:off x="2325175" y="3418725"/>
              <a:ext cx="446175" cy="545125"/>
            </a:xfrm>
            <a:custGeom>
              <a:avLst/>
              <a:gdLst/>
              <a:ahLst/>
              <a:cxnLst/>
              <a:rect l="l" t="t" r="r" b="b"/>
              <a:pathLst>
                <a:path w="17847" h="21805" extrusionOk="0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48;p64">
              <a:extLst>
                <a:ext uri="{FF2B5EF4-FFF2-40B4-BE49-F238E27FC236}">
                  <a16:creationId xmlns:a16="http://schemas.microsoft.com/office/drawing/2014/main" id="{5C90DC27-753D-F597-A75C-19EB309914B0}"/>
                </a:ext>
              </a:extLst>
            </p:cNvPr>
            <p:cNvSpPr/>
            <p:nvPr/>
          </p:nvSpPr>
          <p:spPr>
            <a:xfrm>
              <a:off x="2322675" y="3567150"/>
              <a:ext cx="338600" cy="144500"/>
            </a:xfrm>
            <a:custGeom>
              <a:avLst/>
              <a:gdLst/>
              <a:ahLst/>
              <a:cxnLst/>
              <a:rect l="l" t="t" r="r" b="b"/>
              <a:pathLst>
                <a:path w="13544" h="5780" extrusionOk="0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49;p64">
              <a:extLst>
                <a:ext uri="{FF2B5EF4-FFF2-40B4-BE49-F238E27FC236}">
                  <a16:creationId xmlns:a16="http://schemas.microsoft.com/office/drawing/2014/main" id="{20B8A500-1977-8B1F-32B0-410C78DF08EB}"/>
                </a:ext>
              </a:extLst>
            </p:cNvPr>
            <p:cNvSpPr/>
            <p:nvPr/>
          </p:nvSpPr>
          <p:spPr>
            <a:xfrm>
              <a:off x="2330175" y="3740625"/>
              <a:ext cx="286900" cy="130825"/>
            </a:xfrm>
            <a:custGeom>
              <a:avLst/>
              <a:gdLst/>
              <a:ahLst/>
              <a:cxnLst/>
              <a:rect l="l" t="t" r="r" b="b"/>
              <a:pathLst>
                <a:path w="11476" h="5233" extrusionOk="0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50;p64">
              <a:extLst>
                <a:ext uri="{FF2B5EF4-FFF2-40B4-BE49-F238E27FC236}">
                  <a16:creationId xmlns:a16="http://schemas.microsoft.com/office/drawing/2014/main" id="{3FA62D73-557C-237F-0231-A2FF5561D408}"/>
                </a:ext>
              </a:extLst>
            </p:cNvPr>
            <p:cNvSpPr/>
            <p:nvPr/>
          </p:nvSpPr>
          <p:spPr>
            <a:xfrm>
              <a:off x="2255125" y="3007600"/>
              <a:ext cx="648800" cy="367225"/>
            </a:xfrm>
            <a:custGeom>
              <a:avLst/>
              <a:gdLst/>
              <a:ahLst/>
              <a:cxnLst/>
              <a:rect l="l" t="t" r="r" b="b"/>
              <a:pathLst>
                <a:path w="25952" h="14689" extrusionOk="0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51;p64">
              <a:extLst>
                <a:ext uri="{FF2B5EF4-FFF2-40B4-BE49-F238E27FC236}">
                  <a16:creationId xmlns:a16="http://schemas.microsoft.com/office/drawing/2014/main" id="{6D52ED19-08F9-64C0-40F2-0B3997EF470F}"/>
                </a:ext>
              </a:extLst>
            </p:cNvPr>
            <p:cNvSpPr/>
            <p:nvPr/>
          </p:nvSpPr>
          <p:spPr>
            <a:xfrm>
              <a:off x="3246650" y="1793600"/>
              <a:ext cx="1096650" cy="1100875"/>
            </a:xfrm>
            <a:custGeom>
              <a:avLst/>
              <a:gdLst/>
              <a:ahLst/>
              <a:cxnLst/>
              <a:rect l="l" t="t" r="r" b="b"/>
              <a:pathLst>
                <a:path w="43866" h="4403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52;p64">
              <a:extLst>
                <a:ext uri="{FF2B5EF4-FFF2-40B4-BE49-F238E27FC236}">
                  <a16:creationId xmlns:a16="http://schemas.microsoft.com/office/drawing/2014/main" id="{6FACC383-B9F2-619A-F927-2675EF535B77}"/>
                </a:ext>
              </a:extLst>
            </p:cNvPr>
            <p:cNvSpPr/>
            <p:nvPr/>
          </p:nvSpPr>
          <p:spPr>
            <a:xfrm>
              <a:off x="3246650" y="1793600"/>
              <a:ext cx="1032000" cy="1022125"/>
            </a:xfrm>
            <a:custGeom>
              <a:avLst/>
              <a:gdLst/>
              <a:ahLst/>
              <a:cxnLst/>
              <a:rect l="l" t="t" r="r" b="b"/>
              <a:pathLst>
                <a:path w="41280" h="40885" extrusionOk="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53;p64">
              <a:extLst>
                <a:ext uri="{FF2B5EF4-FFF2-40B4-BE49-F238E27FC236}">
                  <a16:creationId xmlns:a16="http://schemas.microsoft.com/office/drawing/2014/main" id="{788442E7-F51E-9593-1097-98E97B568100}"/>
                </a:ext>
              </a:extLst>
            </p:cNvPr>
            <p:cNvSpPr/>
            <p:nvPr/>
          </p:nvSpPr>
          <p:spPr>
            <a:xfrm>
              <a:off x="3322550" y="1868325"/>
              <a:ext cx="880150" cy="872300"/>
            </a:xfrm>
            <a:custGeom>
              <a:avLst/>
              <a:gdLst/>
              <a:ahLst/>
              <a:cxnLst/>
              <a:rect l="l" t="t" r="r" b="b"/>
              <a:pathLst>
                <a:path w="35206" h="34892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w="2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54;p64">
              <a:extLst>
                <a:ext uri="{FF2B5EF4-FFF2-40B4-BE49-F238E27FC236}">
                  <a16:creationId xmlns:a16="http://schemas.microsoft.com/office/drawing/2014/main" id="{15B62764-486E-3BA7-2632-35602FF8FEEC}"/>
                </a:ext>
              </a:extLst>
            </p:cNvPr>
            <p:cNvSpPr/>
            <p:nvPr/>
          </p:nvSpPr>
          <p:spPr>
            <a:xfrm>
              <a:off x="3372575" y="2100275"/>
              <a:ext cx="821450" cy="520400"/>
            </a:xfrm>
            <a:custGeom>
              <a:avLst/>
              <a:gdLst/>
              <a:ahLst/>
              <a:cxnLst/>
              <a:rect l="l" t="t" r="r" b="b"/>
              <a:pathLst>
                <a:path w="32858" h="20816" extrusionOk="0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55;p64">
              <a:extLst>
                <a:ext uri="{FF2B5EF4-FFF2-40B4-BE49-F238E27FC236}">
                  <a16:creationId xmlns:a16="http://schemas.microsoft.com/office/drawing/2014/main" id="{07C724B1-4538-FB96-1F4D-2AF0CF688522}"/>
                </a:ext>
              </a:extLst>
            </p:cNvPr>
            <p:cNvSpPr/>
            <p:nvPr/>
          </p:nvSpPr>
          <p:spPr>
            <a:xfrm>
              <a:off x="3322550" y="1868325"/>
              <a:ext cx="880150" cy="752350"/>
            </a:xfrm>
            <a:custGeom>
              <a:avLst/>
              <a:gdLst/>
              <a:ahLst/>
              <a:cxnLst/>
              <a:rect l="l" t="t" r="r" b="b"/>
              <a:pathLst>
                <a:path w="35206" h="30094" extrusionOk="0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56;p64">
              <a:extLst>
                <a:ext uri="{FF2B5EF4-FFF2-40B4-BE49-F238E27FC236}">
                  <a16:creationId xmlns:a16="http://schemas.microsoft.com/office/drawing/2014/main" id="{E3F4C1B2-DBC6-1BB5-23A8-099ACF34E132}"/>
                </a:ext>
              </a:extLst>
            </p:cNvPr>
            <p:cNvSpPr/>
            <p:nvPr/>
          </p:nvSpPr>
          <p:spPr>
            <a:xfrm>
              <a:off x="3322550" y="1805075"/>
              <a:ext cx="883975" cy="815600"/>
            </a:xfrm>
            <a:custGeom>
              <a:avLst/>
              <a:gdLst/>
              <a:ahLst/>
              <a:cxnLst/>
              <a:rect l="l" t="t" r="r" b="b"/>
              <a:pathLst>
                <a:path w="35359" h="32624" fill="none" extrusionOk="0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w="20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57;p64">
              <a:extLst>
                <a:ext uri="{FF2B5EF4-FFF2-40B4-BE49-F238E27FC236}">
                  <a16:creationId xmlns:a16="http://schemas.microsoft.com/office/drawing/2014/main" id="{B1998C57-C510-FB10-B483-3C6AF8075895}"/>
                </a:ext>
              </a:extLst>
            </p:cNvPr>
            <p:cNvSpPr/>
            <p:nvPr/>
          </p:nvSpPr>
          <p:spPr>
            <a:xfrm>
              <a:off x="3410100" y="1956000"/>
              <a:ext cx="81750" cy="130950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58;p64">
              <a:extLst>
                <a:ext uri="{FF2B5EF4-FFF2-40B4-BE49-F238E27FC236}">
                  <a16:creationId xmlns:a16="http://schemas.microsoft.com/office/drawing/2014/main" id="{E6910A13-FE88-894D-3AF8-D80D84398FB7}"/>
                </a:ext>
              </a:extLst>
            </p:cNvPr>
            <p:cNvSpPr/>
            <p:nvPr/>
          </p:nvSpPr>
          <p:spPr>
            <a:xfrm>
              <a:off x="3517675" y="1958500"/>
              <a:ext cx="94275" cy="128450"/>
            </a:xfrm>
            <a:custGeom>
              <a:avLst/>
              <a:gdLst/>
              <a:ahLst/>
              <a:cxnLst/>
              <a:rect l="l" t="t" r="r" b="b"/>
              <a:pathLst>
                <a:path w="3771" h="5138" extrusionOk="0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59;p64">
              <a:extLst>
                <a:ext uri="{FF2B5EF4-FFF2-40B4-BE49-F238E27FC236}">
                  <a16:creationId xmlns:a16="http://schemas.microsoft.com/office/drawing/2014/main" id="{2B3C1101-DDDD-56FD-D3D6-157595830227}"/>
                </a:ext>
              </a:extLst>
            </p:cNvPr>
            <p:cNvSpPr/>
            <p:nvPr/>
          </p:nvSpPr>
          <p:spPr>
            <a:xfrm>
              <a:off x="3769525" y="1958500"/>
              <a:ext cx="76750" cy="128450"/>
            </a:xfrm>
            <a:custGeom>
              <a:avLst/>
              <a:gdLst/>
              <a:ahLst/>
              <a:cxnLst/>
              <a:rect l="l" t="t" r="r" b="b"/>
              <a:pathLst>
                <a:path w="3070" h="5138" extrusionOk="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60;p64">
              <a:extLst>
                <a:ext uri="{FF2B5EF4-FFF2-40B4-BE49-F238E27FC236}">
                  <a16:creationId xmlns:a16="http://schemas.microsoft.com/office/drawing/2014/main" id="{82833D93-937E-0882-AE28-EB50939AED4D}"/>
                </a:ext>
              </a:extLst>
            </p:cNvPr>
            <p:cNvSpPr/>
            <p:nvPr/>
          </p:nvSpPr>
          <p:spPr>
            <a:xfrm>
              <a:off x="3875450" y="1956000"/>
              <a:ext cx="85075" cy="133475"/>
            </a:xfrm>
            <a:custGeom>
              <a:avLst/>
              <a:gdLst/>
              <a:ahLst/>
              <a:cxnLst/>
              <a:rect l="l" t="t" r="r" b="b"/>
              <a:pathLst>
                <a:path w="3403" h="5339" extrusionOk="0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61;p64">
              <a:extLst>
                <a:ext uri="{FF2B5EF4-FFF2-40B4-BE49-F238E27FC236}">
                  <a16:creationId xmlns:a16="http://schemas.microsoft.com/office/drawing/2014/main" id="{E0A90C4E-43AA-B199-D561-EB1A3C60E97C}"/>
                </a:ext>
              </a:extLst>
            </p:cNvPr>
            <p:cNvSpPr/>
            <p:nvPr/>
          </p:nvSpPr>
          <p:spPr>
            <a:xfrm>
              <a:off x="3993025" y="2065250"/>
              <a:ext cx="18375" cy="21700"/>
            </a:xfrm>
            <a:custGeom>
              <a:avLst/>
              <a:gdLst/>
              <a:ahLst/>
              <a:cxnLst/>
              <a:rect l="l" t="t" r="r" b="b"/>
              <a:pathLst>
                <a:path w="735" h="868" extrusionOk="0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62;p64">
              <a:extLst>
                <a:ext uri="{FF2B5EF4-FFF2-40B4-BE49-F238E27FC236}">
                  <a16:creationId xmlns:a16="http://schemas.microsoft.com/office/drawing/2014/main" id="{E3E4A4C1-8123-AF65-6ECC-CC2069911948}"/>
                </a:ext>
              </a:extLst>
            </p:cNvPr>
            <p:cNvSpPr/>
            <p:nvPr/>
          </p:nvSpPr>
          <p:spPr>
            <a:xfrm>
              <a:off x="4042225" y="1956000"/>
              <a:ext cx="88425" cy="133475"/>
            </a:xfrm>
            <a:custGeom>
              <a:avLst/>
              <a:gdLst/>
              <a:ahLst/>
              <a:cxnLst/>
              <a:rect l="l" t="t" r="r" b="b"/>
              <a:pathLst>
                <a:path w="3537" h="5339" extrusionOk="0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63;p64">
              <a:extLst>
                <a:ext uri="{FF2B5EF4-FFF2-40B4-BE49-F238E27FC236}">
                  <a16:creationId xmlns:a16="http://schemas.microsoft.com/office/drawing/2014/main" id="{9ACA9F62-AE3A-FA40-483D-51F009FC4735}"/>
                </a:ext>
              </a:extLst>
            </p:cNvPr>
            <p:cNvSpPr/>
            <p:nvPr/>
          </p:nvSpPr>
          <p:spPr>
            <a:xfrm>
              <a:off x="3429275" y="230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64;p64">
              <a:extLst>
                <a:ext uri="{FF2B5EF4-FFF2-40B4-BE49-F238E27FC236}">
                  <a16:creationId xmlns:a16="http://schemas.microsoft.com/office/drawing/2014/main" id="{60306FA5-8AC3-5FE5-B116-FE4ADC43BF0A}"/>
                </a:ext>
              </a:extLst>
            </p:cNvPr>
            <p:cNvSpPr/>
            <p:nvPr/>
          </p:nvSpPr>
          <p:spPr>
            <a:xfrm>
              <a:off x="3721150" y="2571450"/>
              <a:ext cx="44225" cy="54225"/>
            </a:xfrm>
            <a:custGeom>
              <a:avLst/>
              <a:gdLst/>
              <a:ahLst/>
              <a:cxnLst/>
              <a:rect l="l" t="t" r="r" b="b"/>
              <a:pathLst>
                <a:path w="1769" h="2169" extrusionOk="0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65;p64">
              <a:extLst>
                <a:ext uri="{FF2B5EF4-FFF2-40B4-BE49-F238E27FC236}">
                  <a16:creationId xmlns:a16="http://schemas.microsoft.com/office/drawing/2014/main" id="{BB899DF6-D3E6-C9CC-9771-505DDB8D9AD7}"/>
                </a:ext>
              </a:extLst>
            </p:cNvPr>
            <p:cNvSpPr/>
            <p:nvPr/>
          </p:nvSpPr>
          <p:spPr>
            <a:xfrm>
              <a:off x="384542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66;p64">
              <a:extLst>
                <a:ext uri="{FF2B5EF4-FFF2-40B4-BE49-F238E27FC236}">
                  <a16:creationId xmlns:a16="http://schemas.microsoft.com/office/drawing/2014/main" id="{B464336F-0ECB-B3D2-F61B-BFBE1C7B716D}"/>
                </a:ext>
              </a:extLst>
            </p:cNvPr>
            <p:cNvSpPr/>
            <p:nvPr/>
          </p:nvSpPr>
          <p:spPr>
            <a:xfrm>
              <a:off x="3408450" y="2304600"/>
              <a:ext cx="216000" cy="326925"/>
            </a:xfrm>
            <a:custGeom>
              <a:avLst/>
              <a:gdLst/>
              <a:ahLst/>
              <a:cxnLst/>
              <a:rect l="l" t="t" r="r" b="b"/>
              <a:pathLst>
                <a:path w="8640" h="13077" extrusionOk="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67;p64">
              <a:extLst>
                <a:ext uri="{FF2B5EF4-FFF2-40B4-BE49-F238E27FC236}">
                  <a16:creationId xmlns:a16="http://schemas.microsoft.com/office/drawing/2014/main" id="{3DF6B314-1162-A925-5AFD-EB4F1D8EDE7D}"/>
                </a:ext>
              </a:extLst>
            </p:cNvPr>
            <p:cNvSpPr/>
            <p:nvPr/>
          </p:nvSpPr>
          <p:spPr>
            <a:xfrm>
              <a:off x="3700325" y="2571450"/>
              <a:ext cx="44200" cy="54225"/>
            </a:xfrm>
            <a:custGeom>
              <a:avLst/>
              <a:gdLst/>
              <a:ahLst/>
              <a:cxnLst/>
              <a:rect l="l" t="t" r="r" b="b"/>
              <a:pathLst>
                <a:path w="1768" h="2169" extrusionOk="0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68;p64">
              <a:extLst>
                <a:ext uri="{FF2B5EF4-FFF2-40B4-BE49-F238E27FC236}">
                  <a16:creationId xmlns:a16="http://schemas.microsoft.com/office/drawing/2014/main" id="{6D357512-79F3-B6BC-84CF-713932F1FE21}"/>
                </a:ext>
              </a:extLst>
            </p:cNvPr>
            <p:cNvSpPr/>
            <p:nvPr/>
          </p:nvSpPr>
          <p:spPr>
            <a:xfrm>
              <a:off x="3824575" y="2310425"/>
              <a:ext cx="203500" cy="321100"/>
            </a:xfrm>
            <a:custGeom>
              <a:avLst/>
              <a:gdLst/>
              <a:ahLst/>
              <a:cxnLst/>
              <a:rect l="l" t="t" r="r" b="b"/>
              <a:pathLst>
                <a:path w="8140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69;p64">
              <a:extLst>
                <a:ext uri="{FF2B5EF4-FFF2-40B4-BE49-F238E27FC236}">
                  <a16:creationId xmlns:a16="http://schemas.microsoft.com/office/drawing/2014/main" id="{4FB9B34D-0F65-8E1D-7FE7-8908D3F51F91}"/>
                </a:ext>
              </a:extLst>
            </p:cNvPr>
            <p:cNvSpPr/>
            <p:nvPr/>
          </p:nvSpPr>
          <p:spPr>
            <a:xfrm>
              <a:off x="3576900" y="2961575"/>
              <a:ext cx="370350" cy="310400"/>
            </a:xfrm>
            <a:custGeom>
              <a:avLst/>
              <a:gdLst/>
              <a:ahLst/>
              <a:cxnLst/>
              <a:rect l="l" t="t" r="r" b="b"/>
              <a:pathLst>
                <a:path w="14814" h="12416" extrusionOk="0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70;p64">
              <a:extLst>
                <a:ext uri="{FF2B5EF4-FFF2-40B4-BE49-F238E27FC236}">
                  <a16:creationId xmlns:a16="http://schemas.microsoft.com/office/drawing/2014/main" id="{C7D47F4C-7A0B-6D1C-1274-E6A75E1762C5}"/>
                </a:ext>
              </a:extLst>
            </p:cNvPr>
            <p:cNvSpPr/>
            <p:nvPr/>
          </p:nvSpPr>
          <p:spPr>
            <a:xfrm>
              <a:off x="3606925" y="3350075"/>
              <a:ext cx="307725" cy="390575"/>
            </a:xfrm>
            <a:custGeom>
              <a:avLst/>
              <a:gdLst/>
              <a:ahLst/>
              <a:cxnLst/>
              <a:rect l="l" t="t" r="r" b="b"/>
              <a:pathLst>
                <a:path w="12309" h="15623" extrusionOk="0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71;p64">
              <a:extLst>
                <a:ext uri="{FF2B5EF4-FFF2-40B4-BE49-F238E27FC236}">
                  <a16:creationId xmlns:a16="http://schemas.microsoft.com/office/drawing/2014/main" id="{AAD16B8D-C940-1D8B-7053-650968A3E23C}"/>
                </a:ext>
              </a:extLst>
            </p:cNvPr>
            <p:cNvSpPr/>
            <p:nvPr/>
          </p:nvSpPr>
          <p:spPr>
            <a:xfrm>
              <a:off x="3298350" y="3180100"/>
              <a:ext cx="331100" cy="321650"/>
            </a:xfrm>
            <a:custGeom>
              <a:avLst/>
              <a:gdLst/>
              <a:ahLst/>
              <a:cxnLst/>
              <a:rect l="l" t="t" r="r" b="b"/>
              <a:pathLst>
                <a:path w="13244" h="12866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72;p64">
              <a:extLst>
                <a:ext uri="{FF2B5EF4-FFF2-40B4-BE49-F238E27FC236}">
                  <a16:creationId xmlns:a16="http://schemas.microsoft.com/office/drawing/2014/main" id="{04D1BFE2-4AB3-F287-9600-1F4FE10687B9}"/>
                </a:ext>
              </a:extLst>
            </p:cNvPr>
            <p:cNvSpPr/>
            <p:nvPr/>
          </p:nvSpPr>
          <p:spPr>
            <a:xfrm>
              <a:off x="3882100" y="3167700"/>
              <a:ext cx="296075" cy="311750"/>
            </a:xfrm>
            <a:custGeom>
              <a:avLst/>
              <a:gdLst/>
              <a:ahLst/>
              <a:cxnLst/>
              <a:rect l="l" t="t" r="r" b="b"/>
              <a:pathLst>
                <a:path w="11843" h="12470" extrusionOk="0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73;p64">
              <a:extLst>
                <a:ext uri="{FF2B5EF4-FFF2-40B4-BE49-F238E27FC236}">
                  <a16:creationId xmlns:a16="http://schemas.microsoft.com/office/drawing/2014/main" id="{B30A7A09-04C6-472E-D1FD-17E3DF6567F3}"/>
                </a:ext>
              </a:extLst>
            </p:cNvPr>
            <p:cNvSpPr/>
            <p:nvPr/>
          </p:nvSpPr>
          <p:spPr>
            <a:xfrm>
              <a:off x="3576900" y="2961475"/>
              <a:ext cx="300925" cy="301550"/>
            </a:xfrm>
            <a:custGeom>
              <a:avLst/>
              <a:gdLst/>
              <a:ahLst/>
              <a:cxnLst/>
              <a:rect l="l" t="t" r="r" b="b"/>
              <a:pathLst>
                <a:path w="12037" h="12062" extrusionOk="0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74;p64">
              <a:extLst>
                <a:ext uri="{FF2B5EF4-FFF2-40B4-BE49-F238E27FC236}">
                  <a16:creationId xmlns:a16="http://schemas.microsoft.com/office/drawing/2014/main" id="{E86985E1-835D-294B-A6BA-B3814B538690}"/>
                </a:ext>
              </a:extLst>
            </p:cNvPr>
            <p:cNvSpPr/>
            <p:nvPr/>
          </p:nvSpPr>
          <p:spPr>
            <a:xfrm>
              <a:off x="3591900" y="3350075"/>
              <a:ext cx="301075" cy="332300"/>
            </a:xfrm>
            <a:custGeom>
              <a:avLst/>
              <a:gdLst/>
              <a:ahLst/>
              <a:cxnLst/>
              <a:rect l="l" t="t" r="r" b="b"/>
              <a:pathLst>
                <a:path w="12043" h="13292" extrusionOk="0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75;p64">
              <a:extLst>
                <a:ext uri="{FF2B5EF4-FFF2-40B4-BE49-F238E27FC236}">
                  <a16:creationId xmlns:a16="http://schemas.microsoft.com/office/drawing/2014/main" id="{F3B97624-9413-8162-D4BA-D0315F961361}"/>
                </a:ext>
              </a:extLst>
            </p:cNvPr>
            <p:cNvSpPr/>
            <p:nvPr/>
          </p:nvSpPr>
          <p:spPr>
            <a:xfrm>
              <a:off x="3298350" y="3180100"/>
              <a:ext cx="256875" cy="268275"/>
            </a:xfrm>
            <a:custGeom>
              <a:avLst/>
              <a:gdLst/>
              <a:ahLst/>
              <a:cxnLst/>
              <a:rect l="l" t="t" r="r" b="b"/>
              <a:pathLst>
                <a:path w="10275" h="10731" extrusionOk="0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76;p64">
              <a:extLst>
                <a:ext uri="{FF2B5EF4-FFF2-40B4-BE49-F238E27FC236}">
                  <a16:creationId xmlns:a16="http://schemas.microsoft.com/office/drawing/2014/main" id="{7B6A5BD6-396E-D31C-0B27-8BE1CE185BD9}"/>
                </a:ext>
              </a:extLst>
            </p:cNvPr>
            <p:cNvSpPr/>
            <p:nvPr/>
          </p:nvSpPr>
          <p:spPr>
            <a:xfrm>
              <a:off x="3872975" y="3167700"/>
              <a:ext cx="270175" cy="280250"/>
            </a:xfrm>
            <a:custGeom>
              <a:avLst/>
              <a:gdLst/>
              <a:ahLst/>
              <a:cxnLst/>
              <a:rect l="l" t="t" r="r" b="b"/>
              <a:pathLst>
                <a:path w="10807" h="11210" extrusionOk="0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77;p64">
              <a:extLst>
                <a:ext uri="{FF2B5EF4-FFF2-40B4-BE49-F238E27FC236}">
                  <a16:creationId xmlns:a16="http://schemas.microsoft.com/office/drawing/2014/main" id="{78255474-EEB8-0010-0E12-1A631F76243F}"/>
                </a:ext>
              </a:extLst>
            </p:cNvPr>
            <p:cNvSpPr/>
            <p:nvPr/>
          </p:nvSpPr>
          <p:spPr>
            <a:xfrm>
              <a:off x="3659450" y="3089325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78;p64">
              <a:extLst>
                <a:ext uri="{FF2B5EF4-FFF2-40B4-BE49-F238E27FC236}">
                  <a16:creationId xmlns:a16="http://schemas.microsoft.com/office/drawing/2014/main" id="{031913B4-8F55-975C-C0F4-4EDFBD5A17A0}"/>
                </a:ext>
              </a:extLst>
            </p:cNvPr>
            <p:cNvSpPr/>
            <p:nvPr/>
          </p:nvSpPr>
          <p:spPr>
            <a:xfrm>
              <a:off x="3674450" y="3472925"/>
              <a:ext cx="100100" cy="130125"/>
            </a:xfrm>
            <a:custGeom>
              <a:avLst/>
              <a:gdLst/>
              <a:ahLst/>
              <a:cxnLst/>
              <a:rect l="l" t="t" r="r" b="b"/>
              <a:pathLst>
                <a:path w="4004" h="5205" extrusionOk="0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79;p64">
              <a:extLst>
                <a:ext uri="{FF2B5EF4-FFF2-40B4-BE49-F238E27FC236}">
                  <a16:creationId xmlns:a16="http://schemas.microsoft.com/office/drawing/2014/main" id="{311D449B-840A-9407-58F8-82F5BB0DC896}"/>
                </a:ext>
              </a:extLst>
            </p:cNvPr>
            <p:cNvSpPr/>
            <p:nvPr/>
          </p:nvSpPr>
          <p:spPr>
            <a:xfrm>
              <a:off x="3393425" y="3270275"/>
              <a:ext cx="59225" cy="85100"/>
            </a:xfrm>
            <a:custGeom>
              <a:avLst/>
              <a:gdLst/>
              <a:ahLst/>
              <a:cxnLst/>
              <a:rect l="l" t="t" r="r" b="b"/>
              <a:pathLst>
                <a:path w="2369" h="3404" extrusionOk="0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80;p64">
              <a:extLst>
                <a:ext uri="{FF2B5EF4-FFF2-40B4-BE49-F238E27FC236}">
                  <a16:creationId xmlns:a16="http://schemas.microsoft.com/office/drawing/2014/main" id="{2BB30193-8613-86D8-FCE1-B0152EB91064}"/>
                </a:ext>
              </a:extLst>
            </p:cNvPr>
            <p:cNvSpPr/>
            <p:nvPr/>
          </p:nvSpPr>
          <p:spPr>
            <a:xfrm>
              <a:off x="3978850" y="3270275"/>
              <a:ext cx="59225" cy="84250"/>
            </a:xfrm>
            <a:custGeom>
              <a:avLst/>
              <a:gdLst/>
              <a:ahLst/>
              <a:cxnLst/>
              <a:rect l="l" t="t" r="r" b="b"/>
              <a:pathLst>
                <a:path w="2369" h="3370" extrusionOk="0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81;p64">
              <a:extLst>
                <a:ext uri="{FF2B5EF4-FFF2-40B4-BE49-F238E27FC236}">
                  <a16:creationId xmlns:a16="http://schemas.microsoft.com/office/drawing/2014/main" id="{3B9920C3-1D54-30D1-81FE-D4A696033A3D}"/>
                </a:ext>
              </a:extLst>
            </p:cNvPr>
            <p:cNvSpPr/>
            <p:nvPr/>
          </p:nvSpPr>
          <p:spPr>
            <a:xfrm>
              <a:off x="2958950" y="1624875"/>
              <a:ext cx="1558650" cy="2354275"/>
            </a:xfrm>
            <a:custGeom>
              <a:avLst/>
              <a:gdLst/>
              <a:ahLst/>
              <a:cxnLst/>
              <a:rect l="l" t="t" r="r" b="b"/>
              <a:pathLst>
                <a:path w="62346" h="94171" extrusionOk="0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82;p64">
              <a:extLst>
                <a:ext uri="{FF2B5EF4-FFF2-40B4-BE49-F238E27FC236}">
                  <a16:creationId xmlns:a16="http://schemas.microsoft.com/office/drawing/2014/main" id="{F7778B51-52EB-E66E-62D7-5C5841EEDAE6}"/>
                </a:ext>
              </a:extLst>
            </p:cNvPr>
            <p:cNvSpPr/>
            <p:nvPr/>
          </p:nvSpPr>
          <p:spPr>
            <a:xfrm>
              <a:off x="3194125" y="1804450"/>
              <a:ext cx="1032250" cy="1021400"/>
            </a:xfrm>
            <a:custGeom>
              <a:avLst/>
              <a:gdLst/>
              <a:ahLst/>
              <a:cxnLst/>
              <a:rect l="l" t="t" r="r" b="b"/>
              <a:pathLst>
                <a:path w="41290" h="40856" extrusionOk="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3;p64">
              <a:extLst>
                <a:ext uri="{FF2B5EF4-FFF2-40B4-BE49-F238E27FC236}">
                  <a16:creationId xmlns:a16="http://schemas.microsoft.com/office/drawing/2014/main" id="{8E42932D-8A9D-132C-226F-3EE2DC608461}"/>
                </a:ext>
              </a:extLst>
            </p:cNvPr>
            <p:cNvSpPr/>
            <p:nvPr/>
          </p:nvSpPr>
          <p:spPr>
            <a:xfrm>
              <a:off x="3270000" y="1879125"/>
              <a:ext cx="881000" cy="872325"/>
            </a:xfrm>
            <a:custGeom>
              <a:avLst/>
              <a:gdLst/>
              <a:ahLst/>
              <a:cxnLst/>
              <a:rect l="l" t="t" r="r" b="b"/>
              <a:pathLst>
                <a:path w="35240" h="34893" extrusionOk="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4;p64">
              <a:extLst>
                <a:ext uri="{FF2B5EF4-FFF2-40B4-BE49-F238E27FC236}">
                  <a16:creationId xmlns:a16="http://schemas.microsoft.com/office/drawing/2014/main" id="{5DA7A19F-9307-C40C-E825-FEC39087CA6C}"/>
                </a:ext>
              </a:extLst>
            </p:cNvPr>
            <p:cNvSpPr/>
            <p:nvPr/>
          </p:nvSpPr>
          <p:spPr>
            <a:xfrm>
              <a:off x="3320050" y="2110275"/>
              <a:ext cx="822275" cy="521250"/>
            </a:xfrm>
            <a:custGeom>
              <a:avLst/>
              <a:gdLst/>
              <a:ahLst/>
              <a:cxnLst/>
              <a:rect l="l" t="t" r="r" b="b"/>
              <a:pathLst>
                <a:path w="32891" h="20850" extrusionOk="0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5;p64">
              <a:extLst>
                <a:ext uri="{FF2B5EF4-FFF2-40B4-BE49-F238E27FC236}">
                  <a16:creationId xmlns:a16="http://schemas.microsoft.com/office/drawing/2014/main" id="{3E249B51-4FBA-2255-2714-3E68B27A978B}"/>
                </a:ext>
              </a:extLst>
            </p:cNvPr>
            <p:cNvSpPr/>
            <p:nvPr/>
          </p:nvSpPr>
          <p:spPr>
            <a:xfrm>
              <a:off x="3270000" y="1878925"/>
              <a:ext cx="881000" cy="752600"/>
            </a:xfrm>
            <a:custGeom>
              <a:avLst/>
              <a:gdLst/>
              <a:ahLst/>
              <a:cxnLst/>
              <a:rect l="l" t="t" r="r" b="b"/>
              <a:pathLst>
                <a:path w="35240" h="30104" extrusionOk="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6;p64">
              <a:extLst>
                <a:ext uri="{FF2B5EF4-FFF2-40B4-BE49-F238E27FC236}">
                  <a16:creationId xmlns:a16="http://schemas.microsoft.com/office/drawing/2014/main" id="{D6619FAF-5731-1B65-8865-BBD193DE8771}"/>
                </a:ext>
              </a:extLst>
            </p:cNvPr>
            <p:cNvSpPr/>
            <p:nvPr/>
          </p:nvSpPr>
          <p:spPr>
            <a:xfrm>
              <a:off x="3402509" y="1992992"/>
              <a:ext cx="70943" cy="113638"/>
            </a:xfrm>
            <a:custGeom>
              <a:avLst/>
              <a:gdLst/>
              <a:ahLst/>
              <a:cxnLst/>
              <a:rect l="l" t="t" r="r" b="b"/>
              <a:pathLst>
                <a:path w="3270" h="5238" extrusionOk="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7;p64">
              <a:extLst>
                <a:ext uri="{FF2B5EF4-FFF2-40B4-BE49-F238E27FC236}">
                  <a16:creationId xmlns:a16="http://schemas.microsoft.com/office/drawing/2014/main" id="{87FF58CA-A7CF-3335-38FF-3EC16F3067B4}"/>
                </a:ext>
              </a:extLst>
            </p:cNvPr>
            <p:cNvSpPr/>
            <p:nvPr/>
          </p:nvSpPr>
          <p:spPr>
            <a:xfrm>
              <a:off x="3496579" y="1994445"/>
              <a:ext cx="81074" cy="112185"/>
            </a:xfrm>
            <a:custGeom>
              <a:avLst/>
              <a:gdLst/>
              <a:ahLst/>
              <a:cxnLst/>
              <a:rect l="l" t="t" r="r" b="b"/>
              <a:pathLst>
                <a:path w="3737" h="5171" extrusionOk="0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8;p64">
              <a:extLst>
                <a:ext uri="{FF2B5EF4-FFF2-40B4-BE49-F238E27FC236}">
                  <a16:creationId xmlns:a16="http://schemas.microsoft.com/office/drawing/2014/main" id="{B7D7AA46-DF92-D3BA-4063-D3193EC129B6}"/>
                </a:ext>
              </a:extLst>
            </p:cNvPr>
            <p:cNvSpPr/>
            <p:nvPr/>
          </p:nvSpPr>
          <p:spPr>
            <a:xfrm>
              <a:off x="3714419" y="1994445"/>
              <a:ext cx="66604" cy="112185"/>
            </a:xfrm>
            <a:custGeom>
              <a:avLst/>
              <a:gdLst/>
              <a:ahLst/>
              <a:cxnLst/>
              <a:rect l="l" t="t" r="r" b="b"/>
              <a:pathLst>
                <a:path w="3070" h="5171" extrusionOk="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9;p64">
              <a:extLst>
                <a:ext uri="{FF2B5EF4-FFF2-40B4-BE49-F238E27FC236}">
                  <a16:creationId xmlns:a16="http://schemas.microsoft.com/office/drawing/2014/main" id="{16EF150A-9005-2E66-4E6E-B8B7F4834605}"/>
                </a:ext>
              </a:extLst>
            </p:cNvPr>
            <p:cNvSpPr/>
            <p:nvPr/>
          </p:nvSpPr>
          <p:spPr>
            <a:xfrm>
              <a:off x="3807035" y="1992992"/>
              <a:ext cx="73112" cy="115092"/>
            </a:xfrm>
            <a:custGeom>
              <a:avLst/>
              <a:gdLst/>
              <a:ahLst/>
              <a:cxnLst/>
              <a:rect l="l" t="t" r="r" b="b"/>
              <a:pathLst>
                <a:path w="3370" h="5305" extrusionOk="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0;p64">
              <a:extLst>
                <a:ext uri="{FF2B5EF4-FFF2-40B4-BE49-F238E27FC236}">
                  <a16:creationId xmlns:a16="http://schemas.microsoft.com/office/drawing/2014/main" id="{BD0B33E8-AC61-B1E3-9F63-8AF7F64FD508}"/>
                </a:ext>
              </a:extLst>
            </p:cNvPr>
            <p:cNvSpPr/>
            <p:nvPr/>
          </p:nvSpPr>
          <p:spPr>
            <a:xfrm>
              <a:off x="3909089" y="2087060"/>
              <a:ext cx="15946" cy="19569"/>
            </a:xfrm>
            <a:custGeom>
              <a:avLst/>
              <a:gdLst/>
              <a:ahLst/>
              <a:cxnLst/>
              <a:rect l="l" t="t" r="r" b="b"/>
              <a:pathLst>
                <a:path w="735" h="902" extrusionOk="0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;p64">
              <a:extLst>
                <a:ext uri="{FF2B5EF4-FFF2-40B4-BE49-F238E27FC236}">
                  <a16:creationId xmlns:a16="http://schemas.microsoft.com/office/drawing/2014/main" id="{7DDEF916-D7C9-4560-BB84-217B566A0D49}"/>
                </a:ext>
              </a:extLst>
            </p:cNvPr>
            <p:cNvSpPr/>
            <p:nvPr/>
          </p:nvSpPr>
          <p:spPr>
            <a:xfrm>
              <a:off x="3951047" y="1992992"/>
              <a:ext cx="77473" cy="115092"/>
            </a:xfrm>
            <a:custGeom>
              <a:avLst/>
              <a:gdLst/>
              <a:ahLst/>
              <a:cxnLst/>
              <a:rect l="l" t="t" r="r" b="b"/>
              <a:pathLst>
                <a:path w="3571" h="5305" extrusionOk="0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2;p64">
              <a:extLst>
                <a:ext uri="{FF2B5EF4-FFF2-40B4-BE49-F238E27FC236}">
                  <a16:creationId xmlns:a16="http://schemas.microsoft.com/office/drawing/2014/main" id="{FD8490AF-2CF5-4B3C-1DA9-28DF5665C27C}"/>
                </a:ext>
              </a:extLst>
            </p:cNvPr>
            <p:cNvSpPr/>
            <p:nvPr/>
          </p:nvSpPr>
          <p:spPr>
            <a:xfrm>
              <a:off x="3425699" y="2314600"/>
              <a:ext cx="216025" cy="326925"/>
            </a:xfrm>
            <a:custGeom>
              <a:avLst/>
              <a:gdLst/>
              <a:ahLst/>
              <a:cxnLst/>
              <a:rect l="l" t="t" r="r" b="b"/>
              <a:pathLst>
                <a:path w="8641" h="13077" extrusionOk="0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3;p64">
              <a:extLst>
                <a:ext uri="{FF2B5EF4-FFF2-40B4-BE49-F238E27FC236}">
                  <a16:creationId xmlns:a16="http://schemas.microsoft.com/office/drawing/2014/main" id="{C26FE2DE-F848-114E-827F-CBB5D36A6F6C}"/>
                </a:ext>
              </a:extLst>
            </p:cNvPr>
            <p:cNvSpPr/>
            <p:nvPr/>
          </p:nvSpPr>
          <p:spPr>
            <a:xfrm>
              <a:off x="3647775" y="2582300"/>
              <a:ext cx="44225" cy="53375"/>
            </a:xfrm>
            <a:custGeom>
              <a:avLst/>
              <a:gdLst/>
              <a:ahLst/>
              <a:cxnLst/>
              <a:rect l="l" t="t" r="r" b="b"/>
              <a:pathLst>
                <a:path w="1769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4;p64">
              <a:extLst>
                <a:ext uri="{FF2B5EF4-FFF2-40B4-BE49-F238E27FC236}">
                  <a16:creationId xmlns:a16="http://schemas.microsoft.com/office/drawing/2014/main" id="{A9B6F851-DC92-54EE-3A9E-2648E004BC78}"/>
                </a:ext>
              </a:extLst>
            </p:cNvPr>
            <p:cNvSpPr/>
            <p:nvPr/>
          </p:nvSpPr>
          <p:spPr>
            <a:xfrm>
              <a:off x="3721857" y="2320425"/>
              <a:ext cx="204350" cy="321100"/>
            </a:xfrm>
            <a:custGeom>
              <a:avLst/>
              <a:gdLst/>
              <a:ahLst/>
              <a:cxnLst/>
              <a:rect l="l" t="t" r="r" b="b"/>
              <a:pathLst>
                <a:path w="8174" h="12844" extrusionOk="0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5;p64">
              <a:extLst>
                <a:ext uri="{FF2B5EF4-FFF2-40B4-BE49-F238E27FC236}">
                  <a16:creationId xmlns:a16="http://schemas.microsoft.com/office/drawing/2014/main" id="{CD8AA6E0-48E3-8397-335C-DE454DBB89F4}"/>
                </a:ext>
              </a:extLst>
            </p:cNvPr>
            <p:cNvSpPr/>
            <p:nvPr/>
          </p:nvSpPr>
          <p:spPr>
            <a:xfrm>
              <a:off x="3525200" y="2971500"/>
              <a:ext cx="300100" cy="301525"/>
            </a:xfrm>
            <a:custGeom>
              <a:avLst/>
              <a:gdLst/>
              <a:ahLst/>
              <a:cxnLst/>
              <a:rect l="l" t="t" r="r" b="b"/>
              <a:pathLst>
                <a:path w="12004" h="12061" extrusionOk="0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6;p64">
              <a:extLst>
                <a:ext uri="{FF2B5EF4-FFF2-40B4-BE49-F238E27FC236}">
                  <a16:creationId xmlns:a16="http://schemas.microsoft.com/office/drawing/2014/main" id="{B0836FEB-EF02-9E34-AF3E-C7165672F923}"/>
                </a:ext>
              </a:extLst>
            </p:cNvPr>
            <p:cNvSpPr/>
            <p:nvPr/>
          </p:nvSpPr>
          <p:spPr>
            <a:xfrm>
              <a:off x="3540200" y="3360225"/>
              <a:ext cx="301075" cy="332200"/>
            </a:xfrm>
            <a:custGeom>
              <a:avLst/>
              <a:gdLst/>
              <a:ahLst/>
              <a:cxnLst/>
              <a:rect l="l" t="t" r="r" b="b"/>
              <a:pathLst>
                <a:path w="12043" h="13288" extrusionOk="0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7;p64">
              <a:extLst>
                <a:ext uri="{FF2B5EF4-FFF2-40B4-BE49-F238E27FC236}">
                  <a16:creationId xmlns:a16="http://schemas.microsoft.com/office/drawing/2014/main" id="{0746DB19-87AF-7F15-CDED-15CE07376138}"/>
                </a:ext>
              </a:extLst>
            </p:cNvPr>
            <p:cNvSpPr/>
            <p:nvPr/>
          </p:nvSpPr>
          <p:spPr>
            <a:xfrm>
              <a:off x="3245825" y="3190625"/>
              <a:ext cx="257700" cy="267750"/>
            </a:xfrm>
            <a:custGeom>
              <a:avLst/>
              <a:gdLst/>
              <a:ahLst/>
              <a:cxnLst/>
              <a:rect l="l" t="t" r="r" b="b"/>
              <a:pathLst>
                <a:path w="10308" h="10710" extrusionOk="0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8;p64">
              <a:extLst>
                <a:ext uri="{FF2B5EF4-FFF2-40B4-BE49-F238E27FC236}">
                  <a16:creationId xmlns:a16="http://schemas.microsoft.com/office/drawing/2014/main" id="{FEC3DDDC-695F-FF4E-3C91-9D2F1A450637}"/>
                </a:ext>
              </a:extLst>
            </p:cNvPr>
            <p:cNvSpPr/>
            <p:nvPr/>
          </p:nvSpPr>
          <p:spPr>
            <a:xfrm>
              <a:off x="3820600" y="3177725"/>
              <a:ext cx="270025" cy="280325"/>
            </a:xfrm>
            <a:custGeom>
              <a:avLst/>
              <a:gdLst/>
              <a:ahLst/>
              <a:cxnLst/>
              <a:rect l="l" t="t" r="r" b="b"/>
              <a:pathLst>
                <a:path w="10801" h="11213" extrusionOk="0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9;p64">
              <a:extLst>
                <a:ext uri="{FF2B5EF4-FFF2-40B4-BE49-F238E27FC236}">
                  <a16:creationId xmlns:a16="http://schemas.microsoft.com/office/drawing/2014/main" id="{009DFA95-FC0B-78FE-9700-D40F4993176C}"/>
                </a:ext>
              </a:extLst>
            </p:cNvPr>
            <p:cNvSpPr/>
            <p:nvPr/>
          </p:nvSpPr>
          <p:spPr>
            <a:xfrm>
              <a:off x="3603388" y="3070969"/>
              <a:ext cx="143450" cy="125950"/>
            </a:xfrm>
            <a:custGeom>
              <a:avLst/>
              <a:gdLst/>
              <a:ahLst/>
              <a:cxnLst/>
              <a:rect l="l" t="t" r="r" b="b"/>
              <a:pathLst>
                <a:path w="5738" h="5038" extrusionOk="0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00;p64">
              <a:extLst>
                <a:ext uri="{FF2B5EF4-FFF2-40B4-BE49-F238E27FC236}">
                  <a16:creationId xmlns:a16="http://schemas.microsoft.com/office/drawing/2014/main" id="{86971E16-1D2E-8647-4BDB-464C92A62D3B}"/>
                </a:ext>
              </a:extLst>
            </p:cNvPr>
            <p:cNvSpPr/>
            <p:nvPr/>
          </p:nvSpPr>
          <p:spPr>
            <a:xfrm>
              <a:off x="3622750" y="3481594"/>
              <a:ext cx="100100" cy="129275"/>
            </a:xfrm>
            <a:custGeom>
              <a:avLst/>
              <a:gdLst/>
              <a:ahLst/>
              <a:cxnLst/>
              <a:rect l="l" t="t" r="r" b="b"/>
              <a:pathLst>
                <a:path w="4004" h="5171" extrusionOk="0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01;p64">
              <a:extLst>
                <a:ext uri="{FF2B5EF4-FFF2-40B4-BE49-F238E27FC236}">
                  <a16:creationId xmlns:a16="http://schemas.microsoft.com/office/drawing/2014/main" id="{0308410A-BA01-0320-AFB1-2785FDE0F7A0}"/>
                </a:ext>
              </a:extLst>
            </p:cNvPr>
            <p:cNvSpPr/>
            <p:nvPr/>
          </p:nvSpPr>
          <p:spPr>
            <a:xfrm>
              <a:off x="3341725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02;p64">
              <a:extLst>
                <a:ext uri="{FF2B5EF4-FFF2-40B4-BE49-F238E27FC236}">
                  <a16:creationId xmlns:a16="http://schemas.microsoft.com/office/drawing/2014/main" id="{A9279241-669D-D3D8-B601-D67BE4F5FCBB}"/>
                </a:ext>
              </a:extLst>
            </p:cNvPr>
            <p:cNvSpPr/>
            <p:nvPr/>
          </p:nvSpPr>
          <p:spPr>
            <a:xfrm>
              <a:off x="3927150" y="3280300"/>
              <a:ext cx="58400" cy="85075"/>
            </a:xfrm>
            <a:custGeom>
              <a:avLst/>
              <a:gdLst/>
              <a:ahLst/>
              <a:cxnLst/>
              <a:rect l="l" t="t" r="r" b="b"/>
              <a:pathLst>
                <a:path w="2336" h="3403" extrusionOk="0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03;p64">
              <a:extLst>
                <a:ext uri="{FF2B5EF4-FFF2-40B4-BE49-F238E27FC236}">
                  <a16:creationId xmlns:a16="http://schemas.microsoft.com/office/drawing/2014/main" id="{70F53D33-2A2E-8B09-5DCD-B60AFF382298}"/>
                </a:ext>
              </a:extLst>
            </p:cNvPr>
            <p:cNvSpPr/>
            <p:nvPr/>
          </p:nvSpPr>
          <p:spPr>
            <a:xfrm>
              <a:off x="3942150" y="4538300"/>
              <a:ext cx="199325" cy="233475"/>
            </a:xfrm>
            <a:custGeom>
              <a:avLst/>
              <a:gdLst/>
              <a:ahLst/>
              <a:cxnLst/>
              <a:rect l="l" t="t" r="r" b="b"/>
              <a:pathLst>
                <a:path w="7973" h="9339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04;p64">
              <a:extLst>
                <a:ext uri="{FF2B5EF4-FFF2-40B4-BE49-F238E27FC236}">
                  <a16:creationId xmlns:a16="http://schemas.microsoft.com/office/drawing/2014/main" id="{686708C1-35DF-B910-7869-53EDB4B288A4}"/>
                </a:ext>
              </a:extLst>
            </p:cNvPr>
            <p:cNvSpPr/>
            <p:nvPr/>
          </p:nvSpPr>
          <p:spPr>
            <a:xfrm>
              <a:off x="3942150" y="4538300"/>
              <a:ext cx="155975" cy="145525"/>
            </a:xfrm>
            <a:custGeom>
              <a:avLst/>
              <a:gdLst/>
              <a:ahLst/>
              <a:cxnLst/>
              <a:rect l="l" t="t" r="r" b="b"/>
              <a:pathLst>
                <a:path w="6239" h="5821" extrusionOk="0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05;p64">
              <a:extLst>
                <a:ext uri="{FF2B5EF4-FFF2-40B4-BE49-F238E27FC236}">
                  <a16:creationId xmlns:a16="http://schemas.microsoft.com/office/drawing/2014/main" id="{9E20E6DB-E636-0AD3-39F0-87D0371666A5}"/>
                </a:ext>
              </a:extLst>
            </p:cNvPr>
            <p:cNvSpPr/>
            <p:nvPr/>
          </p:nvSpPr>
          <p:spPr>
            <a:xfrm>
              <a:off x="4119775" y="4231325"/>
              <a:ext cx="196825" cy="235150"/>
            </a:xfrm>
            <a:custGeom>
              <a:avLst/>
              <a:gdLst/>
              <a:ahLst/>
              <a:cxnLst/>
              <a:rect l="l" t="t" r="r" b="b"/>
              <a:pathLst>
                <a:path w="7873" h="9406" extrusionOk="0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06;p64">
              <a:extLst>
                <a:ext uri="{FF2B5EF4-FFF2-40B4-BE49-F238E27FC236}">
                  <a16:creationId xmlns:a16="http://schemas.microsoft.com/office/drawing/2014/main" id="{968367E5-36AB-73F0-F69A-5DAE34F74FDC}"/>
                </a:ext>
              </a:extLst>
            </p:cNvPr>
            <p:cNvSpPr/>
            <p:nvPr/>
          </p:nvSpPr>
          <p:spPr>
            <a:xfrm>
              <a:off x="4161475" y="4231325"/>
              <a:ext cx="155125" cy="144775"/>
            </a:xfrm>
            <a:custGeom>
              <a:avLst/>
              <a:gdLst/>
              <a:ahLst/>
              <a:cxnLst/>
              <a:rect l="l" t="t" r="r" b="b"/>
              <a:pathLst>
                <a:path w="6205" h="5791" extrusionOk="0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07;p64">
              <a:extLst>
                <a:ext uri="{FF2B5EF4-FFF2-40B4-BE49-F238E27FC236}">
                  <a16:creationId xmlns:a16="http://schemas.microsoft.com/office/drawing/2014/main" id="{E314F350-15A6-8D4D-0644-25AA5848F0C5}"/>
                </a:ext>
              </a:extLst>
            </p:cNvPr>
            <p:cNvSpPr/>
            <p:nvPr/>
          </p:nvSpPr>
          <p:spPr>
            <a:xfrm>
              <a:off x="4097275" y="4597075"/>
              <a:ext cx="126775" cy="246025"/>
            </a:xfrm>
            <a:custGeom>
              <a:avLst/>
              <a:gdLst/>
              <a:ahLst/>
              <a:cxnLst/>
              <a:rect l="l" t="t" r="r" b="b"/>
              <a:pathLst>
                <a:path w="5071" h="9841" extrusionOk="0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08;p64">
              <a:extLst>
                <a:ext uri="{FF2B5EF4-FFF2-40B4-BE49-F238E27FC236}">
                  <a16:creationId xmlns:a16="http://schemas.microsoft.com/office/drawing/2014/main" id="{80E87B69-F32E-214A-FA1C-F1DA5F907524}"/>
                </a:ext>
              </a:extLst>
            </p:cNvPr>
            <p:cNvSpPr/>
            <p:nvPr/>
          </p:nvSpPr>
          <p:spPr>
            <a:xfrm>
              <a:off x="4097275" y="4597075"/>
              <a:ext cx="126775" cy="123450"/>
            </a:xfrm>
            <a:custGeom>
              <a:avLst/>
              <a:gdLst/>
              <a:ahLst/>
              <a:cxnLst/>
              <a:rect l="l" t="t" r="r" b="b"/>
              <a:pathLst>
                <a:path w="5071" h="4938" extrusionOk="0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09;p64">
              <a:extLst>
                <a:ext uri="{FF2B5EF4-FFF2-40B4-BE49-F238E27FC236}">
                  <a16:creationId xmlns:a16="http://schemas.microsoft.com/office/drawing/2014/main" id="{A132C4E6-478E-0865-12C8-062744BF529D}"/>
                </a:ext>
              </a:extLst>
            </p:cNvPr>
            <p:cNvSpPr/>
            <p:nvPr/>
          </p:nvSpPr>
          <p:spPr>
            <a:xfrm>
              <a:off x="4457525" y="4314250"/>
              <a:ext cx="186825" cy="238750"/>
            </a:xfrm>
            <a:custGeom>
              <a:avLst/>
              <a:gdLst/>
              <a:ahLst/>
              <a:cxnLst/>
              <a:rect l="l" t="t" r="r" b="b"/>
              <a:pathLst>
                <a:path w="7473" h="9550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10;p64">
              <a:extLst>
                <a:ext uri="{FF2B5EF4-FFF2-40B4-BE49-F238E27FC236}">
                  <a16:creationId xmlns:a16="http://schemas.microsoft.com/office/drawing/2014/main" id="{C88E552C-3B0F-5CE8-DF54-CDD394D7FEEA}"/>
                </a:ext>
              </a:extLst>
            </p:cNvPr>
            <p:cNvSpPr/>
            <p:nvPr/>
          </p:nvSpPr>
          <p:spPr>
            <a:xfrm>
              <a:off x="4457525" y="4314250"/>
              <a:ext cx="152625" cy="141900"/>
            </a:xfrm>
            <a:custGeom>
              <a:avLst/>
              <a:gdLst/>
              <a:ahLst/>
              <a:cxnLst/>
              <a:rect l="l" t="t" r="r" b="b"/>
              <a:pathLst>
                <a:path w="6105" h="5676" extrusionOk="0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11;p64">
              <a:extLst>
                <a:ext uri="{FF2B5EF4-FFF2-40B4-BE49-F238E27FC236}">
                  <a16:creationId xmlns:a16="http://schemas.microsoft.com/office/drawing/2014/main" id="{9A1C7C4B-7CFD-235E-6E51-964438DADA33}"/>
                </a:ext>
              </a:extLst>
            </p:cNvPr>
            <p:cNvSpPr/>
            <p:nvPr/>
          </p:nvSpPr>
          <p:spPr>
            <a:xfrm>
              <a:off x="4136450" y="4423725"/>
              <a:ext cx="256050" cy="166575"/>
            </a:xfrm>
            <a:custGeom>
              <a:avLst/>
              <a:gdLst/>
              <a:ahLst/>
              <a:cxnLst/>
              <a:rect l="l" t="t" r="r" b="b"/>
              <a:pathLst>
                <a:path w="10242" h="6663" extrusionOk="0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12;p64">
              <a:extLst>
                <a:ext uri="{FF2B5EF4-FFF2-40B4-BE49-F238E27FC236}">
                  <a16:creationId xmlns:a16="http://schemas.microsoft.com/office/drawing/2014/main" id="{D9B558FB-5FD5-A771-F729-CA315DBB54CE}"/>
                </a:ext>
              </a:extLst>
            </p:cNvPr>
            <p:cNvSpPr/>
            <p:nvPr/>
          </p:nvSpPr>
          <p:spPr>
            <a:xfrm>
              <a:off x="4244025" y="4423725"/>
              <a:ext cx="148475" cy="143350"/>
            </a:xfrm>
            <a:custGeom>
              <a:avLst/>
              <a:gdLst/>
              <a:ahLst/>
              <a:cxnLst/>
              <a:rect l="l" t="t" r="r" b="b"/>
              <a:pathLst>
                <a:path w="5939" h="5734" extrusionOk="0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113;p64">
              <a:extLst>
                <a:ext uri="{FF2B5EF4-FFF2-40B4-BE49-F238E27FC236}">
                  <a16:creationId xmlns:a16="http://schemas.microsoft.com/office/drawing/2014/main" id="{EF98DA01-A450-BD46-9528-822DD9BDF0C1}"/>
                </a:ext>
              </a:extLst>
            </p:cNvPr>
            <p:cNvSpPr/>
            <p:nvPr/>
          </p:nvSpPr>
          <p:spPr>
            <a:xfrm>
              <a:off x="4307425" y="4626425"/>
              <a:ext cx="222675" cy="215600"/>
            </a:xfrm>
            <a:custGeom>
              <a:avLst/>
              <a:gdLst/>
              <a:ahLst/>
              <a:cxnLst/>
              <a:rect l="l" t="t" r="r" b="b"/>
              <a:pathLst>
                <a:path w="8907" h="8624" extrusionOk="0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114;p64">
              <a:extLst>
                <a:ext uri="{FF2B5EF4-FFF2-40B4-BE49-F238E27FC236}">
                  <a16:creationId xmlns:a16="http://schemas.microsoft.com/office/drawing/2014/main" id="{BF33DF5A-58AD-43E9-CF5B-CB545E1ED5E4}"/>
                </a:ext>
              </a:extLst>
            </p:cNvPr>
            <p:cNvSpPr/>
            <p:nvPr/>
          </p:nvSpPr>
          <p:spPr>
            <a:xfrm>
              <a:off x="4372450" y="4626425"/>
              <a:ext cx="157650" cy="150800"/>
            </a:xfrm>
            <a:custGeom>
              <a:avLst/>
              <a:gdLst/>
              <a:ahLst/>
              <a:cxnLst/>
              <a:rect l="l" t="t" r="r" b="b"/>
              <a:pathLst>
                <a:path w="6306" h="6032" extrusionOk="0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115;p64">
              <a:extLst>
                <a:ext uri="{FF2B5EF4-FFF2-40B4-BE49-F238E27FC236}">
                  <a16:creationId xmlns:a16="http://schemas.microsoft.com/office/drawing/2014/main" id="{ED9DAE46-6AB7-3635-BF67-FA945F7E46C2}"/>
                </a:ext>
              </a:extLst>
            </p:cNvPr>
            <p:cNvSpPr/>
            <p:nvPr/>
          </p:nvSpPr>
          <p:spPr>
            <a:xfrm>
              <a:off x="4025550" y="4200125"/>
              <a:ext cx="433450" cy="197150"/>
            </a:xfrm>
            <a:custGeom>
              <a:avLst/>
              <a:gdLst/>
              <a:ahLst/>
              <a:cxnLst/>
              <a:rect l="l" t="t" r="r" b="b"/>
              <a:pathLst>
                <a:path w="17338" h="7886" extrusionOk="0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116;p64">
              <a:extLst>
                <a:ext uri="{FF2B5EF4-FFF2-40B4-BE49-F238E27FC236}">
                  <a16:creationId xmlns:a16="http://schemas.microsoft.com/office/drawing/2014/main" id="{013AC699-BABD-665F-97E9-8980FCB3116E}"/>
                </a:ext>
              </a:extLst>
            </p:cNvPr>
            <p:cNvSpPr/>
            <p:nvPr/>
          </p:nvSpPr>
          <p:spPr>
            <a:xfrm>
              <a:off x="4017200" y="4367150"/>
              <a:ext cx="173500" cy="152500"/>
            </a:xfrm>
            <a:custGeom>
              <a:avLst/>
              <a:gdLst/>
              <a:ahLst/>
              <a:cxnLst/>
              <a:rect l="l" t="t" r="r" b="b"/>
              <a:pathLst>
                <a:path w="6940" h="6100" extrusionOk="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117;p64">
              <a:extLst>
                <a:ext uri="{FF2B5EF4-FFF2-40B4-BE49-F238E27FC236}">
                  <a16:creationId xmlns:a16="http://schemas.microsoft.com/office/drawing/2014/main" id="{8A01FFB9-1D4A-263B-393C-9B5D6BAD6F04}"/>
                </a:ext>
              </a:extLst>
            </p:cNvPr>
            <p:cNvSpPr/>
            <p:nvPr/>
          </p:nvSpPr>
          <p:spPr>
            <a:xfrm>
              <a:off x="4344950" y="4474200"/>
              <a:ext cx="141775" cy="245775"/>
            </a:xfrm>
            <a:custGeom>
              <a:avLst/>
              <a:gdLst/>
              <a:ahLst/>
              <a:cxnLst/>
              <a:rect l="l" t="t" r="r" b="b"/>
              <a:pathLst>
                <a:path w="5671" h="9831" extrusionOk="0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118;p64">
              <a:extLst>
                <a:ext uri="{FF2B5EF4-FFF2-40B4-BE49-F238E27FC236}">
                  <a16:creationId xmlns:a16="http://schemas.microsoft.com/office/drawing/2014/main" id="{FB21F003-EAE6-5132-9683-5101F5907294}"/>
                </a:ext>
              </a:extLst>
            </p:cNvPr>
            <p:cNvSpPr/>
            <p:nvPr/>
          </p:nvSpPr>
          <p:spPr>
            <a:xfrm>
              <a:off x="4353275" y="4474200"/>
              <a:ext cx="134300" cy="127900"/>
            </a:xfrm>
            <a:custGeom>
              <a:avLst/>
              <a:gdLst/>
              <a:ahLst/>
              <a:cxnLst/>
              <a:rect l="l" t="t" r="r" b="b"/>
              <a:pathLst>
                <a:path w="5372" h="5116" extrusionOk="0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119;p64">
              <a:extLst>
                <a:ext uri="{FF2B5EF4-FFF2-40B4-BE49-F238E27FC236}">
                  <a16:creationId xmlns:a16="http://schemas.microsoft.com/office/drawing/2014/main" id="{F06B4D63-164C-C39D-E4C4-0EB96B0EAE6E}"/>
                </a:ext>
              </a:extLst>
            </p:cNvPr>
            <p:cNvSpPr/>
            <p:nvPr/>
          </p:nvSpPr>
          <p:spPr>
            <a:xfrm>
              <a:off x="3755350" y="4106725"/>
              <a:ext cx="1016875" cy="879800"/>
            </a:xfrm>
            <a:custGeom>
              <a:avLst/>
              <a:gdLst/>
              <a:ahLst/>
              <a:cxnLst/>
              <a:rect l="l" t="t" r="r" b="b"/>
              <a:pathLst>
                <a:path w="40675" h="35192" extrusionOk="0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120;p64">
              <a:extLst>
                <a:ext uri="{FF2B5EF4-FFF2-40B4-BE49-F238E27FC236}">
                  <a16:creationId xmlns:a16="http://schemas.microsoft.com/office/drawing/2014/main" id="{866489B5-D016-493A-94FB-C174D286C8CC}"/>
                </a:ext>
              </a:extLst>
            </p:cNvPr>
            <p:cNvSpPr/>
            <p:nvPr/>
          </p:nvSpPr>
          <p:spPr>
            <a:xfrm>
              <a:off x="3889625" y="4548500"/>
              <a:ext cx="200150" cy="233925"/>
            </a:xfrm>
            <a:custGeom>
              <a:avLst/>
              <a:gdLst/>
              <a:ahLst/>
              <a:cxnLst/>
              <a:rect l="l" t="t" r="r" b="b"/>
              <a:pathLst>
                <a:path w="8006" h="9357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121;p64">
              <a:extLst>
                <a:ext uri="{FF2B5EF4-FFF2-40B4-BE49-F238E27FC236}">
                  <a16:creationId xmlns:a16="http://schemas.microsoft.com/office/drawing/2014/main" id="{FCA7E958-5EA7-282F-F156-89D373EA6F48}"/>
                </a:ext>
              </a:extLst>
            </p:cNvPr>
            <p:cNvSpPr/>
            <p:nvPr/>
          </p:nvSpPr>
          <p:spPr>
            <a:xfrm>
              <a:off x="3889625" y="4548500"/>
              <a:ext cx="156800" cy="146150"/>
            </a:xfrm>
            <a:custGeom>
              <a:avLst/>
              <a:gdLst/>
              <a:ahLst/>
              <a:cxnLst/>
              <a:rect l="l" t="t" r="r" b="b"/>
              <a:pathLst>
                <a:path w="6272" h="5846" extrusionOk="0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122;p64">
              <a:extLst>
                <a:ext uri="{FF2B5EF4-FFF2-40B4-BE49-F238E27FC236}">
                  <a16:creationId xmlns:a16="http://schemas.microsoft.com/office/drawing/2014/main" id="{F15D5A4E-0530-47E3-9A37-A247EE8AE090}"/>
                </a:ext>
              </a:extLst>
            </p:cNvPr>
            <p:cNvSpPr/>
            <p:nvPr/>
          </p:nvSpPr>
          <p:spPr>
            <a:xfrm>
              <a:off x="4068075" y="4241475"/>
              <a:ext cx="196000" cy="235025"/>
            </a:xfrm>
            <a:custGeom>
              <a:avLst/>
              <a:gdLst/>
              <a:ahLst/>
              <a:cxnLst/>
              <a:rect l="l" t="t" r="r" b="b"/>
              <a:pathLst>
                <a:path w="7840" h="9401" extrusionOk="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123;p64">
              <a:extLst>
                <a:ext uri="{FF2B5EF4-FFF2-40B4-BE49-F238E27FC236}">
                  <a16:creationId xmlns:a16="http://schemas.microsoft.com/office/drawing/2014/main" id="{1BB179CB-F34D-D8A7-3711-39D3E2A64542}"/>
                </a:ext>
              </a:extLst>
            </p:cNvPr>
            <p:cNvSpPr/>
            <p:nvPr/>
          </p:nvSpPr>
          <p:spPr>
            <a:xfrm>
              <a:off x="4108950" y="4241475"/>
              <a:ext cx="155125" cy="144625"/>
            </a:xfrm>
            <a:custGeom>
              <a:avLst/>
              <a:gdLst/>
              <a:ahLst/>
              <a:cxnLst/>
              <a:rect l="l" t="t" r="r" b="b"/>
              <a:pathLst>
                <a:path w="6205" h="5785" extrusionOk="0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124;p64">
              <a:extLst>
                <a:ext uri="{FF2B5EF4-FFF2-40B4-BE49-F238E27FC236}">
                  <a16:creationId xmlns:a16="http://schemas.microsoft.com/office/drawing/2014/main" id="{FDE4F34B-3D13-A21B-AC18-888C1B730A81}"/>
                </a:ext>
              </a:extLst>
            </p:cNvPr>
            <p:cNvSpPr/>
            <p:nvPr/>
          </p:nvSpPr>
          <p:spPr>
            <a:xfrm>
              <a:off x="4045550" y="4607075"/>
              <a:ext cx="126800" cy="246875"/>
            </a:xfrm>
            <a:custGeom>
              <a:avLst/>
              <a:gdLst/>
              <a:ahLst/>
              <a:cxnLst/>
              <a:rect l="l" t="t" r="r" b="b"/>
              <a:pathLst>
                <a:path w="5072" h="9875" extrusionOk="0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125;p64">
              <a:extLst>
                <a:ext uri="{FF2B5EF4-FFF2-40B4-BE49-F238E27FC236}">
                  <a16:creationId xmlns:a16="http://schemas.microsoft.com/office/drawing/2014/main" id="{DF7189FF-7D2E-9168-1D37-4F6D15A87B16}"/>
                </a:ext>
              </a:extLst>
            </p:cNvPr>
            <p:cNvSpPr/>
            <p:nvPr/>
          </p:nvSpPr>
          <p:spPr>
            <a:xfrm>
              <a:off x="4045550" y="4607900"/>
              <a:ext cx="126800" cy="123450"/>
            </a:xfrm>
            <a:custGeom>
              <a:avLst/>
              <a:gdLst/>
              <a:ahLst/>
              <a:cxnLst/>
              <a:rect l="l" t="t" r="r" b="b"/>
              <a:pathLst>
                <a:path w="5072" h="4938" extrusionOk="0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126;p64">
              <a:extLst>
                <a:ext uri="{FF2B5EF4-FFF2-40B4-BE49-F238E27FC236}">
                  <a16:creationId xmlns:a16="http://schemas.microsoft.com/office/drawing/2014/main" id="{F10358D5-92D0-D52D-C880-E7E100E8C6F9}"/>
                </a:ext>
              </a:extLst>
            </p:cNvPr>
            <p:cNvSpPr/>
            <p:nvPr/>
          </p:nvSpPr>
          <p:spPr>
            <a:xfrm>
              <a:off x="4404975" y="4324375"/>
              <a:ext cx="186825" cy="239025"/>
            </a:xfrm>
            <a:custGeom>
              <a:avLst/>
              <a:gdLst/>
              <a:ahLst/>
              <a:cxnLst/>
              <a:rect l="l" t="t" r="r" b="b"/>
              <a:pathLst>
                <a:path w="7473" h="9561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127;p64">
              <a:extLst>
                <a:ext uri="{FF2B5EF4-FFF2-40B4-BE49-F238E27FC236}">
                  <a16:creationId xmlns:a16="http://schemas.microsoft.com/office/drawing/2014/main" id="{CD0D8F27-AFF2-9D4E-684D-EA708D555C8D}"/>
                </a:ext>
              </a:extLst>
            </p:cNvPr>
            <p:cNvSpPr/>
            <p:nvPr/>
          </p:nvSpPr>
          <p:spPr>
            <a:xfrm>
              <a:off x="4404975" y="4324375"/>
              <a:ext cx="152650" cy="142625"/>
            </a:xfrm>
            <a:custGeom>
              <a:avLst/>
              <a:gdLst/>
              <a:ahLst/>
              <a:cxnLst/>
              <a:rect l="l" t="t" r="r" b="b"/>
              <a:pathLst>
                <a:path w="6106" h="5705" extrusionOk="0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128;p64">
              <a:extLst>
                <a:ext uri="{FF2B5EF4-FFF2-40B4-BE49-F238E27FC236}">
                  <a16:creationId xmlns:a16="http://schemas.microsoft.com/office/drawing/2014/main" id="{EB7F276C-3ADB-56E0-6017-05919DD0C584}"/>
                </a:ext>
              </a:extLst>
            </p:cNvPr>
            <p:cNvSpPr/>
            <p:nvPr/>
          </p:nvSpPr>
          <p:spPr>
            <a:xfrm>
              <a:off x="4084750" y="4434150"/>
              <a:ext cx="255200" cy="166575"/>
            </a:xfrm>
            <a:custGeom>
              <a:avLst/>
              <a:gdLst/>
              <a:ahLst/>
              <a:cxnLst/>
              <a:rect l="l" t="t" r="r" b="b"/>
              <a:pathLst>
                <a:path w="10208" h="6663" extrusionOk="0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129;p64">
              <a:extLst>
                <a:ext uri="{FF2B5EF4-FFF2-40B4-BE49-F238E27FC236}">
                  <a16:creationId xmlns:a16="http://schemas.microsoft.com/office/drawing/2014/main" id="{752E21CF-82C1-C52E-F6AB-3B4410F5F5D4}"/>
                </a:ext>
              </a:extLst>
            </p:cNvPr>
            <p:cNvSpPr/>
            <p:nvPr/>
          </p:nvSpPr>
          <p:spPr>
            <a:xfrm>
              <a:off x="4191500" y="4434150"/>
              <a:ext cx="148450" cy="142925"/>
            </a:xfrm>
            <a:custGeom>
              <a:avLst/>
              <a:gdLst/>
              <a:ahLst/>
              <a:cxnLst/>
              <a:rect l="l" t="t" r="r" b="b"/>
              <a:pathLst>
                <a:path w="5938" h="5717" extrusionOk="0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130;p64">
              <a:extLst>
                <a:ext uri="{FF2B5EF4-FFF2-40B4-BE49-F238E27FC236}">
                  <a16:creationId xmlns:a16="http://schemas.microsoft.com/office/drawing/2014/main" id="{A417C733-86CD-2B99-9B76-2D1ADB18A4C9}"/>
                </a:ext>
              </a:extLst>
            </p:cNvPr>
            <p:cNvSpPr/>
            <p:nvPr/>
          </p:nvSpPr>
          <p:spPr>
            <a:xfrm>
              <a:off x="4255700" y="4636950"/>
              <a:ext cx="221850" cy="215175"/>
            </a:xfrm>
            <a:custGeom>
              <a:avLst/>
              <a:gdLst/>
              <a:ahLst/>
              <a:cxnLst/>
              <a:rect l="l" t="t" r="r" b="b"/>
              <a:pathLst>
                <a:path w="8874" h="8607" extrusionOk="0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131;p64">
              <a:extLst>
                <a:ext uri="{FF2B5EF4-FFF2-40B4-BE49-F238E27FC236}">
                  <a16:creationId xmlns:a16="http://schemas.microsoft.com/office/drawing/2014/main" id="{EA972CB3-E8FC-5B71-5A0C-A3D3CDF31BEF}"/>
                </a:ext>
              </a:extLst>
            </p:cNvPr>
            <p:cNvSpPr/>
            <p:nvPr/>
          </p:nvSpPr>
          <p:spPr>
            <a:xfrm>
              <a:off x="4319925" y="4636950"/>
              <a:ext cx="157625" cy="150275"/>
            </a:xfrm>
            <a:custGeom>
              <a:avLst/>
              <a:gdLst/>
              <a:ahLst/>
              <a:cxnLst/>
              <a:rect l="l" t="t" r="r" b="b"/>
              <a:pathLst>
                <a:path w="6305" h="6011" extrusionOk="0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132;p64">
              <a:extLst>
                <a:ext uri="{FF2B5EF4-FFF2-40B4-BE49-F238E27FC236}">
                  <a16:creationId xmlns:a16="http://schemas.microsoft.com/office/drawing/2014/main" id="{462D1AB3-D28F-DB8F-BBD8-47C0F77D0EA5}"/>
                </a:ext>
              </a:extLst>
            </p:cNvPr>
            <p:cNvSpPr/>
            <p:nvPr/>
          </p:nvSpPr>
          <p:spPr>
            <a:xfrm>
              <a:off x="4293225" y="4484325"/>
              <a:ext cx="141800" cy="246350"/>
            </a:xfrm>
            <a:custGeom>
              <a:avLst/>
              <a:gdLst/>
              <a:ahLst/>
              <a:cxnLst/>
              <a:rect l="l" t="t" r="r" b="b"/>
              <a:pathLst>
                <a:path w="5672" h="9854" extrusionOk="0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133;p64">
              <a:extLst>
                <a:ext uri="{FF2B5EF4-FFF2-40B4-BE49-F238E27FC236}">
                  <a16:creationId xmlns:a16="http://schemas.microsoft.com/office/drawing/2014/main" id="{B0FE8701-D6B2-0CA0-9F82-9F7F7AB72CF6}"/>
                </a:ext>
              </a:extLst>
            </p:cNvPr>
            <p:cNvSpPr/>
            <p:nvPr/>
          </p:nvSpPr>
          <p:spPr>
            <a:xfrm>
              <a:off x="4300750" y="4484325"/>
              <a:ext cx="134275" cy="128600"/>
            </a:xfrm>
            <a:custGeom>
              <a:avLst/>
              <a:gdLst/>
              <a:ahLst/>
              <a:cxnLst/>
              <a:rect l="l" t="t" r="r" b="b"/>
              <a:pathLst>
                <a:path w="5371" h="5144" extrusionOk="0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4F0A4C85-888A-D95F-BC53-59E88E9CA94F}"/>
              </a:ext>
            </a:extLst>
          </p:cNvPr>
          <p:cNvSpPr txBox="1"/>
          <p:nvPr/>
        </p:nvSpPr>
        <p:spPr>
          <a:xfrm>
            <a:off x="8729931" y="4791763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381093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>
          <a:extLst>
            <a:ext uri="{FF2B5EF4-FFF2-40B4-BE49-F238E27FC236}">
              <a16:creationId xmlns:a16="http://schemas.microsoft.com/office/drawing/2014/main" id="{ADCA175D-2906-7C55-83CC-3EE79153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0">
            <a:extLst>
              <a:ext uri="{FF2B5EF4-FFF2-40B4-BE49-F238E27FC236}">
                <a16:creationId xmlns:a16="http://schemas.microsoft.com/office/drawing/2014/main" id="{68A9EEC5-7090-636D-6D2B-38657707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directions</a:t>
            </a:r>
            <a:endParaRPr dirty="0"/>
          </a:p>
        </p:txBody>
      </p:sp>
      <p:pic>
        <p:nvPicPr>
          <p:cNvPr id="3" name="Picture 2" descr="A car with a black background&#10;&#10;Description automatically generated">
            <a:extLst>
              <a:ext uri="{FF2B5EF4-FFF2-40B4-BE49-F238E27FC236}">
                <a16:creationId xmlns:a16="http://schemas.microsoft.com/office/drawing/2014/main" id="{622DDAC2-E6F8-0386-77CE-A33B14E92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900" b="33240"/>
          <a:stretch/>
        </p:blipFill>
        <p:spPr>
          <a:xfrm rot="20249020">
            <a:off x="6000405" y="866783"/>
            <a:ext cx="2782685" cy="914401"/>
          </a:xfrm>
          <a:prstGeom prst="rect">
            <a:avLst/>
          </a:prstGeom>
        </p:spPr>
      </p:pic>
      <p:pic>
        <p:nvPicPr>
          <p:cNvPr id="7" name="Picture 6" descr="A fire with flames on a black background&#10;&#10;Description automatically generated">
            <a:extLst>
              <a:ext uri="{FF2B5EF4-FFF2-40B4-BE49-F238E27FC236}">
                <a16:creationId xmlns:a16="http://schemas.microsoft.com/office/drawing/2014/main" id="{ED251CC8-5EB3-7B99-F573-23642DBF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837525">
            <a:off x="5991500" y="1467285"/>
            <a:ext cx="389713" cy="389713"/>
          </a:xfrm>
          <a:prstGeom prst="rect">
            <a:avLst/>
          </a:prstGeom>
        </p:spPr>
      </p:pic>
      <p:sp>
        <p:nvSpPr>
          <p:cNvPr id="2" name="Google Shape;1530;p71">
            <a:extLst>
              <a:ext uri="{FF2B5EF4-FFF2-40B4-BE49-F238E27FC236}">
                <a16:creationId xmlns:a16="http://schemas.microsoft.com/office/drawing/2014/main" id="{BE779AE8-674D-2261-E418-5AA2879EBCCD}"/>
              </a:ext>
            </a:extLst>
          </p:cNvPr>
          <p:cNvSpPr txBox="1"/>
          <p:nvPr/>
        </p:nvSpPr>
        <p:spPr>
          <a:xfrm>
            <a:off x="713225" y="1770925"/>
            <a:ext cx="5311683" cy="17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Adaptive or dynamic subsampling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Using additional features that can be measured non-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invasively using wearables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Use of artificial intelligence and 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4" name="Google Shape;1566;p72">
            <a:extLst>
              <a:ext uri="{FF2B5EF4-FFF2-40B4-BE49-F238E27FC236}">
                <a16:creationId xmlns:a16="http://schemas.microsoft.com/office/drawing/2014/main" id="{96D80B20-2388-F988-2A57-3D986A54B933}"/>
              </a:ext>
            </a:extLst>
          </p:cNvPr>
          <p:cNvGrpSpPr/>
          <p:nvPr/>
        </p:nvGrpSpPr>
        <p:grpSpPr>
          <a:xfrm flipH="1">
            <a:off x="6558741" y="2452255"/>
            <a:ext cx="2595659" cy="2692866"/>
            <a:chOff x="1001725" y="2011725"/>
            <a:chExt cx="4599975" cy="4171500"/>
          </a:xfrm>
        </p:grpSpPr>
        <p:sp>
          <p:nvSpPr>
            <p:cNvPr id="5" name="Google Shape;1567;p72">
              <a:extLst>
                <a:ext uri="{FF2B5EF4-FFF2-40B4-BE49-F238E27FC236}">
                  <a16:creationId xmlns:a16="http://schemas.microsoft.com/office/drawing/2014/main" id="{EA1DDA05-D092-9386-F915-C9AA12FB3453}"/>
                </a:ext>
              </a:extLst>
            </p:cNvPr>
            <p:cNvSpPr/>
            <p:nvPr/>
          </p:nvSpPr>
          <p:spPr>
            <a:xfrm>
              <a:off x="2391050" y="4298525"/>
              <a:ext cx="1161675" cy="1540300"/>
            </a:xfrm>
            <a:custGeom>
              <a:avLst/>
              <a:gdLst/>
              <a:ahLst/>
              <a:cxnLst/>
              <a:rect l="l" t="t" r="r" b="b"/>
              <a:pathLst>
                <a:path w="46467" h="61612" extrusionOk="0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68;p72">
              <a:extLst>
                <a:ext uri="{FF2B5EF4-FFF2-40B4-BE49-F238E27FC236}">
                  <a16:creationId xmlns:a16="http://schemas.microsoft.com/office/drawing/2014/main" id="{D4D7B3B6-33CA-5FB4-D743-29F31699BB41}"/>
                </a:ext>
              </a:extLst>
            </p:cNvPr>
            <p:cNvSpPr/>
            <p:nvPr/>
          </p:nvSpPr>
          <p:spPr>
            <a:xfrm>
              <a:off x="2721275" y="4362725"/>
              <a:ext cx="831450" cy="1049125"/>
            </a:xfrm>
            <a:custGeom>
              <a:avLst/>
              <a:gdLst/>
              <a:ahLst/>
              <a:cxnLst/>
              <a:rect l="l" t="t" r="r" b="b"/>
              <a:pathLst>
                <a:path w="33258" h="41965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9;p72">
              <a:extLst>
                <a:ext uri="{FF2B5EF4-FFF2-40B4-BE49-F238E27FC236}">
                  <a16:creationId xmlns:a16="http://schemas.microsoft.com/office/drawing/2014/main" id="{2738467A-627E-C231-CD94-3506EA7D657B}"/>
                </a:ext>
              </a:extLst>
            </p:cNvPr>
            <p:cNvSpPr/>
            <p:nvPr/>
          </p:nvSpPr>
          <p:spPr>
            <a:xfrm>
              <a:off x="2414350" y="3099325"/>
              <a:ext cx="2668575" cy="1984125"/>
            </a:xfrm>
            <a:custGeom>
              <a:avLst/>
              <a:gdLst/>
              <a:ahLst/>
              <a:cxnLst/>
              <a:rect l="l" t="t" r="r" b="b"/>
              <a:pathLst>
                <a:path w="106743" h="79365" extrusionOk="0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0;p72">
              <a:extLst>
                <a:ext uri="{FF2B5EF4-FFF2-40B4-BE49-F238E27FC236}">
                  <a16:creationId xmlns:a16="http://schemas.microsoft.com/office/drawing/2014/main" id="{5EA3D27C-48D3-DE5A-16AD-7511ED5A9DC8}"/>
                </a:ext>
              </a:extLst>
            </p:cNvPr>
            <p:cNvSpPr/>
            <p:nvPr/>
          </p:nvSpPr>
          <p:spPr>
            <a:xfrm>
              <a:off x="3194950" y="3657225"/>
              <a:ext cx="944025" cy="683025"/>
            </a:xfrm>
            <a:custGeom>
              <a:avLst/>
              <a:gdLst/>
              <a:ahLst/>
              <a:cxnLst/>
              <a:rect l="l" t="t" r="r" b="b"/>
              <a:pathLst>
                <a:path w="37761" h="27321" fill="none" extrusionOk="0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71;p72">
              <a:extLst>
                <a:ext uri="{FF2B5EF4-FFF2-40B4-BE49-F238E27FC236}">
                  <a16:creationId xmlns:a16="http://schemas.microsoft.com/office/drawing/2014/main" id="{9442905B-30A3-13A0-F379-692EFDD7325E}"/>
                </a:ext>
              </a:extLst>
            </p:cNvPr>
            <p:cNvSpPr/>
            <p:nvPr/>
          </p:nvSpPr>
          <p:spPr>
            <a:xfrm>
              <a:off x="3300025" y="3670575"/>
              <a:ext cx="555425" cy="78400"/>
            </a:xfrm>
            <a:custGeom>
              <a:avLst/>
              <a:gdLst/>
              <a:ahLst/>
              <a:cxnLst/>
              <a:rect l="l" t="t" r="r" b="b"/>
              <a:pathLst>
                <a:path w="22217" h="3136" fill="none" extrusionOk="0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2;p72">
              <a:extLst>
                <a:ext uri="{FF2B5EF4-FFF2-40B4-BE49-F238E27FC236}">
                  <a16:creationId xmlns:a16="http://schemas.microsoft.com/office/drawing/2014/main" id="{6BCE6D3B-642D-0F8D-88A6-933F52830FE9}"/>
                </a:ext>
              </a:extLst>
            </p:cNvPr>
            <p:cNvSpPr/>
            <p:nvPr/>
          </p:nvSpPr>
          <p:spPr>
            <a:xfrm>
              <a:off x="3872100" y="4122550"/>
              <a:ext cx="198500" cy="276075"/>
            </a:xfrm>
            <a:custGeom>
              <a:avLst/>
              <a:gdLst/>
              <a:ahLst/>
              <a:cxnLst/>
              <a:rect l="l" t="t" r="r" b="b"/>
              <a:pathLst>
                <a:path w="7940" h="11043" fill="none" extrusionOk="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3;p72">
              <a:extLst>
                <a:ext uri="{FF2B5EF4-FFF2-40B4-BE49-F238E27FC236}">
                  <a16:creationId xmlns:a16="http://schemas.microsoft.com/office/drawing/2014/main" id="{B0A2CC6F-0085-7C3F-D35C-49D6BA93B8A7}"/>
                </a:ext>
              </a:extLst>
            </p:cNvPr>
            <p:cNvSpPr/>
            <p:nvPr/>
          </p:nvSpPr>
          <p:spPr>
            <a:xfrm>
              <a:off x="3698650" y="3333650"/>
              <a:ext cx="906500" cy="668325"/>
            </a:xfrm>
            <a:custGeom>
              <a:avLst/>
              <a:gdLst/>
              <a:ahLst/>
              <a:cxnLst/>
              <a:rect l="l" t="t" r="r" b="b"/>
              <a:pathLst>
                <a:path w="36260" h="26733" extrusionOk="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4;p72">
              <a:extLst>
                <a:ext uri="{FF2B5EF4-FFF2-40B4-BE49-F238E27FC236}">
                  <a16:creationId xmlns:a16="http://schemas.microsoft.com/office/drawing/2014/main" id="{B25C20A1-2E51-9703-9CFE-EDFEA853F15B}"/>
                </a:ext>
              </a:extLst>
            </p:cNvPr>
            <p:cNvSpPr/>
            <p:nvPr/>
          </p:nvSpPr>
          <p:spPr>
            <a:xfrm>
              <a:off x="4501725" y="3726450"/>
              <a:ext cx="90075" cy="117600"/>
            </a:xfrm>
            <a:custGeom>
              <a:avLst/>
              <a:gdLst/>
              <a:ahLst/>
              <a:cxnLst/>
              <a:rect l="l" t="t" r="r" b="b"/>
              <a:pathLst>
                <a:path w="3603" h="4704" fill="none" extrusionOk="0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5;p72">
              <a:extLst>
                <a:ext uri="{FF2B5EF4-FFF2-40B4-BE49-F238E27FC236}">
                  <a16:creationId xmlns:a16="http://schemas.microsoft.com/office/drawing/2014/main" id="{6FFFD6EC-E318-0865-858A-44CDF1C09B7E}"/>
                </a:ext>
              </a:extLst>
            </p:cNvPr>
            <p:cNvSpPr/>
            <p:nvPr/>
          </p:nvSpPr>
          <p:spPr>
            <a:xfrm>
              <a:off x="2673750" y="4161750"/>
              <a:ext cx="874825" cy="1001575"/>
            </a:xfrm>
            <a:custGeom>
              <a:avLst/>
              <a:gdLst/>
              <a:ahLst/>
              <a:cxnLst/>
              <a:rect l="l" t="t" r="r" b="b"/>
              <a:pathLst>
                <a:path w="34993" h="40063" fill="none" extrusionOk="0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6;p72">
              <a:extLst>
                <a:ext uri="{FF2B5EF4-FFF2-40B4-BE49-F238E27FC236}">
                  <a16:creationId xmlns:a16="http://schemas.microsoft.com/office/drawing/2014/main" id="{2F6A8A93-6A3A-845E-F32A-6D97B6A5A8BA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extrusionOk="0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77;p72">
              <a:extLst>
                <a:ext uri="{FF2B5EF4-FFF2-40B4-BE49-F238E27FC236}">
                  <a16:creationId xmlns:a16="http://schemas.microsoft.com/office/drawing/2014/main" id="{68DCA8FF-9BD6-A37A-9921-2C3719C40096}"/>
                </a:ext>
              </a:extLst>
            </p:cNvPr>
            <p:cNvSpPr/>
            <p:nvPr/>
          </p:nvSpPr>
          <p:spPr>
            <a:xfrm>
              <a:off x="1001725" y="3160200"/>
              <a:ext cx="2357525" cy="3023025"/>
            </a:xfrm>
            <a:custGeom>
              <a:avLst/>
              <a:gdLst/>
              <a:ahLst/>
              <a:cxnLst/>
              <a:rect l="l" t="t" r="r" b="b"/>
              <a:pathLst>
                <a:path w="94301" h="120921" fill="none" extrusionOk="0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78;p72">
              <a:extLst>
                <a:ext uri="{FF2B5EF4-FFF2-40B4-BE49-F238E27FC236}">
                  <a16:creationId xmlns:a16="http://schemas.microsoft.com/office/drawing/2014/main" id="{F2F94ED6-68FC-065A-545A-BC2589575195}"/>
                </a:ext>
              </a:extLst>
            </p:cNvPr>
            <p:cNvSpPr/>
            <p:nvPr/>
          </p:nvSpPr>
          <p:spPr>
            <a:xfrm>
              <a:off x="2419400" y="4388625"/>
              <a:ext cx="88425" cy="80575"/>
            </a:xfrm>
            <a:custGeom>
              <a:avLst/>
              <a:gdLst/>
              <a:ahLst/>
              <a:cxnLst/>
              <a:rect l="l" t="t" r="r" b="b"/>
              <a:pathLst>
                <a:path w="3537" h="3223" extrusionOk="0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79;p72">
              <a:extLst>
                <a:ext uri="{FF2B5EF4-FFF2-40B4-BE49-F238E27FC236}">
                  <a16:creationId xmlns:a16="http://schemas.microsoft.com/office/drawing/2014/main" id="{B72589FD-61A5-809E-23BC-67564B224832}"/>
                </a:ext>
              </a:extLst>
            </p:cNvPr>
            <p:cNvSpPr/>
            <p:nvPr/>
          </p:nvSpPr>
          <p:spPr>
            <a:xfrm>
              <a:off x="4102275" y="4437775"/>
              <a:ext cx="142625" cy="258550"/>
            </a:xfrm>
            <a:custGeom>
              <a:avLst/>
              <a:gdLst/>
              <a:ahLst/>
              <a:cxnLst/>
              <a:rect l="l" t="t" r="r" b="b"/>
              <a:pathLst>
                <a:path w="5705" h="10342" fill="none" extrusionOk="0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0;p72">
              <a:extLst>
                <a:ext uri="{FF2B5EF4-FFF2-40B4-BE49-F238E27FC236}">
                  <a16:creationId xmlns:a16="http://schemas.microsoft.com/office/drawing/2014/main" id="{B751A90F-36C3-4414-2510-DFFA76BFD4AF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extrusionOk="0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1;p72">
              <a:extLst>
                <a:ext uri="{FF2B5EF4-FFF2-40B4-BE49-F238E27FC236}">
                  <a16:creationId xmlns:a16="http://schemas.microsoft.com/office/drawing/2014/main" id="{7FCBC2E4-34C4-56A9-D6C6-CCA677235F8E}"/>
                </a:ext>
              </a:extLst>
            </p:cNvPr>
            <p:cNvSpPr/>
            <p:nvPr/>
          </p:nvSpPr>
          <p:spPr>
            <a:xfrm>
              <a:off x="3457650" y="2760750"/>
              <a:ext cx="698025" cy="816450"/>
            </a:xfrm>
            <a:custGeom>
              <a:avLst/>
              <a:gdLst/>
              <a:ahLst/>
              <a:cxnLst/>
              <a:rect l="l" t="t" r="r" b="b"/>
              <a:pathLst>
                <a:path w="27921" h="32658" fill="none" extrusionOk="0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2;p72">
              <a:extLst>
                <a:ext uri="{FF2B5EF4-FFF2-40B4-BE49-F238E27FC236}">
                  <a16:creationId xmlns:a16="http://schemas.microsoft.com/office/drawing/2014/main" id="{B36772CD-7F71-6CFF-EDE0-005D78296FB5}"/>
                </a:ext>
              </a:extLst>
            </p:cNvPr>
            <p:cNvSpPr/>
            <p:nvPr/>
          </p:nvSpPr>
          <p:spPr>
            <a:xfrm>
              <a:off x="4637650" y="2040325"/>
              <a:ext cx="964050" cy="1084875"/>
            </a:xfrm>
            <a:custGeom>
              <a:avLst/>
              <a:gdLst/>
              <a:ahLst/>
              <a:cxnLst/>
              <a:rect l="l" t="t" r="r" b="b"/>
              <a:pathLst>
                <a:path w="38562" h="43395" extrusionOk="0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3;p72">
              <a:extLst>
                <a:ext uri="{FF2B5EF4-FFF2-40B4-BE49-F238E27FC236}">
                  <a16:creationId xmlns:a16="http://schemas.microsoft.com/office/drawing/2014/main" id="{EA50A155-7392-B208-6A00-A07E2BF65207}"/>
                </a:ext>
              </a:extLst>
            </p:cNvPr>
            <p:cNvSpPr/>
            <p:nvPr/>
          </p:nvSpPr>
          <p:spPr>
            <a:xfrm>
              <a:off x="4637650" y="2027725"/>
              <a:ext cx="964050" cy="1097475"/>
            </a:xfrm>
            <a:custGeom>
              <a:avLst/>
              <a:gdLst/>
              <a:ahLst/>
              <a:cxnLst/>
              <a:rect l="l" t="t" r="r" b="b"/>
              <a:pathLst>
                <a:path w="38562" h="43899" fill="none" extrusionOk="0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w="250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4;p72">
              <a:extLst>
                <a:ext uri="{FF2B5EF4-FFF2-40B4-BE49-F238E27FC236}">
                  <a16:creationId xmlns:a16="http://schemas.microsoft.com/office/drawing/2014/main" id="{E9DE1844-D02E-9ED5-667D-37BF0173BB4E}"/>
                </a:ext>
              </a:extLst>
            </p:cNvPr>
            <p:cNvSpPr/>
            <p:nvPr/>
          </p:nvSpPr>
          <p:spPr>
            <a:xfrm>
              <a:off x="2431900" y="4219300"/>
              <a:ext cx="314425" cy="243525"/>
            </a:xfrm>
            <a:custGeom>
              <a:avLst/>
              <a:gdLst/>
              <a:ahLst/>
              <a:cxnLst/>
              <a:rect l="l" t="t" r="r" b="b"/>
              <a:pathLst>
                <a:path w="12577" h="9741" fill="none" extrusionOk="0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w="166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5;p72">
              <a:extLst>
                <a:ext uri="{FF2B5EF4-FFF2-40B4-BE49-F238E27FC236}">
                  <a16:creationId xmlns:a16="http://schemas.microsoft.com/office/drawing/2014/main" id="{79BBEE9E-6B05-20E0-1186-027758F092E9}"/>
                </a:ext>
              </a:extLst>
            </p:cNvPr>
            <p:cNvSpPr/>
            <p:nvPr/>
          </p:nvSpPr>
          <p:spPr>
            <a:xfrm>
              <a:off x="2603700" y="4170925"/>
              <a:ext cx="183475" cy="170875"/>
            </a:xfrm>
            <a:custGeom>
              <a:avLst/>
              <a:gdLst/>
              <a:ahLst/>
              <a:cxnLst/>
              <a:rect l="l" t="t" r="r" b="b"/>
              <a:pathLst>
                <a:path w="7339" h="6835" extrusionOk="0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6;p72">
              <a:extLst>
                <a:ext uri="{FF2B5EF4-FFF2-40B4-BE49-F238E27FC236}">
                  <a16:creationId xmlns:a16="http://schemas.microsoft.com/office/drawing/2014/main" id="{986CCD67-8C91-19E5-3191-D4D2F586A247}"/>
                </a:ext>
              </a:extLst>
            </p:cNvPr>
            <p:cNvSpPr/>
            <p:nvPr/>
          </p:nvSpPr>
          <p:spPr>
            <a:xfrm>
              <a:off x="2617050" y="3854875"/>
              <a:ext cx="537075" cy="501700"/>
            </a:xfrm>
            <a:custGeom>
              <a:avLst/>
              <a:gdLst/>
              <a:ahLst/>
              <a:cxnLst/>
              <a:rect l="l" t="t" r="r" b="b"/>
              <a:pathLst>
                <a:path w="21483" h="20068" extrusionOk="0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87;p72">
              <a:extLst>
                <a:ext uri="{FF2B5EF4-FFF2-40B4-BE49-F238E27FC236}">
                  <a16:creationId xmlns:a16="http://schemas.microsoft.com/office/drawing/2014/main" id="{9B947EF9-BB69-0AD0-014A-2C2BA2F65E3A}"/>
                </a:ext>
              </a:extLst>
            </p:cNvPr>
            <p:cNvSpPr/>
            <p:nvPr/>
          </p:nvSpPr>
          <p:spPr>
            <a:xfrm>
              <a:off x="2764650" y="3038450"/>
              <a:ext cx="1419375" cy="1215800"/>
            </a:xfrm>
            <a:custGeom>
              <a:avLst/>
              <a:gdLst/>
              <a:ahLst/>
              <a:cxnLst/>
              <a:rect l="l" t="t" r="r" b="b"/>
              <a:pathLst>
                <a:path w="56775" h="48632" extrusionOk="0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88;p72">
              <a:extLst>
                <a:ext uri="{FF2B5EF4-FFF2-40B4-BE49-F238E27FC236}">
                  <a16:creationId xmlns:a16="http://schemas.microsoft.com/office/drawing/2014/main" id="{CA40642C-0288-F5AF-860C-3191499ADF7F}"/>
                </a:ext>
              </a:extLst>
            </p:cNvPr>
            <p:cNvSpPr/>
            <p:nvPr/>
          </p:nvSpPr>
          <p:spPr>
            <a:xfrm>
              <a:off x="3917125" y="3036650"/>
              <a:ext cx="287750" cy="321950"/>
            </a:xfrm>
            <a:custGeom>
              <a:avLst/>
              <a:gdLst/>
              <a:ahLst/>
              <a:cxnLst/>
              <a:rect l="l" t="t" r="r" b="b"/>
              <a:pathLst>
                <a:path w="11510" h="12878" extrusionOk="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9;p72">
              <a:extLst>
                <a:ext uri="{FF2B5EF4-FFF2-40B4-BE49-F238E27FC236}">
                  <a16:creationId xmlns:a16="http://schemas.microsoft.com/office/drawing/2014/main" id="{E8D005EC-82FE-A6F9-A8F5-DF73559443A7}"/>
                </a:ext>
              </a:extLst>
            </p:cNvPr>
            <p:cNvSpPr/>
            <p:nvPr/>
          </p:nvSpPr>
          <p:spPr>
            <a:xfrm>
              <a:off x="3541025" y="2922525"/>
              <a:ext cx="783925" cy="733475"/>
            </a:xfrm>
            <a:custGeom>
              <a:avLst/>
              <a:gdLst/>
              <a:ahLst/>
              <a:cxnLst/>
              <a:rect l="l" t="t" r="r" b="b"/>
              <a:pathLst>
                <a:path w="31357" h="29339" extrusionOk="0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0;p72">
              <a:extLst>
                <a:ext uri="{FF2B5EF4-FFF2-40B4-BE49-F238E27FC236}">
                  <a16:creationId xmlns:a16="http://schemas.microsoft.com/office/drawing/2014/main" id="{3F69C724-D96E-C998-9C2D-01C4D3A63916}"/>
                </a:ext>
              </a:extLst>
            </p:cNvPr>
            <p:cNvSpPr/>
            <p:nvPr/>
          </p:nvSpPr>
          <p:spPr>
            <a:xfrm>
              <a:off x="3578550" y="2169500"/>
              <a:ext cx="1714600" cy="1456475"/>
            </a:xfrm>
            <a:custGeom>
              <a:avLst/>
              <a:gdLst/>
              <a:ahLst/>
              <a:cxnLst/>
              <a:rect l="l" t="t" r="r" b="b"/>
              <a:pathLst>
                <a:path w="68584" h="58259" extrusionOk="0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91;p72">
              <a:extLst>
                <a:ext uri="{FF2B5EF4-FFF2-40B4-BE49-F238E27FC236}">
                  <a16:creationId xmlns:a16="http://schemas.microsoft.com/office/drawing/2014/main" id="{C7F9DB7A-2E6E-58F1-D811-F1D34CC1D186}"/>
                </a:ext>
              </a:extLst>
            </p:cNvPr>
            <p:cNvSpPr/>
            <p:nvPr/>
          </p:nvSpPr>
          <p:spPr>
            <a:xfrm>
              <a:off x="4999575" y="21666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92;p72">
              <a:extLst>
                <a:ext uri="{FF2B5EF4-FFF2-40B4-BE49-F238E27FC236}">
                  <a16:creationId xmlns:a16="http://schemas.microsoft.com/office/drawing/2014/main" id="{4A4792B5-65C6-2F1D-576B-FF008E21488F}"/>
                </a:ext>
              </a:extLst>
            </p:cNvPr>
            <p:cNvSpPr/>
            <p:nvPr/>
          </p:nvSpPr>
          <p:spPr>
            <a:xfrm>
              <a:off x="4999575" y="2046900"/>
              <a:ext cx="452025" cy="474950"/>
            </a:xfrm>
            <a:custGeom>
              <a:avLst/>
              <a:gdLst/>
              <a:ahLst/>
              <a:cxnLst/>
              <a:rect l="l" t="t" r="r" b="b"/>
              <a:pathLst>
                <a:path w="18081" h="18998" extrusionOk="0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93;p72">
              <a:extLst>
                <a:ext uri="{FF2B5EF4-FFF2-40B4-BE49-F238E27FC236}">
                  <a16:creationId xmlns:a16="http://schemas.microsoft.com/office/drawing/2014/main" id="{908A3BBA-4199-DD7B-8EBF-01DDF51975F2}"/>
                </a:ext>
              </a:extLst>
            </p:cNvPr>
            <p:cNvSpPr/>
            <p:nvPr/>
          </p:nvSpPr>
          <p:spPr>
            <a:xfrm>
              <a:off x="5221400" y="23771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94;p72">
              <a:extLst>
                <a:ext uri="{FF2B5EF4-FFF2-40B4-BE49-F238E27FC236}">
                  <a16:creationId xmlns:a16="http://schemas.microsoft.com/office/drawing/2014/main" id="{13CF1537-6BE1-4499-AC89-489B868A9086}"/>
                </a:ext>
              </a:extLst>
            </p:cNvPr>
            <p:cNvSpPr/>
            <p:nvPr/>
          </p:nvSpPr>
          <p:spPr>
            <a:xfrm>
              <a:off x="5193875" y="234295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95;p72">
              <a:extLst>
                <a:ext uri="{FF2B5EF4-FFF2-40B4-BE49-F238E27FC236}">
                  <a16:creationId xmlns:a16="http://schemas.microsoft.com/office/drawing/2014/main" id="{AD12DBC9-3513-E489-4957-92DE52883C4B}"/>
                </a:ext>
              </a:extLst>
            </p:cNvPr>
            <p:cNvSpPr/>
            <p:nvPr/>
          </p:nvSpPr>
          <p:spPr>
            <a:xfrm>
              <a:off x="5167200" y="2308750"/>
              <a:ext cx="216000" cy="166825"/>
            </a:xfrm>
            <a:custGeom>
              <a:avLst/>
              <a:gdLst/>
              <a:ahLst/>
              <a:cxnLst/>
              <a:rect l="l" t="t" r="r" b="b"/>
              <a:pathLst>
                <a:path w="8640" h="6673" fill="none" extrusionOk="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96;p72">
              <a:extLst>
                <a:ext uri="{FF2B5EF4-FFF2-40B4-BE49-F238E27FC236}">
                  <a16:creationId xmlns:a16="http://schemas.microsoft.com/office/drawing/2014/main" id="{B18AE592-C9C7-24EA-DBC9-AB5F7D2774D1}"/>
                </a:ext>
              </a:extLst>
            </p:cNvPr>
            <p:cNvSpPr/>
            <p:nvPr/>
          </p:nvSpPr>
          <p:spPr>
            <a:xfrm>
              <a:off x="5139675" y="2272900"/>
              <a:ext cx="216000" cy="167650"/>
            </a:xfrm>
            <a:custGeom>
              <a:avLst/>
              <a:gdLst/>
              <a:ahLst/>
              <a:cxnLst/>
              <a:rect l="l" t="t" r="r" b="b"/>
              <a:pathLst>
                <a:path w="8640" h="6706" fill="none" extrusionOk="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97;p72">
              <a:extLst>
                <a:ext uri="{FF2B5EF4-FFF2-40B4-BE49-F238E27FC236}">
                  <a16:creationId xmlns:a16="http://schemas.microsoft.com/office/drawing/2014/main" id="{E419F211-863C-6D29-FCBA-9BB3BB5E4C84}"/>
                </a:ext>
              </a:extLst>
            </p:cNvPr>
            <p:cNvSpPr/>
            <p:nvPr/>
          </p:nvSpPr>
          <p:spPr>
            <a:xfrm>
              <a:off x="5113825" y="2238700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8;p72">
              <a:extLst>
                <a:ext uri="{FF2B5EF4-FFF2-40B4-BE49-F238E27FC236}">
                  <a16:creationId xmlns:a16="http://schemas.microsoft.com/office/drawing/2014/main" id="{BCEB7C46-6ECD-F728-EB28-9B58D18C771D}"/>
                </a:ext>
              </a:extLst>
            </p:cNvPr>
            <p:cNvSpPr/>
            <p:nvPr/>
          </p:nvSpPr>
          <p:spPr>
            <a:xfrm>
              <a:off x="5086300" y="2204525"/>
              <a:ext cx="215175" cy="167650"/>
            </a:xfrm>
            <a:custGeom>
              <a:avLst/>
              <a:gdLst/>
              <a:ahLst/>
              <a:cxnLst/>
              <a:rect l="l" t="t" r="r" b="b"/>
              <a:pathLst>
                <a:path w="8607" h="6706" fill="none" extrusionOk="0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99;p72">
              <a:extLst>
                <a:ext uri="{FF2B5EF4-FFF2-40B4-BE49-F238E27FC236}">
                  <a16:creationId xmlns:a16="http://schemas.microsoft.com/office/drawing/2014/main" id="{58B27F26-A969-149F-8D7F-9BADFDCEB988}"/>
                </a:ext>
              </a:extLst>
            </p:cNvPr>
            <p:cNvSpPr/>
            <p:nvPr/>
          </p:nvSpPr>
          <p:spPr>
            <a:xfrm>
              <a:off x="5059625" y="2169500"/>
              <a:ext cx="214325" cy="167650"/>
            </a:xfrm>
            <a:custGeom>
              <a:avLst/>
              <a:gdLst/>
              <a:ahLst/>
              <a:cxnLst/>
              <a:rect l="l" t="t" r="r" b="b"/>
              <a:pathLst>
                <a:path w="8573" h="6706" fill="none" extrusionOk="0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00;p72">
              <a:extLst>
                <a:ext uri="{FF2B5EF4-FFF2-40B4-BE49-F238E27FC236}">
                  <a16:creationId xmlns:a16="http://schemas.microsoft.com/office/drawing/2014/main" id="{5A289787-49D7-3811-08A0-B9996A1D104D}"/>
                </a:ext>
              </a:extLst>
            </p:cNvPr>
            <p:cNvSpPr/>
            <p:nvPr/>
          </p:nvSpPr>
          <p:spPr>
            <a:xfrm>
              <a:off x="5032925" y="2135300"/>
              <a:ext cx="215175" cy="166825"/>
            </a:xfrm>
            <a:custGeom>
              <a:avLst/>
              <a:gdLst/>
              <a:ahLst/>
              <a:cxnLst/>
              <a:rect l="l" t="t" r="r" b="b"/>
              <a:pathLst>
                <a:path w="8607" h="6673" fill="none" extrusionOk="0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01;p72">
              <a:extLst>
                <a:ext uri="{FF2B5EF4-FFF2-40B4-BE49-F238E27FC236}">
                  <a16:creationId xmlns:a16="http://schemas.microsoft.com/office/drawing/2014/main" id="{9CAED107-0C38-FC34-589D-412125327028}"/>
                </a:ext>
              </a:extLst>
            </p:cNvPr>
            <p:cNvSpPr/>
            <p:nvPr/>
          </p:nvSpPr>
          <p:spPr>
            <a:xfrm>
              <a:off x="5005400" y="2101125"/>
              <a:ext cx="216025" cy="166800"/>
            </a:xfrm>
            <a:custGeom>
              <a:avLst/>
              <a:gdLst/>
              <a:ahLst/>
              <a:cxnLst/>
              <a:rect l="l" t="t" r="r" b="b"/>
              <a:pathLst>
                <a:path w="8641" h="6672" fill="none" extrusionOk="0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02;p72">
              <a:extLst>
                <a:ext uri="{FF2B5EF4-FFF2-40B4-BE49-F238E27FC236}">
                  <a16:creationId xmlns:a16="http://schemas.microsoft.com/office/drawing/2014/main" id="{86C17C4A-DCF7-2985-6FCF-9CD2217DD3CC}"/>
                </a:ext>
              </a:extLst>
            </p:cNvPr>
            <p:cNvSpPr/>
            <p:nvPr/>
          </p:nvSpPr>
          <p:spPr>
            <a:xfrm>
              <a:off x="4979550" y="2065250"/>
              <a:ext cx="214350" cy="167650"/>
            </a:xfrm>
            <a:custGeom>
              <a:avLst/>
              <a:gdLst/>
              <a:ahLst/>
              <a:cxnLst/>
              <a:rect l="l" t="t" r="r" b="b"/>
              <a:pathLst>
                <a:path w="8574" h="6706" fill="none" extrusionOk="0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w="83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03;p72">
              <a:extLst>
                <a:ext uri="{FF2B5EF4-FFF2-40B4-BE49-F238E27FC236}">
                  <a16:creationId xmlns:a16="http://schemas.microsoft.com/office/drawing/2014/main" id="{6F5E7502-C032-AD51-ED50-8AF5E04E659C}"/>
                </a:ext>
              </a:extLst>
            </p:cNvPr>
            <p:cNvSpPr/>
            <p:nvPr/>
          </p:nvSpPr>
          <p:spPr>
            <a:xfrm>
              <a:off x="5158025" y="2044000"/>
              <a:ext cx="316925" cy="355250"/>
            </a:xfrm>
            <a:custGeom>
              <a:avLst/>
              <a:gdLst/>
              <a:ahLst/>
              <a:cxnLst/>
              <a:rect l="l" t="t" r="r" b="b"/>
              <a:pathLst>
                <a:path w="12677" h="14210" extrusionOk="0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04;p72">
              <a:extLst>
                <a:ext uri="{FF2B5EF4-FFF2-40B4-BE49-F238E27FC236}">
                  <a16:creationId xmlns:a16="http://schemas.microsoft.com/office/drawing/2014/main" id="{2A3B1EBA-8A28-4508-D428-FE86C0A277DA}"/>
                </a:ext>
              </a:extLst>
            </p:cNvPr>
            <p:cNvSpPr/>
            <p:nvPr/>
          </p:nvSpPr>
          <p:spPr>
            <a:xfrm>
              <a:off x="5176375" y="2013550"/>
              <a:ext cx="327750" cy="362975"/>
            </a:xfrm>
            <a:custGeom>
              <a:avLst/>
              <a:gdLst/>
              <a:ahLst/>
              <a:cxnLst/>
              <a:rect l="l" t="t" r="r" b="b"/>
              <a:pathLst>
                <a:path w="13110" h="14519" extrusionOk="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05;p72">
              <a:extLst>
                <a:ext uri="{FF2B5EF4-FFF2-40B4-BE49-F238E27FC236}">
                  <a16:creationId xmlns:a16="http://schemas.microsoft.com/office/drawing/2014/main" id="{5A07FFBC-16C3-8BF0-2C60-D2352759EE10}"/>
                </a:ext>
              </a:extLst>
            </p:cNvPr>
            <p:cNvSpPr/>
            <p:nvPr/>
          </p:nvSpPr>
          <p:spPr>
            <a:xfrm>
              <a:off x="5239750" y="2011725"/>
              <a:ext cx="283550" cy="317225"/>
            </a:xfrm>
            <a:custGeom>
              <a:avLst/>
              <a:gdLst/>
              <a:ahLst/>
              <a:cxnLst/>
              <a:rect l="l" t="t" r="r" b="b"/>
              <a:pathLst>
                <a:path w="11342" h="12689" extrusionOk="0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06;p72">
              <a:extLst>
                <a:ext uri="{FF2B5EF4-FFF2-40B4-BE49-F238E27FC236}">
                  <a16:creationId xmlns:a16="http://schemas.microsoft.com/office/drawing/2014/main" id="{97F19915-48D6-971A-0145-3C70ED55FDED}"/>
                </a:ext>
              </a:extLst>
            </p:cNvPr>
            <p:cNvSpPr/>
            <p:nvPr/>
          </p:nvSpPr>
          <p:spPr>
            <a:xfrm>
              <a:off x="3978850" y="2509050"/>
              <a:ext cx="896500" cy="797150"/>
            </a:xfrm>
            <a:custGeom>
              <a:avLst/>
              <a:gdLst/>
              <a:ahLst/>
              <a:cxnLst/>
              <a:rect l="l" t="t" r="r" b="b"/>
              <a:pathLst>
                <a:path w="35860" h="31886" extrusionOk="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07;p72">
              <a:extLst>
                <a:ext uri="{FF2B5EF4-FFF2-40B4-BE49-F238E27FC236}">
                  <a16:creationId xmlns:a16="http://schemas.microsoft.com/office/drawing/2014/main" id="{4E5C9916-AA37-7C04-171E-F99848BB3C4C}"/>
                </a:ext>
              </a:extLst>
            </p:cNvPr>
            <p:cNvSpPr/>
            <p:nvPr/>
          </p:nvSpPr>
          <p:spPr>
            <a:xfrm>
              <a:off x="4783575" y="2337950"/>
              <a:ext cx="293575" cy="366950"/>
            </a:xfrm>
            <a:custGeom>
              <a:avLst/>
              <a:gdLst/>
              <a:ahLst/>
              <a:cxnLst/>
              <a:rect l="l" t="t" r="r" b="b"/>
              <a:pathLst>
                <a:path w="11743" h="14678" fill="none" extrusionOk="0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08;p72">
              <a:extLst>
                <a:ext uri="{FF2B5EF4-FFF2-40B4-BE49-F238E27FC236}">
                  <a16:creationId xmlns:a16="http://schemas.microsoft.com/office/drawing/2014/main" id="{B178A8B5-4F92-6958-300E-980DF73B47B8}"/>
                </a:ext>
              </a:extLst>
            </p:cNvPr>
            <p:cNvSpPr/>
            <p:nvPr/>
          </p:nvSpPr>
          <p:spPr>
            <a:xfrm>
              <a:off x="3780375" y="3116000"/>
              <a:ext cx="294400" cy="366950"/>
            </a:xfrm>
            <a:custGeom>
              <a:avLst/>
              <a:gdLst/>
              <a:ahLst/>
              <a:cxnLst/>
              <a:rect l="l" t="t" r="r" b="b"/>
              <a:pathLst>
                <a:path w="11776" h="14678" fill="none" extrusionOk="0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w="1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09;p72">
              <a:extLst>
                <a:ext uri="{FF2B5EF4-FFF2-40B4-BE49-F238E27FC236}">
                  <a16:creationId xmlns:a16="http://schemas.microsoft.com/office/drawing/2014/main" id="{FE6D43AA-429E-D3CA-2EAA-865E9BD2067D}"/>
                </a:ext>
              </a:extLst>
            </p:cNvPr>
            <p:cNvSpPr/>
            <p:nvPr/>
          </p:nvSpPr>
          <p:spPr>
            <a:xfrm>
              <a:off x="2949775" y="3530475"/>
              <a:ext cx="657175" cy="549575"/>
            </a:xfrm>
            <a:custGeom>
              <a:avLst/>
              <a:gdLst/>
              <a:ahLst/>
              <a:cxnLst/>
              <a:rect l="l" t="t" r="r" b="b"/>
              <a:pathLst>
                <a:path w="26287" h="21983" extrusionOk="0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0;p72">
              <a:extLst>
                <a:ext uri="{FF2B5EF4-FFF2-40B4-BE49-F238E27FC236}">
                  <a16:creationId xmlns:a16="http://schemas.microsoft.com/office/drawing/2014/main" id="{E9D04A57-D4C7-993E-2C89-2D0EC7B16380}"/>
                </a:ext>
              </a:extLst>
            </p:cNvPr>
            <p:cNvSpPr/>
            <p:nvPr/>
          </p:nvSpPr>
          <p:spPr>
            <a:xfrm>
              <a:off x="3206625" y="3530475"/>
              <a:ext cx="400325" cy="350275"/>
            </a:xfrm>
            <a:custGeom>
              <a:avLst/>
              <a:gdLst/>
              <a:ahLst/>
              <a:cxnLst/>
              <a:rect l="l" t="t" r="r" b="b"/>
              <a:pathLst>
                <a:path w="16013" h="14011" extrusionOk="0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1;p72">
              <a:extLst>
                <a:ext uri="{FF2B5EF4-FFF2-40B4-BE49-F238E27FC236}">
                  <a16:creationId xmlns:a16="http://schemas.microsoft.com/office/drawing/2014/main" id="{CA48F44B-7EFE-CB85-DBB5-E797DEEA780F}"/>
                </a:ext>
              </a:extLst>
            </p:cNvPr>
            <p:cNvSpPr/>
            <p:nvPr/>
          </p:nvSpPr>
          <p:spPr>
            <a:xfrm>
              <a:off x="3199950" y="3781700"/>
              <a:ext cx="87600" cy="99450"/>
            </a:xfrm>
            <a:custGeom>
              <a:avLst/>
              <a:gdLst/>
              <a:ahLst/>
              <a:cxnLst/>
              <a:rect l="l" t="t" r="r" b="b"/>
              <a:pathLst>
                <a:path w="3504" h="3978" extrusionOk="0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2;p72">
              <a:extLst>
                <a:ext uri="{FF2B5EF4-FFF2-40B4-BE49-F238E27FC236}">
                  <a16:creationId xmlns:a16="http://schemas.microsoft.com/office/drawing/2014/main" id="{3C90B9CC-FA92-1706-E0C1-B0F19144A149}"/>
                </a:ext>
              </a:extLst>
            </p:cNvPr>
            <p:cNvSpPr/>
            <p:nvPr/>
          </p:nvSpPr>
          <p:spPr>
            <a:xfrm>
              <a:off x="3049850" y="4022500"/>
              <a:ext cx="20050" cy="24200"/>
            </a:xfrm>
            <a:custGeom>
              <a:avLst/>
              <a:gdLst/>
              <a:ahLst/>
              <a:cxnLst/>
              <a:rect l="l" t="t" r="r" b="b"/>
              <a:pathLst>
                <a:path w="802" h="968" fill="none" extrusionOk="0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13;p72">
              <a:extLst>
                <a:ext uri="{FF2B5EF4-FFF2-40B4-BE49-F238E27FC236}">
                  <a16:creationId xmlns:a16="http://schemas.microsoft.com/office/drawing/2014/main" id="{177A98CA-3239-F809-B617-06741C812FA8}"/>
                </a:ext>
              </a:extLst>
            </p:cNvPr>
            <p:cNvSpPr/>
            <p:nvPr/>
          </p:nvSpPr>
          <p:spPr>
            <a:xfrm>
              <a:off x="3174950" y="3924925"/>
              <a:ext cx="18350" cy="24200"/>
            </a:xfrm>
            <a:custGeom>
              <a:avLst/>
              <a:gdLst/>
              <a:ahLst/>
              <a:cxnLst/>
              <a:rect l="l" t="t" r="r" b="b"/>
              <a:pathLst>
                <a:path w="734" h="968" fill="none" extrusionOk="0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14;p72">
              <a:extLst>
                <a:ext uri="{FF2B5EF4-FFF2-40B4-BE49-F238E27FC236}">
                  <a16:creationId xmlns:a16="http://schemas.microsoft.com/office/drawing/2014/main" id="{285B90FB-3CEC-77AE-2E5A-85778999DB48}"/>
                </a:ext>
              </a:extLst>
            </p:cNvPr>
            <p:cNvSpPr/>
            <p:nvPr/>
          </p:nvSpPr>
          <p:spPr>
            <a:xfrm>
              <a:off x="3300025" y="3828175"/>
              <a:ext cx="18375" cy="24225"/>
            </a:xfrm>
            <a:custGeom>
              <a:avLst/>
              <a:gdLst/>
              <a:ahLst/>
              <a:cxnLst/>
              <a:rect l="l" t="t" r="r" b="b"/>
              <a:pathLst>
                <a:path w="735" h="969" fill="none" extrusionOk="0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15;p72">
              <a:extLst>
                <a:ext uri="{FF2B5EF4-FFF2-40B4-BE49-F238E27FC236}">
                  <a16:creationId xmlns:a16="http://schemas.microsoft.com/office/drawing/2014/main" id="{BE9A6AA4-B83E-AB75-FCFA-4EEBFFEED2E6}"/>
                </a:ext>
              </a:extLst>
            </p:cNvPr>
            <p:cNvSpPr/>
            <p:nvPr/>
          </p:nvSpPr>
          <p:spPr>
            <a:xfrm>
              <a:off x="3424275" y="3731450"/>
              <a:ext cx="19225" cy="23375"/>
            </a:xfrm>
            <a:custGeom>
              <a:avLst/>
              <a:gdLst/>
              <a:ahLst/>
              <a:cxnLst/>
              <a:rect l="l" t="t" r="r" b="b"/>
              <a:pathLst>
                <a:path w="769" h="935" fill="none" extrusionOk="0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16;p72">
              <a:extLst>
                <a:ext uri="{FF2B5EF4-FFF2-40B4-BE49-F238E27FC236}">
                  <a16:creationId xmlns:a16="http://schemas.microsoft.com/office/drawing/2014/main" id="{A0C935DB-E755-C106-0930-12ED930C990E}"/>
                </a:ext>
              </a:extLst>
            </p:cNvPr>
            <p:cNvSpPr/>
            <p:nvPr/>
          </p:nvSpPr>
          <p:spPr>
            <a:xfrm>
              <a:off x="3549375" y="3633875"/>
              <a:ext cx="19200" cy="24200"/>
            </a:xfrm>
            <a:custGeom>
              <a:avLst/>
              <a:gdLst/>
              <a:ahLst/>
              <a:cxnLst/>
              <a:rect l="l" t="t" r="r" b="b"/>
              <a:pathLst>
                <a:path w="768" h="968" fill="none" extrusionOk="0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17;p72">
              <a:extLst>
                <a:ext uri="{FF2B5EF4-FFF2-40B4-BE49-F238E27FC236}">
                  <a16:creationId xmlns:a16="http://schemas.microsoft.com/office/drawing/2014/main" id="{A04B858C-4199-E86F-A652-3051CAB9ADA0}"/>
                </a:ext>
              </a:extLst>
            </p:cNvPr>
            <p:cNvSpPr/>
            <p:nvPr/>
          </p:nvSpPr>
          <p:spPr>
            <a:xfrm>
              <a:off x="2992300" y="3948275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18;p72">
              <a:extLst>
                <a:ext uri="{FF2B5EF4-FFF2-40B4-BE49-F238E27FC236}">
                  <a16:creationId xmlns:a16="http://schemas.microsoft.com/office/drawing/2014/main" id="{6B7D7A8F-4F27-8173-7CA1-9FD03C421413}"/>
                </a:ext>
              </a:extLst>
            </p:cNvPr>
            <p:cNvSpPr/>
            <p:nvPr/>
          </p:nvSpPr>
          <p:spPr>
            <a:xfrm>
              <a:off x="3117400" y="3851525"/>
              <a:ext cx="20025" cy="25050"/>
            </a:xfrm>
            <a:custGeom>
              <a:avLst/>
              <a:gdLst/>
              <a:ahLst/>
              <a:cxnLst/>
              <a:rect l="l" t="t" r="r" b="b"/>
              <a:pathLst>
                <a:path w="801" h="1002" fill="none" extrusionOk="0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19;p72">
              <a:extLst>
                <a:ext uri="{FF2B5EF4-FFF2-40B4-BE49-F238E27FC236}">
                  <a16:creationId xmlns:a16="http://schemas.microsoft.com/office/drawing/2014/main" id="{3B651E2C-6E66-1084-2C7B-2B936BDE7C41}"/>
                </a:ext>
              </a:extLst>
            </p:cNvPr>
            <p:cNvSpPr/>
            <p:nvPr/>
          </p:nvSpPr>
          <p:spPr>
            <a:xfrm>
              <a:off x="3242475" y="3753975"/>
              <a:ext cx="19225" cy="25025"/>
            </a:xfrm>
            <a:custGeom>
              <a:avLst/>
              <a:gdLst/>
              <a:ahLst/>
              <a:cxnLst/>
              <a:rect l="l" t="t" r="r" b="b"/>
              <a:pathLst>
                <a:path w="769" h="1001" fill="none" extrusionOk="0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20;p72">
              <a:extLst>
                <a:ext uri="{FF2B5EF4-FFF2-40B4-BE49-F238E27FC236}">
                  <a16:creationId xmlns:a16="http://schemas.microsoft.com/office/drawing/2014/main" id="{27976DD1-AEDD-6B66-BDCF-D334B6B80EE9}"/>
                </a:ext>
              </a:extLst>
            </p:cNvPr>
            <p:cNvSpPr/>
            <p:nvPr/>
          </p:nvSpPr>
          <p:spPr>
            <a:xfrm>
              <a:off x="3367575" y="3657225"/>
              <a:ext cx="19200" cy="25050"/>
            </a:xfrm>
            <a:custGeom>
              <a:avLst/>
              <a:gdLst/>
              <a:ahLst/>
              <a:cxnLst/>
              <a:rect l="l" t="t" r="r" b="b"/>
              <a:pathLst>
                <a:path w="768" h="1002" fill="none" extrusionOk="0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21;p72">
              <a:extLst>
                <a:ext uri="{FF2B5EF4-FFF2-40B4-BE49-F238E27FC236}">
                  <a16:creationId xmlns:a16="http://schemas.microsoft.com/office/drawing/2014/main" id="{56857846-24C1-6920-7F26-A51E94C3B2B0}"/>
                </a:ext>
              </a:extLst>
            </p:cNvPr>
            <p:cNvSpPr/>
            <p:nvPr/>
          </p:nvSpPr>
          <p:spPr>
            <a:xfrm>
              <a:off x="3491825" y="3560500"/>
              <a:ext cx="20050" cy="25025"/>
            </a:xfrm>
            <a:custGeom>
              <a:avLst/>
              <a:gdLst/>
              <a:ahLst/>
              <a:cxnLst/>
              <a:rect l="l" t="t" r="r" b="b"/>
              <a:pathLst>
                <a:path w="802" h="1001" fill="none" extrusionOk="0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w="8350" cap="flat" cmpd="sng">
              <a:solidFill>
                <a:srgbClr val="30424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22;p72">
              <a:extLst>
                <a:ext uri="{FF2B5EF4-FFF2-40B4-BE49-F238E27FC236}">
                  <a16:creationId xmlns:a16="http://schemas.microsoft.com/office/drawing/2014/main" id="{D964CC78-AF06-83E7-25DC-8C0E36A5E829}"/>
                </a:ext>
              </a:extLst>
            </p:cNvPr>
            <p:cNvSpPr/>
            <p:nvPr/>
          </p:nvSpPr>
          <p:spPr>
            <a:xfrm>
              <a:off x="4213175" y="3017600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23;p72">
              <a:extLst>
                <a:ext uri="{FF2B5EF4-FFF2-40B4-BE49-F238E27FC236}">
                  <a16:creationId xmlns:a16="http://schemas.microsoft.com/office/drawing/2014/main" id="{1A6AEB21-75CA-A933-D753-A6AE03D76386}"/>
                </a:ext>
              </a:extLst>
            </p:cNvPr>
            <p:cNvSpPr/>
            <p:nvPr/>
          </p:nvSpPr>
          <p:spPr>
            <a:xfrm>
              <a:off x="4239025" y="2959225"/>
              <a:ext cx="115125" cy="119275"/>
            </a:xfrm>
            <a:custGeom>
              <a:avLst/>
              <a:gdLst/>
              <a:ahLst/>
              <a:cxnLst/>
              <a:rect l="l" t="t" r="r" b="b"/>
              <a:pathLst>
                <a:path w="4605" h="4771" extrusionOk="0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24;p72">
              <a:extLst>
                <a:ext uri="{FF2B5EF4-FFF2-40B4-BE49-F238E27FC236}">
                  <a16:creationId xmlns:a16="http://schemas.microsoft.com/office/drawing/2014/main" id="{7597445C-84D1-88E6-9568-88402663BA64}"/>
                </a:ext>
              </a:extLst>
            </p:cNvPr>
            <p:cNvSpPr/>
            <p:nvPr/>
          </p:nvSpPr>
          <p:spPr>
            <a:xfrm>
              <a:off x="4314075" y="2919200"/>
              <a:ext cx="90925" cy="102600"/>
            </a:xfrm>
            <a:custGeom>
              <a:avLst/>
              <a:gdLst/>
              <a:ahLst/>
              <a:cxnLst/>
              <a:rect l="l" t="t" r="r" b="b"/>
              <a:pathLst>
                <a:path w="3637" h="4104" extrusionOk="0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625;p72">
              <a:extLst>
                <a:ext uri="{FF2B5EF4-FFF2-40B4-BE49-F238E27FC236}">
                  <a16:creationId xmlns:a16="http://schemas.microsoft.com/office/drawing/2014/main" id="{EFE2F435-8F8D-46B0-D955-63BDD4F3FBA2}"/>
                </a:ext>
              </a:extLst>
            </p:cNvPr>
            <p:cNvSpPr/>
            <p:nvPr/>
          </p:nvSpPr>
          <p:spPr>
            <a:xfrm>
              <a:off x="4367450" y="2861650"/>
              <a:ext cx="107600" cy="106350"/>
            </a:xfrm>
            <a:custGeom>
              <a:avLst/>
              <a:gdLst/>
              <a:ahLst/>
              <a:cxnLst/>
              <a:rect l="l" t="t" r="r" b="b"/>
              <a:pathLst>
                <a:path w="4304" h="4254" extrusionOk="0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626;p72">
              <a:extLst>
                <a:ext uri="{FF2B5EF4-FFF2-40B4-BE49-F238E27FC236}">
                  <a16:creationId xmlns:a16="http://schemas.microsoft.com/office/drawing/2014/main" id="{CE0A5107-EE39-2BCE-36B1-D2F401C011A7}"/>
                </a:ext>
              </a:extLst>
            </p:cNvPr>
            <p:cNvSpPr/>
            <p:nvPr/>
          </p:nvSpPr>
          <p:spPr>
            <a:xfrm>
              <a:off x="4439175" y="2842475"/>
              <a:ext cx="100100" cy="81750"/>
            </a:xfrm>
            <a:custGeom>
              <a:avLst/>
              <a:gdLst/>
              <a:ahLst/>
              <a:cxnLst/>
              <a:rect l="l" t="t" r="r" b="b"/>
              <a:pathLst>
                <a:path w="4004" h="3270" extrusionOk="0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627;p72">
              <a:extLst>
                <a:ext uri="{FF2B5EF4-FFF2-40B4-BE49-F238E27FC236}">
                  <a16:creationId xmlns:a16="http://schemas.microsoft.com/office/drawing/2014/main" id="{60707740-9D62-DDB8-376D-76548ED7A969}"/>
                </a:ext>
              </a:extLst>
            </p:cNvPr>
            <p:cNvSpPr/>
            <p:nvPr/>
          </p:nvSpPr>
          <p:spPr>
            <a:xfrm>
              <a:off x="4492550" y="2800775"/>
              <a:ext cx="67575" cy="81750"/>
            </a:xfrm>
            <a:custGeom>
              <a:avLst/>
              <a:gdLst/>
              <a:ahLst/>
              <a:cxnLst/>
              <a:rect l="l" t="t" r="r" b="b"/>
              <a:pathLst>
                <a:path w="2703" h="3270" extrusionOk="0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628;p72">
              <a:extLst>
                <a:ext uri="{FF2B5EF4-FFF2-40B4-BE49-F238E27FC236}">
                  <a16:creationId xmlns:a16="http://schemas.microsoft.com/office/drawing/2014/main" id="{C85EE046-F160-C149-D311-3A99225A8D4B}"/>
                </a:ext>
              </a:extLst>
            </p:cNvPr>
            <p:cNvSpPr/>
            <p:nvPr/>
          </p:nvSpPr>
          <p:spPr>
            <a:xfrm>
              <a:off x="4518400" y="2743250"/>
              <a:ext cx="115100" cy="120100"/>
            </a:xfrm>
            <a:custGeom>
              <a:avLst/>
              <a:gdLst/>
              <a:ahLst/>
              <a:cxnLst/>
              <a:rect l="l" t="t" r="r" b="b"/>
              <a:pathLst>
                <a:path w="4604" h="4804" extrusionOk="0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629;p72">
              <a:extLst>
                <a:ext uri="{FF2B5EF4-FFF2-40B4-BE49-F238E27FC236}">
                  <a16:creationId xmlns:a16="http://schemas.microsoft.com/office/drawing/2014/main" id="{1EB80573-23DE-3C7F-3546-CA3C02D8372E}"/>
                </a:ext>
              </a:extLst>
            </p:cNvPr>
            <p:cNvSpPr/>
            <p:nvPr/>
          </p:nvSpPr>
          <p:spPr>
            <a:xfrm>
              <a:off x="3617750" y="3528575"/>
              <a:ext cx="1079125" cy="940100"/>
            </a:xfrm>
            <a:custGeom>
              <a:avLst/>
              <a:gdLst/>
              <a:ahLst/>
              <a:cxnLst/>
              <a:rect l="l" t="t" r="r" b="b"/>
              <a:pathLst>
                <a:path w="43165" h="37604" extrusionOk="0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630;p72">
              <a:extLst>
                <a:ext uri="{FF2B5EF4-FFF2-40B4-BE49-F238E27FC236}">
                  <a16:creationId xmlns:a16="http://schemas.microsoft.com/office/drawing/2014/main" id="{9D2672AE-E76D-7C0D-DB55-845A8B8CB64A}"/>
                </a:ext>
              </a:extLst>
            </p:cNvPr>
            <p:cNvSpPr/>
            <p:nvPr/>
          </p:nvSpPr>
          <p:spPr>
            <a:xfrm>
              <a:off x="3617750" y="3506275"/>
              <a:ext cx="1079125" cy="962400"/>
            </a:xfrm>
            <a:custGeom>
              <a:avLst/>
              <a:gdLst/>
              <a:ahLst/>
              <a:cxnLst/>
              <a:rect l="l" t="t" r="r" b="b"/>
              <a:pathLst>
                <a:path w="43165" h="38496" fill="none" extrusionOk="0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631;p72">
              <a:extLst>
                <a:ext uri="{FF2B5EF4-FFF2-40B4-BE49-F238E27FC236}">
                  <a16:creationId xmlns:a16="http://schemas.microsoft.com/office/drawing/2014/main" id="{9A5CE00C-C433-0275-7D2E-7718C385EE8D}"/>
                </a:ext>
              </a:extLst>
            </p:cNvPr>
            <p:cNvSpPr/>
            <p:nvPr/>
          </p:nvSpPr>
          <p:spPr>
            <a:xfrm>
              <a:off x="3696150" y="3562975"/>
              <a:ext cx="204325" cy="220425"/>
            </a:xfrm>
            <a:custGeom>
              <a:avLst/>
              <a:gdLst/>
              <a:ahLst/>
              <a:cxnLst/>
              <a:rect l="l" t="t" r="r" b="b"/>
              <a:pathLst>
                <a:path w="8173" h="8817" extrusionOk="0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632;p72">
              <a:extLst>
                <a:ext uri="{FF2B5EF4-FFF2-40B4-BE49-F238E27FC236}">
                  <a16:creationId xmlns:a16="http://schemas.microsoft.com/office/drawing/2014/main" id="{163E4861-5E87-34A1-640F-0EC3E2AC2719}"/>
                </a:ext>
              </a:extLst>
            </p:cNvPr>
            <p:cNvSpPr/>
            <p:nvPr/>
          </p:nvSpPr>
          <p:spPr>
            <a:xfrm>
              <a:off x="4339100" y="2743925"/>
              <a:ext cx="1053275" cy="884975"/>
            </a:xfrm>
            <a:custGeom>
              <a:avLst/>
              <a:gdLst/>
              <a:ahLst/>
              <a:cxnLst/>
              <a:rect l="l" t="t" r="r" b="b"/>
              <a:pathLst>
                <a:path w="42131" h="35399" extrusionOk="0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633;p72">
              <a:extLst>
                <a:ext uri="{FF2B5EF4-FFF2-40B4-BE49-F238E27FC236}">
                  <a16:creationId xmlns:a16="http://schemas.microsoft.com/office/drawing/2014/main" id="{E3128700-62CC-599D-8453-C173B32BC524}"/>
                </a:ext>
              </a:extLst>
            </p:cNvPr>
            <p:cNvSpPr/>
            <p:nvPr/>
          </p:nvSpPr>
          <p:spPr>
            <a:xfrm>
              <a:off x="4339100" y="2733225"/>
              <a:ext cx="1053275" cy="894850"/>
            </a:xfrm>
            <a:custGeom>
              <a:avLst/>
              <a:gdLst/>
              <a:ahLst/>
              <a:cxnLst/>
              <a:rect l="l" t="t" r="r" b="b"/>
              <a:pathLst>
                <a:path w="42131" h="35794" fill="none" extrusionOk="0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634;p72">
              <a:extLst>
                <a:ext uri="{FF2B5EF4-FFF2-40B4-BE49-F238E27FC236}">
                  <a16:creationId xmlns:a16="http://schemas.microsoft.com/office/drawing/2014/main" id="{B68F1BC8-6D64-6C63-4E24-F876A6FCF8F1}"/>
                </a:ext>
              </a:extLst>
            </p:cNvPr>
            <p:cNvSpPr/>
            <p:nvPr/>
          </p:nvSpPr>
          <p:spPr>
            <a:xfrm>
              <a:off x="4418325" y="2798825"/>
              <a:ext cx="349450" cy="250225"/>
            </a:xfrm>
            <a:custGeom>
              <a:avLst/>
              <a:gdLst/>
              <a:ahLst/>
              <a:cxnLst/>
              <a:rect l="l" t="t" r="r" b="b"/>
              <a:pathLst>
                <a:path w="13978" h="10009" extrusionOk="0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635;p72">
              <a:extLst>
                <a:ext uri="{FF2B5EF4-FFF2-40B4-BE49-F238E27FC236}">
                  <a16:creationId xmlns:a16="http://schemas.microsoft.com/office/drawing/2014/main" id="{5475E537-0662-3B89-552E-9F6DCABEBFFD}"/>
                </a:ext>
              </a:extLst>
            </p:cNvPr>
            <p:cNvSpPr/>
            <p:nvPr/>
          </p:nvSpPr>
          <p:spPr>
            <a:xfrm>
              <a:off x="4803600" y="3184400"/>
              <a:ext cx="211000" cy="49225"/>
            </a:xfrm>
            <a:custGeom>
              <a:avLst/>
              <a:gdLst/>
              <a:ahLst/>
              <a:cxnLst/>
              <a:rect l="l" t="t" r="r" b="b"/>
              <a:pathLst>
                <a:path w="8440" h="1969" fill="none" extrusionOk="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w="25025" cap="rnd" cmpd="sng">
              <a:solidFill>
                <a:srgbClr val="F497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636;p72">
              <a:extLst>
                <a:ext uri="{FF2B5EF4-FFF2-40B4-BE49-F238E27FC236}">
                  <a16:creationId xmlns:a16="http://schemas.microsoft.com/office/drawing/2014/main" id="{8E987BBB-77A2-43F4-2FAA-917FDE1F9B00}"/>
                </a:ext>
              </a:extLst>
            </p:cNvPr>
            <p:cNvSpPr/>
            <p:nvPr/>
          </p:nvSpPr>
          <p:spPr>
            <a:xfrm>
              <a:off x="3833750" y="3046825"/>
              <a:ext cx="1249250" cy="1113275"/>
            </a:xfrm>
            <a:custGeom>
              <a:avLst/>
              <a:gdLst/>
              <a:ahLst/>
              <a:cxnLst/>
              <a:rect l="l" t="t" r="r" b="b"/>
              <a:pathLst>
                <a:path w="49970" h="44531" extrusionOk="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637;p72">
              <a:extLst>
                <a:ext uri="{FF2B5EF4-FFF2-40B4-BE49-F238E27FC236}">
                  <a16:creationId xmlns:a16="http://schemas.microsoft.com/office/drawing/2014/main" id="{01BCCC28-25B3-DC9E-131A-B709FC935456}"/>
                </a:ext>
              </a:extLst>
            </p:cNvPr>
            <p:cNvSpPr/>
            <p:nvPr/>
          </p:nvSpPr>
          <p:spPr>
            <a:xfrm>
              <a:off x="3954650" y="3096450"/>
              <a:ext cx="346125" cy="260050"/>
            </a:xfrm>
            <a:custGeom>
              <a:avLst/>
              <a:gdLst/>
              <a:ahLst/>
              <a:cxnLst/>
              <a:rect l="l" t="t" r="r" b="b"/>
              <a:pathLst>
                <a:path w="13845" h="10402" extrusionOk="0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638;p72">
              <a:extLst>
                <a:ext uri="{FF2B5EF4-FFF2-40B4-BE49-F238E27FC236}">
                  <a16:creationId xmlns:a16="http://schemas.microsoft.com/office/drawing/2014/main" id="{18540003-529D-F3D5-EEE4-75DA46F948FB}"/>
                </a:ext>
              </a:extLst>
            </p:cNvPr>
            <p:cNvSpPr/>
            <p:nvPr/>
          </p:nvSpPr>
          <p:spPr>
            <a:xfrm>
              <a:off x="3833750" y="3021775"/>
              <a:ext cx="1249250" cy="1138325"/>
            </a:xfrm>
            <a:custGeom>
              <a:avLst/>
              <a:gdLst/>
              <a:ahLst/>
              <a:cxnLst/>
              <a:rect l="l" t="t" r="r" b="b"/>
              <a:pathLst>
                <a:path w="49970" h="45533" fill="none" extrusionOk="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w="250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639;p72">
              <a:extLst>
                <a:ext uri="{FF2B5EF4-FFF2-40B4-BE49-F238E27FC236}">
                  <a16:creationId xmlns:a16="http://schemas.microsoft.com/office/drawing/2014/main" id="{AE440772-F299-5AE9-CC21-7DABFF0C57F3}"/>
                </a:ext>
              </a:extLst>
            </p:cNvPr>
            <p:cNvSpPr/>
            <p:nvPr/>
          </p:nvSpPr>
          <p:spPr>
            <a:xfrm>
              <a:off x="2400225" y="4428600"/>
              <a:ext cx="60900" cy="53850"/>
            </a:xfrm>
            <a:custGeom>
              <a:avLst/>
              <a:gdLst/>
              <a:ahLst/>
              <a:cxnLst/>
              <a:rect l="l" t="t" r="r" b="b"/>
              <a:pathLst>
                <a:path w="2436" h="2154" extrusionOk="0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2651;p86">
            <a:extLst>
              <a:ext uri="{FF2B5EF4-FFF2-40B4-BE49-F238E27FC236}">
                <a16:creationId xmlns:a16="http://schemas.microsoft.com/office/drawing/2014/main" id="{3BECB68E-79BB-7EA4-F463-BCF3E18C5DB5}"/>
              </a:ext>
            </a:extLst>
          </p:cNvPr>
          <p:cNvSpPr txBox="1"/>
          <p:nvPr/>
        </p:nvSpPr>
        <p:spPr>
          <a:xfrm>
            <a:off x="8645077" y="4752757"/>
            <a:ext cx="414069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14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489198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61"/>
          <p:cNvSpPr txBox="1">
            <a:spLocks noGrp="1"/>
          </p:cNvSpPr>
          <p:nvPr>
            <p:ph type="title"/>
          </p:nvPr>
        </p:nvSpPr>
        <p:spPr>
          <a:xfrm>
            <a:off x="1417552" y="965883"/>
            <a:ext cx="3276946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/>
              <a:t>Thank you !</a:t>
            </a:r>
            <a:endParaRPr sz="3500" dirty="0"/>
          </a:p>
        </p:txBody>
      </p:sp>
      <p:sp>
        <p:nvSpPr>
          <p:cNvPr id="911" name="Google Shape;911;p61"/>
          <p:cNvSpPr/>
          <p:nvPr/>
        </p:nvSpPr>
        <p:spPr>
          <a:xfrm>
            <a:off x="930925" y="2643777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2" name="Google Shape;912;p61"/>
          <p:cNvGrpSpPr/>
          <p:nvPr/>
        </p:nvGrpSpPr>
        <p:grpSpPr>
          <a:xfrm rot="7909942">
            <a:off x="6154509" y="4463989"/>
            <a:ext cx="602476" cy="353013"/>
            <a:chOff x="-1131628" y="1250953"/>
            <a:chExt cx="695437" cy="407447"/>
          </a:xfrm>
        </p:grpSpPr>
        <p:sp>
          <p:nvSpPr>
            <p:cNvPr id="913" name="Google Shape;913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61"/>
          <p:cNvSpPr/>
          <p:nvPr/>
        </p:nvSpPr>
        <p:spPr>
          <a:xfrm>
            <a:off x="3056025" y="4338702"/>
            <a:ext cx="230146" cy="230178"/>
          </a:xfrm>
          <a:custGeom>
            <a:avLst/>
            <a:gdLst/>
            <a:ahLst/>
            <a:cxnLst/>
            <a:rect l="l" t="t" r="r" b="b"/>
            <a:pathLst>
              <a:path w="7239" h="7240" extrusionOk="0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61"/>
          <p:cNvGrpSpPr/>
          <p:nvPr/>
        </p:nvGrpSpPr>
        <p:grpSpPr>
          <a:xfrm rot="-7140317">
            <a:off x="5046149" y="527730"/>
            <a:ext cx="643533" cy="377037"/>
            <a:chOff x="-1131628" y="1250953"/>
            <a:chExt cx="695437" cy="407447"/>
          </a:xfrm>
        </p:grpSpPr>
        <p:sp>
          <p:nvSpPr>
            <p:cNvPr id="918" name="Google Shape;918;p61"/>
            <p:cNvSpPr/>
            <p:nvPr/>
          </p:nvSpPr>
          <p:spPr>
            <a:xfrm>
              <a:off x="-1131628" y="1250953"/>
              <a:ext cx="695437" cy="407447"/>
            </a:xfrm>
            <a:custGeom>
              <a:avLst/>
              <a:gdLst/>
              <a:ahLst/>
              <a:cxnLst/>
              <a:rect l="l" t="t" r="r" b="b"/>
              <a:pathLst>
                <a:path w="19881" h="11648" extrusionOk="0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61"/>
            <p:cNvSpPr/>
            <p:nvPr/>
          </p:nvSpPr>
          <p:spPr>
            <a:xfrm>
              <a:off x="-1131628" y="1328644"/>
              <a:ext cx="393245" cy="329756"/>
            </a:xfrm>
            <a:custGeom>
              <a:avLst/>
              <a:gdLst/>
              <a:ahLst/>
              <a:cxnLst/>
              <a:rect l="l" t="t" r="r" b="b"/>
              <a:pathLst>
                <a:path w="11242" h="9427" extrusionOk="0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61"/>
            <p:cNvSpPr/>
            <p:nvPr/>
          </p:nvSpPr>
          <p:spPr>
            <a:xfrm>
              <a:off x="-1033614" y="1304858"/>
              <a:ext cx="460931" cy="190956"/>
            </a:xfrm>
            <a:custGeom>
              <a:avLst/>
              <a:gdLst/>
              <a:ahLst/>
              <a:cxnLst/>
              <a:rect l="l" t="t" r="r" b="b"/>
              <a:pathLst>
                <a:path w="13177" h="5459" extrusionOk="0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909;p61">
            <a:extLst>
              <a:ext uri="{FF2B5EF4-FFF2-40B4-BE49-F238E27FC236}">
                <a16:creationId xmlns:a16="http://schemas.microsoft.com/office/drawing/2014/main" id="{409251E0-11DD-E689-4C4C-ADA174AFE206}"/>
              </a:ext>
            </a:extLst>
          </p:cNvPr>
          <p:cNvSpPr txBox="1">
            <a:spLocks/>
          </p:cNvSpPr>
          <p:nvPr/>
        </p:nvSpPr>
        <p:spPr>
          <a:xfrm>
            <a:off x="4028705" y="2213217"/>
            <a:ext cx="4538443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11000" b="0" i="0" u="none" strike="noStrike" cap="none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dirty="0"/>
              <a:t>Any Questions ?</a:t>
            </a:r>
            <a:endParaRPr lang="fr-FR" sz="3500" dirty="0"/>
          </a:p>
        </p:txBody>
      </p:sp>
      <p:sp>
        <p:nvSpPr>
          <p:cNvPr id="3" name="Google Shape;2651;p86">
            <a:extLst>
              <a:ext uri="{FF2B5EF4-FFF2-40B4-BE49-F238E27FC236}">
                <a16:creationId xmlns:a16="http://schemas.microsoft.com/office/drawing/2014/main" id="{753FB730-E804-F3C4-8DB6-9148845313DF}"/>
              </a:ext>
            </a:extLst>
          </p:cNvPr>
          <p:cNvSpPr txBox="1"/>
          <p:nvPr/>
        </p:nvSpPr>
        <p:spPr>
          <a:xfrm>
            <a:off x="8567148" y="4791763"/>
            <a:ext cx="497435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4" name="Google Shape;5824;p12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5825" name="Google Shape;5825;p124"/>
          <p:cNvSpPr txBox="1">
            <a:spLocks noGrp="1"/>
          </p:cNvSpPr>
          <p:nvPr>
            <p:ph type="body" idx="1"/>
          </p:nvPr>
        </p:nvSpPr>
        <p:spPr>
          <a:xfrm>
            <a:off x="704100" y="1343121"/>
            <a:ext cx="7721400" cy="27550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[1] Home et al., “IDF Diabetes Atlas.”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diabetesatlas.org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[2] L. S. Mayberry, C. Guy, C. D. Hendrickson, A. B. McCoy, and T.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Elasy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, “Rates and Correlates of Uptake of Continuous Glucose Monitors Among Adults with Type 2 Diabetes in Primary Care and Endocrinology Settings,” J GEN INTERN MED, vol. 38, no. 11, pp. 2546–2552, Aug. 2023,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10.1007/s11606-023-08222-3.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[3] W. Wan et al., “Cost-effectiveness of Continuous Glucose Monitoring for Adults With Type 1 Diabetes Compared With Self-Monitoring of Blood Glucose: The DIAMOND Randomized Trial,” Diabetes Care, vol. 41, no. 6, pp. 1227–1234, Jun. 2018,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doi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10.2337/dc17-1821.</a:t>
            </a:r>
          </a:p>
          <a:p>
            <a:pPr>
              <a:buClr>
                <a:schemeClr val="accent1"/>
              </a:buClr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[4] American Diabetes Association. CGM and Time in Range, American Diabetes Association. 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url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: https : / / diabetes . org / about - diabetes / devices-technology/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cgm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-time-in-range.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[5] “Understanding A1C Test | ADA.” Accessed: Dec. 14, 2024. [Online]. Available: 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https://diabetes.org/about-diabetes/a1c</a:t>
            </a:r>
            <a:endParaRPr lang="en-US" sz="10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[6] “Cubic Spline Interpolation - Timo Denk’s Blog.” Accessed: Dec. 14, 2024. [Online]. Available: https://</a:t>
            </a:r>
            <a:r>
              <a:rPr lang="en-US" sz="1000" dirty="0" err="1">
                <a:solidFill>
                  <a:schemeClr val="hlink"/>
                </a:solidFill>
                <a:uFill>
                  <a:noFill/>
                </a:uFill>
              </a:rPr>
              <a:t>blog.timodenk.com</a:t>
            </a:r>
            <a:r>
              <a:rPr lang="en-US" sz="1000" dirty="0">
                <a:solidFill>
                  <a:schemeClr val="hlink"/>
                </a:solidFill>
                <a:uFill>
                  <a:noFill/>
                </a:uFill>
              </a:rPr>
              <a:t>/cubic-spline-interpolation/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endParaRPr lang="en-US" sz="1200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ECF91F78-7C08-A8AD-B24C-89C2DCCEC664}"/>
              </a:ext>
            </a:extLst>
          </p:cNvPr>
          <p:cNvSpPr txBox="1"/>
          <p:nvPr/>
        </p:nvSpPr>
        <p:spPr>
          <a:xfrm>
            <a:off x="8710398" y="4791763"/>
            <a:ext cx="629958" cy="351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16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>
          <a:extLst>
            <a:ext uri="{FF2B5EF4-FFF2-40B4-BE49-F238E27FC236}">
              <a16:creationId xmlns:a16="http://schemas.microsoft.com/office/drawing/2014/main" id="{A2949B27-9A58-9D61-ED42-6DE967A2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86">
            <a:extLst>
              <a:ext uri="{FF2B5EF4-FFF2-40B4-BE49-F238E27FC236}">
                <a16:creationId xmlns:a16="http://schemas.microsoft.com/office/drawing/2014/main" id="{C7C5038A-79DB-62CF-AF93-CEB1B0CDB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2597" name="Google Shape;2597;p86">
            <a:extLst>
              <a:ext uri="{FF2B5EF4-FFF2-40B4-BE49-F238E27FC236}">
                <a16:creationId xmlns:a16="http://schemas.microsoft.com/office/drawing/2014/main" id="{1F0E9107-5863-45EE-975C-ACE3A0D91A4D}"/>
              </a:ext>
            </a:extLst>
          </p:cNvPr>
          <p:cNvGrpSpPr/>
          <p:nvPr/>
        </p:nvGrpSpPr>
        <p:grpSpPr>
          <a:xfrm>
            <a:off x="701228" y="1569380"/>
            <a:ext cx="4764542" cy="2695209"/>
            <a:chOff x="692021" y="1678884"/>
            <a:chExt cx="4792338" cy="2710660"/>
          </a:xfrm>
        </p:grpSpPr>
        <p:sp>
          <p:nvSpPr>
            <p:cNvPr id="2598" name="Google Shape;2598;p86">
              <a:extLst>
                <a:ext uri="{FF2B5EF4-FFF2-40B4-BE49-F238E27FC236}">
                  <a16:creationId xmlns:a16="http://schemas.microsoft.com/office/drawing/2014/main" id="{10B615E2-0867-7CBD-8B70-48D732B3EEA8}"/>
                </a:ext>
              </a:extLst>
            </p:cNvPr>
            <p:cNvSpPr/>
            <p:nvPr/>
          </p:nvSpPr>
          <p:spPr>
            <a:xfrm>
              <a:off x="3584908" y="3004469"/>
              <a:ext cx="1054308" cy="235328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6">
              <a:extLst>
                <a:ext uri="{FF2B5EF4-FFF2-40B4-BE49-F238E27FC236}">
                  <a16:creationId xmlns:a16="http://schemas.microsoft.com/office/drawing/2014/main" id="{209B3047-FAE5-F24B-CC9B-93861DFEF83E}"/>
                </a:ext>
              </a:extLst>
            </p:cNvPr>
            <p:cNvSpPr/>
            <p:nvPr/>
          </p:nvSpPr>
          <p:spPr>
            <a:xfrm>
              <a:off x="2501978" y="1769334"/>
              <a:ext cx="2936186" cy="2216567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6">
              <a:extLst>
                <a:ext uri="{FF2B5EF4-FFF2-40B4-BE49-F238E27FC236}">
                  <a16:creationId xmlns:a16="http://schemas.microsoft.com/office/drawing/2014/main" id="{BC12266A-2C2A-05AA-D958-F697BE742A33}"/>
                </a:ext>
              </a:extLst>
            </p:cNvPr>
            <p:cNvSpPr/>
            <p:nvPr/>
          </p:nvSpPr>
          <p:spPr>
            <a:xfrm>
              <a:off x="4643814" y="3513746"/>
              <a:ext cx="790660" cy="580211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6">
              <a:extLst>
                <a:ext uri="{FF2B5EF4-FFF2-40B4-BE49-F238E27FC236}">
                  <a16:creationId xmlns:a16="http://schemas.microsoft.com/office/drawing/2014/main" id="{F42B2DF9-FCE4-7DEC-A21C-446F82ACE0C5}"/>
                </a:ext>
              </a:extLst>
            </p:cNvPr>
            <p:cNvSpPr/>
            <p:nvPr/>
          </p:nvSpPr>
          <p:spPr>
            <a:xfrm>
              <a:off x="5020493" y="3311033"/>
              <a:ext cx="407511" cy="222282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6">
              <a:extLst>
                <a:ext uri="{FF2B5EF4-FFF2-40B4-BE49-F238E27FC236}">
                  <a16:creationId xmlns:a16="http://schemas.microsoft.com/office/drawing/2014/main" id="{D9C993AD-38B6-03AD-C834-ABD51F142117}"/>
                </a:ext>
              </a:extLst>
            </p:cNvPr>
            <p:cNvSpPr/>
            <p:nvPr/>
          </p:nvSpPr>
          <p:spPr>
            <a:xfrm>
              <a:off x="4633032" y="3161699"/>
              <a:ext cx="201145" cy="227023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6">
              <a:extLst>
                <a:ext uri="{FF2B5EF4-FFF2-40B4-BE49-F238E27FC236}">
                  <a16:creationId xmlns:a16="http://schemas.microsoft.com/office/drawing/2014/main" id="{F4988F8B-3F36-76E8-02C9-9D4BC708CEEF}"/>
                </a:ext>
              </a:extLst>
            </p:cNvPr>
            <p:cNvSpPr/>
            <p:nvPr/>
          </p:nvSpPr>
          <p:spPr>
            <a:xfrm>
              <a:off x="4380469" y="3187363"/>
              <a:ext cx="386249" cy="307046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6">
              <a:extLst>
                <a:ext uri="{FF2B5EF4-FFF2-40B4-BE49-F238E27FC236}">
                  <a16:creationId xmlns:a16="http://schemas.microsoft.com/office/drawing/2014/main" id="{D973D9B4-DFE8-8201-F971-0168779F8C08}"/>
                </a:ext>
              </a:extLst>
            </p:cNvPr>
            <p:cNvSpPr/>
            <p:nvPr/>
          </p:nvSpPr>
          <p:spPr>
            <a:xfrm>
              <a:off x="3556570" y="3519129"/>
              <a:ext cx="162024" cy="28189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6">
              <a:extLst>
                <a:ext uri="{FF2B5EF4-FFF2-40B4-BE49-F238E27FC236}">
                  <a16:creationId xmlns:a16="http://schemas.microsoft.com/office/drawing/2014/main" id="{AE672DB2-AFE6-DF74-DDB4-AD1B219B08AA}"/>
                </a:ext>
              </a:extLst>
            </p:cNvPr>
            <p:cNvSpPr/>
            <p:nvPr/>
          </p:nvSpPr>
          <p:spPr>
            <a:xfrm>
              <a:off x="5017730" y="2352290"/>
              <a:ext cx="190665" cy="298188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6">
              <a:extLst>
                <a:ext uri="{FF2B5EF4-FFF2-40B4-BE49-F238E27FC236}">
                  <a16:creationId xmlns:a16="http://schemas.microsoft.com/office/drawing/2014/main" id="{B6F8D37E-D583-ED13-B703-EE4FF22670BC}"/>
                </a:ext>
              </a:extLst>
            </p:cNvPr>
            <p:cNvSpPr/>
            <p:nvPr/>
          </p:nvSpPr>
          <p:spPr>
            <a:xfrm>
              <a:off x="4923485" y="2894789"/>
              <a:ext cx="166017" cy="274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6">
              <a:extLst>
                <a:ext uri="{FF2B5EF4-FFF2-40B4-BE49-F238E27FC236}">
                  <a16:creationId xmlns:a16="http://schemas.microsoft.com/office/drawing/2014/main" id="{70B9D362-C75A-2FF0-8AFA-B8F3A6D73E1A}"/>
                </a:ext>
              </a:extLst>
            </p:cNvPr>
            <p:cNvSpPr/>
            <p:nvPr/>
          </p:nvSpPr>
          <p:spPr>
            <a:xfrm>
              <a:off x="4804894" y="3268152"/>
              <a:ext cx="132154" cy="162131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6">
              <a:extLst>
                <a:ext uri="{FF2B5EF4-FFF2-40B4-BE49-F238E27FC236}">
                  <a16:creationId xmlns:a16="http://schemas.microsoft.com/office/drawing/2014/main" id="{C488F805-901A-E69D-E1F9-FF0BDCC08EB0}"/>
                </a:ext>
              </a:extLst>
            </p:cNvPr>
            <p:cNvSpPr/>
            <p:nvPr/>
          </p:nvSpPr>
          <p:spPr>
            <a:xfrm>
              <a:off x="3507594" y="1771544"/>
              <a:ext cx="185443" cy="116203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6">
              <a:extLst>
                <a:ext uri="{FF2B5EF4-FFF2-40B4-BE49-F238E27FC236}">
                  <a16:creationId xmlns:a16="http://schemas.microsoft.com/office/drawing/2014/main" id="{4A744072-B466-4A5B-875D-8DE6A1980122}"/>
                </a:ext>
              </a:extLst>
            </p:cNvPr>
            <p:cNvSpPr/>
            <p:nvPr/>
          </p:nvSpPr>
          <p:spPr>
            <a:xfrm>
              <a:off x="2998477" y="1727344"/>
              <a:ext cx="175569" cy="63288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6">
              <a:extLst>
                <a:ext uri="{FF2B5EF4-FFF2-40B4-BE49-F238E27FC236}">
                  <a16:creationId xmlns:a16="http://schemas.microsoft.com/office/drawing/2014/main" id="{56E163EC-F1BB-6DCE-05D2-84A131D771F6}"/>
                </a:ext>
              </a:extLst>
            </p:cNvPr>
            <p:cNvSpPr/>
            <p:nvPr/>
          </p:nvSpPr>
          <p:spPr>
            <a:xfrm>
              <a:off x="2681539" y="2151911"/>
              <a:ext cx="82572" cy="8257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6">
              <a:extLst>
                <a:ext uri="{FF2B5EF4-FFF2-40B4-BE49-F238E27FC236}">
                  <a16:creationId xmlns:a16="http://schemas.microsoft.com/office/drawing/2014/main" id="{118844C7-2467-1360-7103-2DC7A6995336}"/>
                </a:ext>
              </a:extLst>
            </p:cNvPr>
            <p:cNvSpPr/>
            <p:nvPr/>
          </p:nvSpPr>
          <p:spPr>
            <a:xfrm>
              <a:off x="4764330" y="3467622"/>
              <a:ext cx="153523" cy="5872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6">
              <a:extLst>
                <a:ext uri="{FF2B5EF4-FFF2-40B4-BE49-F238E27FC236}">
                  <a16:creationId xmlns:a16="http://schemas.microsoft.com/office/drawing/2014/main" id="{B7CC5499-1BDD-BFF1-4D2F-3A7A46FE4A93}"/>
                </a:ext>
              </a:extLst>
            </p:cNvPr>
            <p:cNvSpPr/>
            <p:nvPr/>
          </p:nvSpPr>
          <p:spPr>
            <a:xfrm>
              <a:off x="4510520" y="1789099"/>
              <a:ext cx="186905" cy="3908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6">
              <a:extLst>
                <a:ext uri="{FF2B5EF4-FFF2-40B4-BE49-F238E27FC236}">
                  <a16:creationId xmlns:a16="http://schemas.microsoft.com/office/drawing/2014/main" id="{A557B4E6-5B0E-F675-E584-3B8F964531AB}"/>
                </a:ext>
              </a:extLst>
            </p:cNvPr>
            <p:cNvSpPr/>
            <p:nvPr/>
          </p:nvSpPr>
          <p:spPr>
            <a:xfrm>
              <a:off x="5060237" y="4132882"/>
              <a:ext cx="89629" cy="69419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6">
              <a:extLst>
                <a:ext uri="{FF2B5EF4-FFF2-40B4-BE49-F238E27FC236}">
                  <a16:creationId xmlns:a16="http://schemas.microsoft.com/office/drawing/2014/main" id="{6857BCB6-938B-D528-A77D-D569C968FB1F}"/>
                </a:ext>
              </a:extLst>
            </p:cNvPr>
            <p:cNvSpPr/>
            <p:nvPr/>
          </p:nvSpPr>
          <p:spPr>
            <a:xfrm>
              <a:off x="4231099" y="3074065"/>
              <a:ext cx="58529" cy="91287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6">
              <a:extLst>
                <a:ext uri="{FF2B5EF4-FFF2-40B4-BE49-F238E27FC236}">
                  <a16:creationId xmlns:a16="http://schemas.microsoft.com/office/drawing/2014/main" id="{B31E24C7-D860-F5BA-D5DF-9C1EE8BA4169}"/>
                </a:ext>
              </a:extLst>
            </p:cNvPr>
            <p:cNvSpPr/>
            <p:nvPr/>
          </p:nvSpPr>
          <p:spPr>
            <a:xfrm>
              <a:off x="3899065" y="1713318"/>
              <a:ext cx="114599" cy="4715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6">
              <a:extLst>
                <a:ext uri="{FF2B5EF4-FFF2-40B4-BE49-F238E27FC236}">
                  <a16:creationId xmlns:a16="http://schemas.microsoft.com/office/drawing/2014/main" id="{DC639561-C2A8-2FE8-5928-469DBDF3B680}"/>
                </a:ext>
              </a:extLst>
            </p:cNvPr>
            <p:cNvSpPr/>
            <p:nvPr/>
          </p:nvSpPr>
          <p:spPr>
            <a:xfrm>
              <a:off x="3110901" y="1713977"/>
              <a:ext cx="84104" cy="39726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6">
              <a:extLst>
                <a:ext uri="{FF2B5EF4-FFF2-40B4-BE49-F238E27FC236}">
                  <a16:creationId xmlns:a16="http://schemas.microsoft.com/office/drawing/2014/main" id="{252D8DF2-1F0C-5343-A32A-E23F0F1C763A}"/>
                </a:ext>
              </a:extLst>
            </p:cNvPr>
            <p:cNvSpPr/>
            <p:nvPr/>
          </p:nvSpPr>
          <p:spPr>
            <a:xfrm>
              <a:off x="4879749" y="3471062"/>
              <a:ext cx="91180" cy="54644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6">
              <a:extLst>
                <a:ext uri="{FF2B5EF4-FFF2-40B4-BE49-F238E27FC236}">
                  <a16:creationId xmlns:a16="http://schemas.microsoft.com/office/drawing/2014/main" id="{18EDAC8C-A7DE-5609-FB55-597A3D6D2364}"/>
                </a:ext>
              </a:extLst>
            </p:cNvPr>
            <p:cNvSpPr/>
            <p:nvPr/>
          </p:nvSpPr>
          <p:spPr>
            <a:xfrm>
              <a:off x="4909673" y="2758981"/>
              <a:ext cx="48317" cy="6690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6">
              <a:extLst>
                <a:ext uri="{FF2B5EF4-FFF2-40B4-BE49-F238E27FC236}">
                  <a16:creationId xmlns:a16="http://schemas.microsoft.com/office/drawing/2014/main" id="{BEAA2F65-0D03-DAB8-6136-2729EC73215C}"/>
                </a:ext>
              </a:extLst>
            </p:cNvPr>
            <p:cNvSpPr/>
            <p:nvPr/>
          </p:nvSpPr>
          <p:spPr>
            <a:xfrm>
              <a:off x="4904379" y="3042038"/>
              <a:ext cx="53913" cy="69347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6">
              <a:extLst>
                <a:ext uri="{FF2B5EF4-FFF2-40B4-BE49-F238E27FC236}">
                  <a16:creationId xmlns:a16="http://schemas.microsoft.com/office/drawing/2014/main" id="{729C12EE-349C-1435-353B-E582043A7C6F}"/>
                </a:ext>
              </a:extLst>
            </p:cNvPr>
            <p:cNvSpPr/>
            <p:nvPr/>
          </p:nvSpPr>
          <p:spPr>
            <a:xfrm>
              <a:off x="3382855" y="1711482"/>
              <a:ext cx="79488" cy="33738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6">
              <a:extLst>
                <a:ext uri="{FF2B5EF4-FFF2-40B4-BE49-F238E27FC236}">
                  <a16:creationId xmlns:a16="http://schemas.microsoft.com/office/drawing/2014/main" id="{4E088B83-3F95-769E-F9FE-1562E4DEBB84}"/>
                </a:ext>
              </a:extLst>
            </p:cNvPr>
            <p:cNvSpPr/>
            <p:nvPr/>
          </p:nvSpPr>
          <p:spPr>
            <a:xfrm>
              <a:off x="5091676" y="3225236"/>
              <a:ext cx="47105" cy="5688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6">
              <a:extLst>
                <a:ext uri="{FF2B5EF4-FFF2-40B4-BE49-F238E27FC236}">
                  <a16:creationId xmlns:a16="http://schemas.microsoft.com/office/drawing/2014/main" id="{F08C91B0-1D26-3A20-4835-97BB8036AFD6}"/>
                </a:ext>
              </a:extLst>
            </p:cNvPr>
            <p:cNvSpPr/>
            <p:nvPr/>
          </p:nvSpPr>
          <p:spPr>
            <a:xfrm>
              <a:off x="3477724" y="1705939"/>
              <a:ext cx="62183" cy="35752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6">
              <a:extLst>
                <a:ext uri="{FF2B5EF4-FFF2-40B4-BE49-F238E27FC236}">
                  <a16:creationId xmlns:a16="http://schemas.microsoft.com/office/drawing/2014/main" id="{88361D16-A6CA-B761-70FD-BFCF952DFEE0}"/>
                </a:ext>
              </a:extLst>
            </p:cNvPr>
            <p:cNvSpPr/>
            <p:nvPr/>
          </p:nvSpPr>
          <p:spPr>
            <a:xfrm>
              <a:off x="5129905" y="1860567"/>
              <a:ext cx="57798" cy="29799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6">
              <a:extLst>
                <a:ext uri="{FF2B5EF4-FFF2-40B4-BE49-F238E27FC236}">
                  <a16:creationId xmlns:a16="http://schemas.microsoft.com/office/drawing/2014/main" id="{4BC1EE7D-853F-F2B3-69AE-AE15DA247833}"/>
                </a:ext>
              </a:extLst>
            </p:cNvPr>
            <p:cNvSpPr/>
            <p:nvPr/>
          </p:nvSpPr>
          <p:spPr>
            <a:xfrm>
              <a:off x="4021132" y="1739748"/>
              <a:ext cx="58137" cy="33488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6">
              <a:extLst>
                <a:ext uri="{FF2B5EF4-FFF2-40B4-BE49-F238E27FC236}">
                  <a16:creationId xmlns:a16="http://schemas.microsoft.com/office/drawing/2014/main" id="{20C7F925-4732-2448-593B-30307F6F1B09}"/>
                </a:ext>
              </a:extLst>
            </p:cNvPr>
            <p:cNvSpPr/>
            <p:nvPr/>
          </p:nvSpPr>
          <p:spPr>
            <a:xfrm>
              <a:off x="4976846" y="3356499"/>
              <a:ext cx="55464" cy="28676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86">
              <a:extLst>
                <a:ext uri="{FF2B5EF4-FFF2-40B4-BE49-F238E27FC236}">
                  <a16:creationId xmlns:a16="http://schemas.microsoft.com/office/drawing/2014/main" id="{26DFDEA9-6BCE-ECE9-1E19-F35D45635B44}"/>
                </a:ext>
              </a:extLst>
            </p:cNvPr>
            <p:cNvSpPr/>
            <p:nvPr/>
          </p:nvSpPr>
          <p:spPr>
            <a:xfrm>
              <a:off x="3553808" y="1712712"/>
              <a:ext cx="44218" cy="28356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86">
              <a:extLst>
                <a:ext uri="{FF2B5EF4-FFF2-40B4-BE49-F238E27FC236}">
                  <a16:creationId xmlns:a16="http://schemas.microsoft.com/office/drawing/2014/main" id="{FAF5D5AE-2756-728A-3830-B2B91AF7EDBA}"/>
                </a:ext>
              </a:extLst>
            </p:cNvPr>
            <p:cNvSpPr/>
            <p:nvPr/>
          </p:nvSpPr>
          <p:spPr>
            <a:xfrm>
              <a:off x="2023202" y="1718272"/>
              <a:ext cx="370851" cy="67761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6">
              <a:extLst>
                <a:ext uri="{FF2B5EF4-FFF2-40B4-BE49-F238E27FC236}">
                  <a16:creationId xmlns:a16="http://schemas.microsoft.com/office/drawing/2014/main" id="{98BF1D1A-FBF3-7976-A2D0-87F0750DA9C4}"/>
                </a:ext>
              </a:extLst>
            </p:cNvPr>
            <p:cNvSpPr/>
            <p:nvPr/>
          </p:nvSpPr>
          <p:spPr>
            <a:xfrm>
              <a:off x="692021" y="1678884"/>
              <a:ext cx="2304485" cy="271066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6">
              <a:extLst>
                <a:ext uri="{FF2B5EF4-FFF2-40B4-BE49-F238E27FC236}">
                  <a16:creationId xmlns:a16="http://schemas.microsoft.com/office/drawing/2014/main" id="{FB62C76D-5BC3-0131-8644-93AC7F0174D7}"/>
                </a:ext>
              </a:extLst>
            </p:cNvPr>
            <p:cNvSpPr/>
            <p:nvPr/>
          </p:nvSpPr>
          <p:spPr>
            <a:xfrm>
              <a:off x="1652993" y="1751511"/>
              <a:ext cx="201751" cy="6535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6">
              <a:extLst>
                <a:ext uri="{FF2B5EF4-FFF2-40B4-BE49-F238E27FC236}">
                  <a16:creationId xmlns:a16="http://schemas.microsoft.com/office/drawing/2014/main" id="{9DEBEA62-7379-F026-4732-B48D3B08D385}"/>
                </a:ext>
              </a:extLst>
            </p:cNvPr>
            <p:cNvSpPr/>
            <p:nvPr/>
          </p:nvSpPr>
          <p:spPr>
            <a:xfrm>
              <a:off x="2767327" y="1942747"/>
              <a:ext cx="152169" cy="6813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6">
              <a:extLst>
                <a:ext uri="{FF2B5EF4-FFF2-40B4-BE49-F238E27FC236}">
                  <a16:creationId xmlns:a16="http://schemas.microsoft.com/office/drawing/2014/main" id="{389E0591-BC42-D820-EBEF-8FFCB8845F4D}"/>
                </a:ext>
              </a:extLst>
            </p:cNvPr>
            <p:cNvSpPr/>
            <p:nvPr/>
          </p:nvSpPr>
          <p:spPr>
            <a:xfrm>
              <a:off x="1561510" y="2790830"/>
              <a:ext cx="187903" cy="80629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6">
              <a:extLst>
                <a:ext uri="{FF2B5EF4-FFF2-40B4-BE49-F238E27FC236}">
                  <a16:creationId xmlns:a16="http://schemas.microsoft.com/office/drawing/2014/main" id="{B3004E9B-BBA7-037E-925B-5C99D8666AE2}"/>
                </a:ext>
              </a:extLst>
            </p:cNvPr>
            <p:cNvSpPr/>
            <p:nvPr/>
          </p:nvSpPr>
          <p:spPr>
            <a:xfrm>
              <a:off x="1866435" y="1729572"/>
              <a:ext cx="115508" cy="79863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6">
              <a:extLst>
                <a:ext uri="{FF2B5EF4-FFF2-40B4-BE49-F238E27FC236}">
                  <a16:creationId xmlns:a16="http://schemas.microsoft.com/office/drawing/2014/main" id="{93E9D729-43BD-F376-325E-4F1A3291CBE1}"/>
                </a:ext>
              </a:extLst>
            </p:cNvPr>
            <p:cNvSpPr/>
            <p:nvPr/>
          </p:nvSpPr>
          <p:spPr>
            <a:xfrm>
              <a:off x="1729683" y="2858164"/>
              <a:ext cx="117664" cy="52719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6">
              <a:extLst>
                <a:ext uri="{FF2B5EF4-FFF2-40B4-BE49-F238E27FC236}">
                  <a16:creationId xmlns:a16="http://schemas.microsoft.com/office/drawing/2014/main" id="{3158F68C-5B72-083D-A725-520DC12F36A5}"/>
                </a:ext>
              </a:extLst>
            </p:cNvPr>
            <p:cNvSpPr/>
            <p:nvPr/>
          </p:nvSpPr>
          <p:spPr>
            <a:xfrm>
              <a:off x="1896003" y="1960961"/>
              <a:ext cx="92410" cy="46000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6">
              <a:extLst>
                <a:ext uri="{FF2B5EF4-FFF2-40B4-BE49-F238E27FC236}">
                  <a16:creationId xmlns:a16="http://schemas.microsoft.com/office/drawing/2014/main" id="{69B26513-F778-36CA-FFE4-DF409213D56C}"/>
                </a:ext>
              </a:extLst>
            </p:cNvPr>
            <p:cNvSpPr/>
            <p:nvPr/>
          </p:nvSpPr>
          <p:spPr>
            <a:xfrm>
              <a:off x="1800207" y="1736843"/>
              <a:ext cx="67191" cy="31956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6">
              <a:extLst>
                <a:ext uri="{FF2B5EF4-FFF2-40B4-BE49-F238E27FC236}">
                  <a16:creationId xmlns:a16="http://schemas.microsoft.com/office/drawing/2014/main" id="{145789CF-10C0-15A6-B2AD-DF00F562195B}"/>
                </a:ext>
              </a:extLst>
            </p:cNvPr>
            <p:cNvSpPr/>
            <p:nvPr/>
          </p:nvSpPr>
          <p:spPr>
            <a:xfrm>
              <a:off x="1859039" y="2883703"/>
              <a:ext cx="42222" cy="31599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6">
              <a:extLst>
                <a:ext uri="{FF2B5EF4-FFF2-40B4-BE49-F238E27FC236}">
                  <a16:creationId xmlns:a16="http://schemas.microsoft.com/office/drawing/2014/main" id="{3570B67D-A759-5B0A-B0F2-2F32F3399C99}"/>
                </a:ext>
              </a:extLst>
            </p:cNvPr>
            <p:cNvSpPr/>
            <p:nvPr/>
          </p:nvSpPr>
          <p:spPr>
            <a:xfrm>
              <a:off x="2140242" y="4302980"/>
              <a:ext cx="44681" cy="27964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6">
              <a:extLst>
                <a:ext uri="{FF2B5EF4-FFF2-40B4-BE49-F238E27FC236}">
                  <a16:creationId xmlns:a16="http://schemas.microsoft.com/office/drawing/2014/main" id="{FBDC8BB9-42FC-12F1-2A9B-A30F1252C341}"/>
                </a:ext>
              </a:extLst>
            </p:cNvPr>
            <p:cNvSpPr/>
            <p:nvPr/>
          </p:nvSpPr>
          <p:spPr>
            <a:xfrm>
              <a:off x="1669318" y="2888034"/>
              <a:ext cx="40047" cy="27286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6">
              <a:extLst>
                <a:ext uri="{FF2B5EF4-FFF2-40B4-BE49-F238E27FC236}">
                  <a16:creationId xmlns:a16="http://schemas.microsoft.com/office/drawing/2014/main" id="{10828BC9-7C9A-86F0-6DDA-E38B5316FDB1}"/>
                </a:ext>
              </a:extLst>
            </p:cNvPr>
            <p:cNvSpPr/>
            <p:nvPr/>
          </p:nvSpPr>
          <p:spPr>
            <a:xfrm>
              <a:off x="5450585" y="3414796"/>
              <a:ext cx="33774" cy="38176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6">
              <a:extLst>
                <a:ext uri="{FF2B5EF4-FFF2-40B4-BE49-F238E27FC236}">
                  <a16:creationId xmlns:a16="http://schemas.microsoft.com/office/drawing/2014/main" id="{16A5316E-6874-9190-DC44-C080E405D72C}"/>
                </a:ext>
              </a:extLst>
            </p:cNvPr>
            <p:cNvSpPr/>
            <p:nvPr/>
          </p:nvSpPr>
          <p:spPr>
            <a:xfrm>
              <a:off x="3487277" y="1893574"/>
              <a:ext cx="39138" cy="27019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6">
              <a:extLst>
                <a:ext uri="{FF2B5EF4-FFF2-40B4-BE49-F238E27FC236}">
                  <a16:creationId xmlns:a16="http://schemas.microsoft.com/office/drawing/2014/main" id="{2C3DDF2A-F35B-8599-E3F9-626138702BF6}"/>
                </a:ext>
              </a:extLst>
            </p:cNvPr>
            <p:cNvSpPr/>
            <p:nvPr/>
          </p:nvSpPr>
          <p:spPr>
            <a:xfrm>
              <a:off x="4935800" y="3365339"/>
              <a:ext cx="35734" cy="26609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6">
              <a:extLst>
                <a:ext uri="{FF2B5EF4-FFF2-40B4-BE49-F238E27FC236}">
                  <a16:creationId xmlns:a16="http://schemas.microsoft.com/office/drawing/2014/main" id="{6E6C7E73-7AC2-F819-1088-BA8310B74840}"/>
                </a:ext>
              </a:extLst>
            </p:cNvPr>
            <p:cNvSpPr/>
            <p:nvPr/>
          </p:nvSpPr>
          <p:spPr>
            <a:xfrm>
              <a:off x="5190199" y="2350080"/>
              <a:ext cx="32847" cy="30084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6">
              <a:extLst>
                <a:ext uri="{FF2B5EF4-FFF2-40B4-BE49-F238E27FC236}">
                  <a16:creationId xmlns:a16="http://schemas.microsoft.com/office/drawing/2014/main" id="{6BDC89AF-298E-EF6A-E38C-4716673DAB53}"/>
                </a:ext>
              </a:extLst>
            </p:cNvPr>
            <p:cNvSpPr/>
            <p:nvPr/>
          </p:nvSpPr>
          <p:spPr>
            <a:xfrm>
              <a:off x="2959356" y="2396169"/>
              <a:ext cx="38211" cy="89950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6">
              <a:extLst>
                <a:ext uri="{FF2B5EF4-FFF2-40B4-BE49-F238E27FC236}">
                  <a16:creationId xmlns:a16="http://schemas.microsoft.com/office/drawing/2014/main" id="{B58794C9-12E7-BEF1-7BEE-56D56EB82B90}"/>
                </a:ext>
              </a:extLst>
            </p:cNvPr>
            <p:cNvSpPr/>
            <p:nvPr/>
          </p:nvSpPr>
          <p:spPr>
            <a:xfrm>
              <a:off x="3215305" y="2543080"/>
              <a:ext cx="66852" cy="32366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6">
              <a:extLst>
                <a:ext uri="{FF2B5EF4-FFF2-40B4-BE49-F238E27FC236}">
                  <a16:creationId xmlns:a16="http://schemas.microsoft.com/office/drawing/2014/main" id="{E884DC13-60B3-EEFA-9160-C2456076CED5}"/>
                </a:ext>
              </a:extLst>
            </p:cNvPr>
            <p:cNvSpPr/>
            <p:nvPr/>
          </p:nvSpPr>
          <p:spPr>
            <a:xfrm>
              <a:off x="3369006" y="2551920"/>
              <a:ext cx="36055" cy="26805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6">
              <a:extLst>
                <a:ext uri="{FF2B5EF4-FFF2-40B4-BE49-F238E27FC236}">
                  <a16:creationId xmlns:a16="http://schemas.microsoft.com/office/drawing/2014/main" id="{C5533FED-2E50-602E-81E7-638BCC81AAE2}"/>
                </a:ext>
              </a:extLst>
            </p:cNvPr>
            <p:cNvSpPr/>
            <p:nvPr/>
          </p:nvSpPr>
          <p:spPr>
            <a:xfrm>
              <a:off x="2862972" y="2455286"/>
              <a:ext cx="32027" cy="2721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86">
            <a:extLst>
              <a:ext uri="{FF2B5EF4-FFF2-40B4-BE49-F238E27FC236}">
                <a16:creationId xmlns:a16="http://schemas.microsoft.com/office/drawing/2014/main" id="{C4BA1E8D-D2B1-D489-AB48-55600AB10E61}"/>
              </a:ext>
            </a:extLst>
          </p:cNvPr>
          <p:cNvSpPr txBox="1"/>
          <p:nvPr/>
        </p:nvSpPr>
        <p:spPr>
          <a:xfrm rot="20493019">
            <a:off x="1712728" y="2294496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537 Million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48" name="Google Shape;2648;p86">
            <a:extLst>
              <a:ext uri="{FF2B5EF4-FFF2-40B4-BE49-F238E27FC236}">
                <a16:creationId xmlns:a16="http://schemas.microsoft.com/office/drawing/2014/main" id="{7B868363-C916-1ACE-E882-F83FB18881DE}"/>
              </a:ext>
            </a:extLst>
          </p:cNvPr>
          <p:cNvSpPr txBox="1"/>
          <p:nvPr/>
        </p:nvSpPr>
        <p:spPr>
          <a:xfrm rot="20493019">
            <a:off x="1711779" y="2618676"/>
            <a:ext cx="216753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(20-79) in 2021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49" name="Google Shape;2649;p86">
            <a:extLst>
              <a:ext uri="{FF2B5EF4-FFF2-40B4-BE49-F238E27FC236}">
                <a16:creationId xmlns:a16="http://schemas.microsoft.com/office/drawing/2014/main" id="{233A5AFF-BF3D-1894-7110-A566B212A2AB}"/>
              </a:ext>
            </a:extLst>
          </p:cNvPr>
          <p:cNvSpPr txBox="1"/>
          <p:nvPr/>
        </p:nvSpPr>
        <p:spPr>
          <a:xfrm>
            <a:off x="5927062" y="1624257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Patients with type II [1]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0" name="Google Shape;2650;p86">
            <a:extLst>
              <a:ext uri="{FF2B5EF4-FFF2-40B4-BE49-F238E27FC236}">
                <a16:creationId xmlns:a16="http://schemas.microsoft.com/office/drawing/2014/main" id="{616A6386-6CC7-45A5-9F6E-978EAC8BFA77}"/>
              </a:ext>
            </a:extLst>
          </p:cNvPr>
          <p:cNvSpPr txBox="1"/>
          <p:nvPr/>
        </p:nvSpPr>
        <p:spPr>
          <a:xfrm rot="20493019">
            <a:off x="3220631" y="3095600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Live in low- &amp; middle- income countries [1]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1" name="Google Shape;2651;p86">
            <a:extLst>
              <a:ext uri="{FF2B5EF4-FFF2-40B4-BE49-F238E27FC236}">
                <a16:creationId xmlns:a16="http://schemas.microsoft.com/office/drawing/2014/main" id="{A2C36174-1B4A-19B6-5EE9-77D9AF9D23A4}"/>
              </a:ext>
            </a:extLst>
          </p:cNvPr>
          <p:cNvSpPr txBox="1"/>
          <p:nvPr/>
        </p:nvSpPr>
        <p:spPr>
          <a:xfrm>
            <a:off x="5927061" y="3788183"/>
            <a:ext cx="2230149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Price of CGM versus finger prick in US study [3]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652" name="Google Shape;2652;p86">
            <a:extLst>
              <a:ext uri="{FF2B5EF4-FFF2-40B4-BE49-F238E27FC236}">
                <a16:creationId xmlns:a16="http://schemas.microsoft.com/office/drawing/2014/main" id="{3BCE5A44-70CA-166C-4475-B285C2CA82D4}"/>
              </a:ext>
            </a:extLst>
          </p:cNvPr>
          <p:cNvSpPr txBox="1"/>
          <p:nvPr/>
        </p:nvSpPr>
        <p:spPr>
          <a:xfrm rot="20493019">
            <a:off x="3220631" y="2765450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79.4%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3" name="Google Shape;2653;p86">
            <a:extLst>
              <a:ext uri="{FF2B5EF4-FFF2-40B4-BE49-F238E27FC236}">
                <a16:creationId xmlns:a16="http://schemas.microsoft.com/office/drawing/2014/main" id="{53F3BB0B-AAC2-0F7E-D787-C0297EBF8F8A}"/>
              </a:ext>
            </a:extLst>
          </p:cNvPr>
          <p:cNvSpPr txBox="1"/>
          <p:nvPr/>
        </p:nvSpPr>
        <p:spPr>
          <a:xfrm>
            <a:off x="5927063" y="1293983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~90%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654" name="Google Shape;2654;p86">
            <a:extLst>
              <a:ext uri="{FF2B5EF4-FFF2-40B4-BE49-F238E27FC236}">
                <a16:creationId xmlns:a16="http://schemas.microsoft.com/office/drawing/2014/main" id="{A7D51606-D0DB-CFE5-379C-31D66741F68C}"/>
              </a:ext>
            </a:extLst>
          </p:cNvPr>
          <p:cNvSpPr txBox="1"/>
          <p:nvPr/>
        </p:nvSpPr>
        <p:spPr>
          <a:xfrm>
            <a:off x="5927062" y="3457784"/>
            <a:ext cx="2134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3 Times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pic>
        <p:nvPicPr>
          <p:cNvPr id="2698" name="Picture 2697" descr="A yellow and black striped road barrier&#10;&#10;Description automatically generated">
            <a:extLst>
              <a:ext uri="{FF2B5EF4-FFF2-40B4-BE49-F238E27FC236}">
                <a16:creationId xmlns:a16="http://schemas.microsoft.com/office/drawing/2014/main" id="{1893DFC6-F200-D309-B855-4227AE1D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99" y="3461719"/>
            <a:ext cx="749390" cy="749390"/>
          </a:xfrm>
          <a:prstGeom prst="rect">
            <a:avLst/>
          </a:prstGeom>
        </p:spPr>
      </p:pic>
      <p:sp>
        <p:nvSpPr>
          <p:cNvPr id="2699" name="Google Shape;2650;p86">
            <a:extLst>
              <a:ext uri="{FF2B5EF4-FFF2-40B4-BE49-F238E27FC236}">
                <a16:creationId xmlns:a16="http://schemas.microsoft.com/office/drawing/2014/main" id="{A605F4C9-B927-3DDC-0716-3C7C2BF93602}"/>
              </a:ext>
            </a:extLst>
          </p:cNvPr>
          <p:cNvSpPr txBox="1"/>
          <p:nvPr/>
        </p:nvSpPr>
        <p:spPr>
          <a:xfrm>
            <a:off x="5923766" y="2296219"/>
            <a:ext cx="2130600" cy="482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Meet glycemic targets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0" name="Google Shape;2652;p86">
            <a:extLst>
              <a:ext uri="{FF2B5EF4-FFF2-40B4-BE49-F238E27FC236}">
                <a16:creationId xmlns:a16="http://schemas.microsoft.com/office/drawing/2014/main" id="{FF464B93-D132-91EF-70A6-9FEF08EE3B66}"/>
              </a:ext>
            </a:extLst>
          </p:cNvPr>
          <p:cNvSpPr txBox="1"/>
          <p:nvPr/>
        </p:nvSpPr>
        <p:spPr>
          <a:xfrm>
            <a:off x="5923766" y="1966069"/>
            <a:ext cx="2462306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L</a:t>
            </a:r>
            <a:r>
              <a:rPr lang="en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ess than half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701" name="Google Shape;2650;p86">
            <a:extLst>
              <a:ext uri="{FF2B5EF4-FFF2-40B4-BE49-F238E27FC236}">
                <a16:creationId xmlns:a16="http://schemas.microsoft.com/office/drawing/2014/main" id="{2B5173DE-311D-B7EB-F1FE-7B05DCC19545}"/>
              </a:ext>
            </a:extLst>
          </p:cNvPr>
          <p:cNvSpPr txBox="1"/>
          <p:nvPr/>
        </p:nvSpPr>
        <p:spPr>
          <a:xfrm>
            <a:off x="5923765" y="3079154"/>
            <a:ext cx="2641115" cy="378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Insulin-treated T2D use CGM [2]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702" name="Google Shape;2652;p86">
            <a:extLst>
              <a:ext uri="{FF2B5EF4-FFF2-40B4-BE49-F238E27FC236}">
                <a16:creationId xmlns:a16="http://schemas.microsoft.com/office/drawing/2014/main" id="{3B1D1993-932E-6B7D-6FB1-AC758F50B161}"/>
              </a:ext>
            </a:extLst>
          </p:cNvPr>
          <p:cNvSpPr txBox="1"/>
          <p:nvPr/>
        </p:nvSpPr>
        <p:spPr>
          <a:xfrm>
            <a:off x="5923766" y="2749004"/>
            <a:ext cx="1890198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Only 1 in 4</a:t>
            </a:r>
            <a:endParaRPr sz="20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DFBC5077-CE71-F60D-43A5-3CB5A074D95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425371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2A54108-8023-A4E3-7251-82FDA755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B307D7F2-385E-54ED-5045-162EE798A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74304C2E-9302-C136-A299-B69157187E67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Preprocessing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C1445DBD-9DB6-3A1F-8026-F58B401C7107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Created a framework so that the preprocessing steps can also be used for applying on ML/DL models. 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Performs multiple feature engineering steps such as: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Adds features related to timing of fingerstick measurement, meal events and insulin boluses.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Calculates the blood glucose rate of change over 5 and 15 minutes.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Can scale the whole data set between 0 and 1.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Lagged features are also generated.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Sampling rates can be easily changed and adapted.</a:t>
            </a:r>
          </a:p>
          <a:p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19459001-33CD-8E5A-DACD-A9F09D415E7E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657BC590-5D9F-2893-7FFA-BFE731FAD775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3F973232-D582-314B-B62A-1C3B19C72C50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F1D75A42-692E-A7B3-D3FF-50011DA49A6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723DB7F3-5B99-DA90-09F2-FFDF22CF805C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D78E13F4-DC9F-71A7-F02E-16954FD8B719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9EB07439-B4F5-DAE1-FD0D-0302D232B62F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5302FE21-56BB-64D9-B657-31DAD0AC480C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8DE9F475-39CC-BC7B-8954-232DC7BA8F64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AACC480D-4055-08F4-7ACD-CFA4BD94E8F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CEBEC577-B14B-00AB-B5BC-11C27A195ACD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6C911234-931B-D9E0-90B1-51B8DE31C010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91F38145-8698-962E-F4F1-6DB7377A8E36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1188C99D-9E5D-DD8A-3184-B2ACE1AAB038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05A53586-D52A-87C4-E553-62B44CB39706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489F6833-A997-E3F4-EACD-862B3220617C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ACC5859E-36EA-6E2C-CB93-39545122145D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77100647-7760-835C-411A-0E3A07D400D3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AF950F36-32CD-244B-053D-B9FC7B7594CA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58290D5-2735-FC0F-D4D5-5996CA2C6FA8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8EFC738E-9809-8861-4427-76F8A36E82CE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77178CDA-3767-8863-47AE-DE1FCD2B41D2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BE6C6C1C-E650-E8A8-0913-0C9725C20C7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E0C7FD2D-3113-67C7-7066-E7A44EA557F5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738BA246-C2E8-21ED-D444-5C84EFC4A812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3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306200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9A672679-3E80-5649-6F05-91BC0C3B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51F91142-CC5A-BDC2-A7F9-05CE9E8C3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6CDAA410-E8A9-BD9A-6258-D1119E174EEF}"/>
              </a:ext>
            </a:extLst>
          </p:cNvPr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5C2A73B-43F4-BD18-2183-B7A717D7B6F7}"/>
              </a:ext>
            </a:extLst>
          </p:cNvPr>
          <p:cNvSpPr txBox="1"/>
          <p:nvPr/>
        </p:nvSpPr>
        <p:spPr>
          <a:xfrm>
            <a:off x="702890" y="1774381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Critical aspect of the framework to generate time series:</a:t>
            </a:r>
          </a:p>
          <a:p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Identification of events performed during large meal intake.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carb input is found in the data set.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Checks for presence of associated with carb intake such as fingerstick measurement </a:t>
            </a:r>
            <a:r>
              <a:rPr lang="en-US" sz="1600" u="sng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</a:t>
            </a: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insulin bolus within a window of 10 minutes. 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If condition is met, starting from the earliest event in the window, samples are taken all 5 minutes and a time series is generated over a 4-hour period .</a:t>
            </a:r>
          </a:p>
          <a:p>
            <a:pPr>
              <a:buClr>
                <a:schemeClr val="accent5"/>
              </a:buClr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framework can as such also be used to produce time series for ML/DL models.</a:t>
            </a:r>
          </a:p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>
            <a:extLst>
              <a:ext uri="{FF2B5EF4-FFF2-40B4-BE49-F238E27FC236}">
                <a16:creationId xmlns:a16="http://schemas.microsoft.com/office/drawing/2014/main" id="{68A06CD8-F4CD-C3CA-B3C2-0A6B6F940D02}"/>
              </a:ext>
            </a:extLst>
          </p:cNvPr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>
              <a:extLst>
                <a:ext uri="{FF2B5EF4-FFF2-40B4-BE49-F238E27FC236}">
                  <a16:creationId xmlns:a16="http://schemas.microsoft.com/office/drawing/2014/main" id="{056C6F49-6433-FE43-809D-4A3B913BAC86}"/>
                </a:ext>
              </a:extLst>
            </p:cNvPr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>
                <a:extLst>
                  <a:ext uri="{FF2B5EF4-FFF2-40B4-BE49-F238E27FC236}">
                    <a16:creationId xmlns:a16="http://schemas.microsoft.com/office/drawing/2014/main" id="{E5B446E0-D4DB-BFDD-78A0-FD09E65882D8}"/>
                  </a:ext>
                </a:extLst>
              </p:cNvPr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>
                <a:extLst>
                  <a:ext uri="{FF2B5EF4-FFF2-40B4-BE49-F238E27FC236}">
                    <a16:creationId xmlns:a16="http://schemas.microsoft.com/office/drawing/2014/main" id="{16A20CCA-A482-FCB5-B0ED-C567C7C660FC}"/>
                  </a:ext>
                </a:extLst>
              </p:cNvPr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>
                <a:extLst>
                  <a:ext uri="{FF2B5EF4-FFF2-40B4-BE49-F238E27FC236}">
                    <a16:creationId xmlns:a16="http://schemas.microsoft.com/office/drawing/2014/main" id="{A8F6E95B-22B5-8E04-E36C-3DCDF3DD6C49}"/>
                  </a:ext>
                </a:extLst>
              </p:cNvPr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>
                <a:extLst>
                  <a:ext uri="{FF2B5EF4-FFF2-40B4-BE49-F238E27FC236}">
                    <a16:creationId xmlns:a16="http://schemas.microsoft.com/office/drawing/2014/main" id="{14FE4A91-B17D-B846-DFED-F7A36E0EB72F}"/>
                  </a:ext>
                </a:extLst>
              </p:cNvPr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>
              <a:extLst>
                <a:ext uri="{FF2B5EF4-FFF2-40B4-BE49-F238E27FC236}">
                  <a16:creationId xmlns:a16="http://schemas.microsoft.com/office/drawing/2014/main" id="{3D683FCF-A3DB-941F-376A-E22C6AEC05D1}"/>
                </a:ext>
              </a:extLst>
            </p:cNvPr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>
                <a:extLst>
                  <a:ext uri="{FF2B5EF4-FFF2-40B4-BE49-F238E27FC236}">
                    <a16:creationId xmlns:a16="http://schemas.microsoft.com/office/drawing/2014/main" id="{A5246DBE-3D1F-7725-F383-040C54A19A3D}"/>
                  </a:ext>
                </a:extLst>
              </p:cNvPr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>
                <a:extLst>
                  <a:ext uri="{FF2B5EF4-FFF2-40B4-BE49-F238E27FC236}">
                    <a16:creationId xmlns:a16="http://schemas.microsoft.com/office/drawing/2014/main" id="{E4C091D7-87C2-4FBC-7C33-5D4ACAE72FAE}"/>
                  </a:ext>
                </a:extLst>
              </p:cNvPr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>
                <a:extLst>
                  <a:ext uri="{FF2B5EF4-FFF2-40B4-BE49-F238E27FC236}">
                    <a16:creationId xmlns:a16="http://schemas.microsoft.com/office/drawing/2014/main" id="{99E7AAAE-2966-8B25-2C16-8EDF504620EB}"/>
                  </a:ext>
                </a:extLst>
              </p:cNvPr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>
                <a:extLst>
                  <a:ext uri="{FF2B5EF4-FFF2-40B4-BE49-F238E27FC236}">
                    <a16:creationId xmlns:a16="http://schemas.microsoft.com/office/drawing/2014/main" id="{4D0D664B-0B53-C154-AACE-49D29998DA96}"/>
                  </a:ext>
                </a:extLst>
              </p:cNvPr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>
                <a:extLst>
                  <a:ext uri="{FF2B5EF4-FFF2-40B4-BE49-F238E27FC236}">
                    <a16:creationId xmlns:a16="http://schemas.microsoft.com/office/drawing/2014/main" id="{FFB8904C-7CB5-EE75-5C3B-DAE44DE89676}"/>
                  </a:ext>
                </a:extLst>
              </p:cNvPr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>
                <a:extLst>
                  <a:ext uri="{FF2B5EF4-FFF2-40B4-BE49-F238E27FC236}">
                    <a16:creationId xmlns:a16="http://schemas.microsoft.com/office/drawing/2014/main" id="{DD563C45-39CE-1B96-F6CC-26B10FA1D3D1}"/>
                  </a:ext>
                </a:extLst>
              </p:cNvPr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>
                <a:extLst>
                  <a:ext uri="{FF2B5EF4-FFF2-40B4-BE49-F238E27FC236}">
                    <a16:creationId xmlns:a16="http://schemas.microsoft.com/office/drawing/2014/main" id="{F7525BB9-0939-9528-DEAB-01E18FEBBAF3}"/>
                  </a:ext>
                </a:extLst>
              </p:cNvPr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>
                <a:extLst>
                  <a:ext uri="{FF2B5EF4-FFF2-40B4-BE49-F238E27FC236}">
                    <a16:creationId xmlns:a16="http://schemas.microsoft.com/office/drawing/2014/main" id="{4CB0A664-A76E-8601-D84D-1C065F07A09E}"/>
                  </a:ext>
                </a:extLst>
              </p:cNvPr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>
                <a:extLst>
                  <a:ext uri="{FF2B5EF4-FFF2-40B4-BE49-F238E27FC236}">
                    <a16:creationId xmlns:a16="http://schemas.microsoft.com/office/drawing/2014/main" id="{9B0255F0-FAF6-67D4-14D2-1D9045A2500E}"/>
                  </a:ext>
                </a:extLst>
              </p:cNvPr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>
                <a:extLst>
                  <a:ext uri="{FF2B5EF4-FFF2-40B4-BE49-F238E27FC236}">
                    <a16:creationId xmlns:a16="http://schemas.microsoft.com/office/drawing/2014/main" id="{C13E4128-587A-0754-F81B-7E715837F6CC}"/>
                  </a:ext>
                </a:extLst>
              </p:cNvPr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>
                <a:extLst>
                  <a:ext uri="{FF2B5EF4-FFF2-40B4-BE49-F238E27FC236}">
                    <a16:creationId xmlns:a16="http://schemas.microsoft.com/office/drawing/2014/main" id="{9733BAE6-FCED-A254-057D-8613D00606CF}"/>
                  </a:ext>
                </a:extLst>
              </p:cNvPr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>
                <a:extLst>
                  <a:ext uri="{FF2B5EF4-FFF2-40B4-BE49-F238E27FC236}">
                    <a16:creationId xmlns:a16="http://schemas.microsoft.com/office/drawing/2014/main" id="{59CBF16F-C57C-3F4E-C50F-82D16D91CDEF}"/>
                  </a:ext>
                </a:extLst>
              </p:cNvPr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>
                <a:extLst>
                  <a:ext uri="{FF2B5EF4-FFF2-40B4-BE49-F238E27FC236}">
                    <a16:creationId xmlns:a16="http://schemas.microsoft.com/office/drawing/2014/main" id="{6D1258A7-8A59-7CC4-5C3F-6868250FB0BB}"/>
                  </a:ext>
                </a:extLst>
              </p:cNvPr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>
                <a:extLst>
                  <a:ext uri="{FF2B5EF4-FFF2-40B4-BE49-F238E27FC236}">
                    <a16:creationId xmlns:a16="http://schemas.microsoft.com/office/drawing/2014/main" id="{C083B0AD-084B-5D44-8E12-22926FF36662}"/>
                  </a:ext>
                </a:extLst>
              </p:cNvPr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>
                <a:extLst>
                  <a:ext uri="{FF2B5EF4-FFF2-40B4-BE49-F238E27FC236}">
                    <a16:creationId xmlns:a16="http://schemas.microsoft.com/office/drawing/2014/main" id="{848640A1-1903-4946-A1A8-5E10BED5A809}"/>
                  </a:ext>
                </a:extLst>
              </p:cNvPr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>
                <a:extLst>
                  <a:ext uri="{FF2B5EF4-FFF2-40B4-BE49-F238E27FC236}">
                    <a16:creationId xmlns:a16="http://schemas.microsoft.com/office/drawing/2014/main" id="{C7C0933B-D44F-8FDA-83E6-ECF33DBA2E58}"/>
                  </a:ext>
                </a:extLst>
              </p:cNvPr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>
              <a:extLst>
                <a:ext uri="{FF2B5EF4-FFF2-40B4-BE49-F238E27FC236}">
                  <a16:creationId xmlns:a16="http://schemas.microsoft.com/office/drawing/2014/main" id="{8CCFD0FB-8442-5DC3-4CDA-9DFF5890E2F7}"/>
                </a:ext>
              </a:extLst>
            </p:cNvPr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6429B2FF-D6DA-C665-9DC4-77645D90C819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4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82278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05E12B5D-FD3F-587D-5210-BDD0C585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9BF33E7-17DB-ECB7-9CA3-78DA375D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5" y="1317083"/>
            <a:ext cx="909569" cy="744577"/>
          </a:xfrm>
          <a:prstGeom prst="rect">
            <a:avLst/>
          </a:prstGeom>
        </p:spPr>
      </p:pic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8DD91DE2-904A-DB48-4700-BE17A9164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92638696-A000-010B-EA2F-8834B92257B2}"/>
              </a:ext>
            </a:extLst>
          </p:cNvPr>
          <p:cNvSpPr txBox="1"/>
          <p:nvPr/>
        </p:nvSpPr>
        <p:spPr>
          <a:xfrm>
            <a:off x="115061" y="1313548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Creation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de-CH" sz="2500" dirty="0" err="1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of</a:t>
            </a:r>
            <a:r>
              <a:rPr lang="de-CH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 Time Series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82B139B8-8233-E938-3D6B-ECAE2E45D010}"/>
              </a:ext>
            </a:extLst>
          </p:cNvPr>
          <p:cNvSpPr txBox="1"/>
          <p:nvPr/>
        </p:nvSpPr>
        <p:spPr>
          <a:xfrm>
            <a:off x="702890" y="1766697"/>
            <a:ext cx="5880790" cy="308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accent5"/>
              </a:buClr>
              <a:buFont typeface="+mj-lt"/>
              <a:buAutoNum type="arabicPeriod"/>
            </a:pPr>
            <a:endParaRPr lang="en-US"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" name="Grafik 2" descr="Ein Bild, das Screenshot, Muster, Schwarz, Quadrat enthält.&#10;&#10;Automatisch generierte Beschreibung">
            <a:extLst>
              <a:ext uri="{FF2B5EF4-FFF2-40B4-BE49-F238E27FC236}">
                <a16:creationId xmlns:a16="http://schemas.microsoft.com/office/drawing/2014/main" id="{CFFD51EA-A8BC-6A3D-DA65-C6956E7B4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69935"/>
            <a:ext cx="9144000" cy="2986933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C0E0DF6D-CDC9-1B7A-2D9A-6DDD923D0AB0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5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150743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4AF17D12-5C5C-1E45-B247-61A1EF54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ED690B3-471B-CC91-5A34-AB813053F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8709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66A32F1F-259C-CD58-CE7C-4491D87A6378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6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389A166-4005-28C6-0E11-15486AD3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6619"/>
            <a:ext cx="3141592" cy="2350259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B899E5E-A570-1B77-E3C2-88740078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591" y="1396620"/>
            <a:ext cx="3141592" cy="2350259"/>
          </a:xfrm>
          <a:prstGeom prst="rect">
            <a:avLst/>
          </a:prstGeom>
        </p:spPr>
      </p:pic>
      <p:pic>
        <p:nvPicPr>
          <p:cNvPr id="4" name="Grafik 3" descr="Ein Bild, das Diagramm, Text, Reihe, Screenshot enthält.&#10;&#10;Automatisch generierte Beschreibung">
            <a:extLst>
              <a:ext uri="{FF2B5EF4-FFF2-40B4-BE49-F238E27FC236}">
                <a16:creationId xmlns:a16="http://schemas.microsoft.com/office/drawing/2014/main" id="{15EF56D6-18AF-2EE4-1547-617097064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410" y="1396619"/>
            <a:ext cx="3131050" cy="23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8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BB523B69-C775-DEA3-3215-01347BF08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AAE31C7D-B77B-2938-B07F-D78F29A6E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9" y="87090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pic>
        <p:nvPicPr>
          <p:cNvPr id="3" name="Grafik 3" descr="Ein Bild, das Diagramm, Reihe, Text, Karte enthält.&#10;&#10;Automatisch generierte Beschreibung">
            <a:extLst>
              <a:ext uri="{FF2B5EF4-FFF2-40B4-BE49-F238E27FC236}">
                <a16:creationId xmlns:a16="http://schemas.microsoft.com/office/drawing/2014/main" id="{D13C1188-9D64-E477-AAE4-9AD3422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100"/>
            <a:ext cx="9143999" cy="4340016"/>
          </a:xfrm>
          <a:prstGeom prst="rect">
            <a:avLst/>
          </a:prstGeom>
        </p:spPr>
      </p:pic>
      <p:sp>
        <p:nvSpPr>
          <p:cNvPr id="5" name="Google Shape;2651;p86">
            <a:extLst>
              <a:ext uri="{FF2B5EF4-FFF2-40B4-BE49-F238E27FC236}">
                <a16:creationId xmlns:a16="http://schemas.microsoft.com/office/drawing/2014/main" id="{58033EBF-A3A5-D6D7-5D3F-D7610EE27CB9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iro"/>
                <a:ea typeface="Cairo"/>
                <a:cs typeface="Cairo"/>
                <a:sym typeface="Cairo"/>
              </a:rPr>
              <a:t>6</a:t>
            </a:r>
            <a:endParaRPr dirty="0"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48571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F38F98F-94D2-836C-3489-B5AC6F65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2561;p85">
            <a:extLst>
              <a:ext uri="{FF2B5EF4-FFF2-40B4-BE49-F238E27FC236}">
                <a16:creationId xmlns:a16="http://schemas.microsoft.com/office/drawing/2014/main" id="{5F8E5A0A-A14A-36F1-CC89-3BFCFD3A1398}"/>
              </a:ext>
            </a:extLst>
          </p:cNvPr>
          <p:cNvSpPr/>
          <p:nvPr/>
        </p:nvSpPr>
        <p:spPr>
          <a:xfrm>
            <a:off x="6159100" y="4229100"/>
            <a:ext cx="1870475" cy="1028700"/>
          </a:xfrm>
          <a:custGeom>
            <a:avLst/>
            <a:gdLst/>
            <a:ahLst/>
            <a:cxnLst/>
            <a:rect l="l" t="t" r="r" b="b"/>
            <a:pathLst>
              <a:path w="74819" h="41148" extrusionOk="0">
                <a:moveTo>
                  <a:pt x="0" y="238"/>
                </a:moveTo>
                <a:lnTo>
                  <a:pt x="70628" y="0"/>
                </a:lnTo>
                <a:lnTo>
                  <a:pt x="74057" y="20574"/>
                </a:lnTo>
                <a:lnTo>
                  <a:pt x="74819" y="41148"/>
                </a:lnTo>
                <a:lnTo>
                  <a:pt x="1667" y="41148"/>
                </a:lnTo>
                <a:lnTo>
                  <a:pt x="429" y="1900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9" name="Google Shape;2562;p85">
            <a:extLst>
              <a:ext uri="{FF2B5EF4-FFF2-40B4-BE49-F238E27FC236}">
                <a16:creationId xmlns:a16="http://schemas.microsoft.com/office/drawing/2014/main" id="{6B9F1E5F-796E-F1AF-26E3-375B8653DB40}"/>
              </a:ext>
            </a:extLst>
          </p:cNvPr>
          <p:cNvSpPr/>
          <p:nvPr/>
        </p:nvSpPr>
        <p:spPr>
          <a:xfrm>
            <a:off x="5272263" y="81075"/>
            <a:ext cx="3443100" cy="344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0" name="Google Shape;2565;p85">
            <a:extLst>
              <a:ext uri="{FF2B5EF4-FFF2-40B4-BE49-F238E27FC236}">
                <a16:creationId xmlns:a16="http://schemas.microsoft.com/office/drawing/2014/main" id="{23AC7B22-5A88-7A0F-B3D6-C367AF30AE88}"/>
              </a:ext>
            </a:extLst>
          </p:cNvPr>
          <p:cNvGrpSpPr/>
          <p:nvPr/>
        </p:nvGrpSpPr>
        <p:grpSpPr>
          <a:xfrm flipH="1">
            <a:off x="5552974" y="-140977"/>
            <a:ext cx="2881672" cy="5284465"/>
            <a:chOff x="4396225" y="489950"/>
            <a:chExt cx="1215075" cy="2105700"/>
          </a:xfrm>
        </p:grpSpPr>
        <p:sp>
          <p:nvSpPr>
            <p:cNvPr id="1771" name="Google Shape;2566;p85">
              <a:extLst>
                <a:ext uri="{FF2B5EF4-FFF2-40B4-BE49-F238E27FC236}">
                  <a16:creationId xmlns:a16="http://schemas.microsoft.com/office/drawing/2014/main" id="{0812A61B-361C-FA21-9690-957F9ACB6B4C}"/>
                </a:ext>
              </a:extLst>
            </p:cNvPr>
            <p:cNvSpPr/>
            <p:nvPr/>
          </p:nvSpPr>
          <p:spPr>
            <a:xfrm>
              <a:off x="4553850" y="489950"/>
              <a:ext cx="1057450" cy="1745450"/>
            </a:xfrm>
            <a:custGeom>
              <a:avLst/>
              <a:gdLst/>
              <a:ahLst/>
              <a:cxnLst/>
              <a:rect l="l" t="t" r="r" b="b"/>
              <a:pathLst>
                <a:path w="42298" h="69818" extrusionOk="0">
                  <a:moveTo>
                    <a:pt x="38528" y="1"/>
                  </a:moveTo>
                  <a:lnTo>
                    <a:pt x="9373" y="1702"/>
                  </a:lnTo>
                  <a:cubicBezTo>
                    <a:pt x="9373" y="1702"/>
                    <a:pt x="334" y="35526"/>
                    <a:pt x="0" y="48969"/>
                  </a:cubicBezTo>
                  <a:cubicBezTo>
                    <a:pt x="6738" y="65214"/>
                    <a:pt x="9373" y="69818"/>
                    <a:pt x="9373" y="69818"/>
                  </a:cubicBezTo>
                  <a:lnTo>
                    <a:pt x="32056" y="69818"/>
                  </a:lnTo>
                  <a:cubicBezTo>
                    <a:pt x="32056" y="69818"/>
                    <a:pt x="34758" y="58476"/>
                    <a:pt x="38528" y="34792"/>
                  </a:cubicBezTo>
                  <a:cubicBezTo>
                    <a:pt x="42297" y="11075"/>
                    <a:pt x="38528" y="1"/>
                    <a:pt x="38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2567;p85">
              <a:extLst>
                <a:ext uri="{FF2B5EF4-FFF2-40B4-BE49-F238E27FC236}">
                  <a16:creationId xmlns:a16="http://schemas.microsoft.com/office/drawing/2014/main" id="{36C64659-7385-CE4F-C820-F6EE705C1864}"/>
                </a:ext>
              </a:extLst>
            </p:cNvPr>
            <p:cNvSpPr/>
            <p:nvPr/>
          </p:nvSpPr>
          <p:spPr>
            <a:xfrm>
              <a:off x="4663925" y="827700"/>
              <a:ext cx="695525" cy="1407700"/>
            </a:xfrm>
            <a:custGeom>
              <a:avLst/>
              <a:gdLst/>
              <a:ahLst/>
              <a:cxnLst/>
              <a:rect l="l" t="t" r="r" b="b"/>
              <a:pathLst>
                <a:path w="27821" h="56308" extrusionOk="0">
                  <a:moveTo>
                    <a:pt x="27820" y="1"/>
                  </a:moveTo>
                  <a:lnTo>
                    <a:pt x="4970" y="24985"/>
                  </a:lnTo>
                  <a:lnTo>
                    <a:pt x="0" y="45767"/>
                  </a:lnTo>
                  <a:cubicBezTo>
                    <a:pt x="3503" y="53739"/>
                    <a:pt x="4970" y="56308"/>
                    <a:pt x="4970" y="56308"/>
                  </a:cubicBezTo>
                  <a:lnTo>
                    <a:pt x="21282" y="56308"/>
                  </a:lnTo>
                  <a:cubicBezTo>
                    <a:pt x="19681" y="49369"/>
                    <a:pt x="16912" y="37060"/>
                    <a:pt x="16912" y="34559"/>
                  </a:cubicBezTo>
                  <a:cubicBezTo>
                    <a:pt x="16946" y="31023"/>
                    <a:pt x="27820" y="2"/>
                    <a:pt x="27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2568;p85">
              <a:extLst>
                <a:ext uri="{FF2B5EF4-FFF2-40B4-BE49-F238E27FC236}">
                  <a16:creationId xmlns:a16="http://schemas.microsoft.com/office/drawing/2014/main" id="{E03597C4-0AE0-D1F6-4EED-4E109BA9FEBF}"/>
                </a:ext>
              </a:extLst>
            </p:cNvPr>
            <p:cNvSpPr/>
            <p:nvPr/>
          </p:nvSpPr>
          <p:spPr>
            <a:xfrm>
              <a:off x="4574700" y="512475"/>
              <a:ext cx="561250" cy="995750"/>
            </a:xfrm>
            <a:custGeom>
              <a:avLst/>
              <a:gdLst/>
              <a:ahLst/>
              <a:cxnLst/>
              <a:rect l="l" t="t" r="r" b="b"/>
              <a:pathLst>
                <a:path w="22450" h="39830" extrusionOk="0">
                  <a:moveTo>
                    <a:pt x="22449" y="1"/>
                  </a:moveTo>
                  <a:lnTo>
                    <a:pt x="8539" y="801"/>
                  </a:lnTo>
                  <a:cubicBezTo>
                    <a:pt x="8539" y="801"/>
                    <a:pt x="2268" y="24218"/>
                    <a:pt x="0" y="39829"/>
                  </a:cubicBezTo>
                  <a:lnTo>
                    <a:pt x="100" y="39796"/>
                  </a:lnTo>
                  <a:cubicBezTo>
                    <a:pt x="4503" y="38128"/>
                    <a:pt x="18814" y="7839"/>
                    <a:pt x="224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2569;p85">
              <a:extLst>
                <a:ext uri="{FF2B5EF4-FFF2-40B4-BE49-F238E27FC236}">
                  <a16:creationId xmlns:a16="http://schemas.microsoft.com/office/drawing/2014/main" id="{DCD3F47E-A4AC-EB42-B5DA-5353D88D91AD}"/>
                </a:ext>
              </a:extLst>
            </p:cNvPr>
            <p:cNvSpPr/>
            <p:nvPr/>
          </p:nvSpPr>
          <p:spPr>
            <a:xfrm>
              <a:off x="4426250" y="532425"/>
              <a:ext cx="959875" cy="2063225"/>
            </a:xfrm>
            <a:custGeom>
              <a:avLst/>
              <a:gdLst/>
              <a:ahLst/>
              <a:cxnLst/>
              <a:rect l="l" t="t" r="r" b="b"/>
              <a:pathLst>
                <a:path w="38395" h="82529" extrusionOk="0">
                  <a:moveTo>
                    <a:pt x="27762" y="1"/>
                  </a:moveTo>
                  <a:cubicBezTo>
                    <a:pt x="26810" y="1"/>
                    <a:pt x="25776" y="106"/>
                    <a:pt x="24651" y="337"/>
                  </a:cubicBezTo>
                  <a:cubicBezTo>
                    <a:pt x="24651" y="337"/>
                    <a:pt x="24648" y="337"/>
                    <a:pt x="24640" y="337"/>
                  </a:cubicBezTo>
                  <a:cubicBezTo>
                    <a:pt x="24435" y="337"/>
                    <a:pt x="21423" y="461"/>
                    <a:pt x="17913" y="7609"/>
                  </a:cubicBezTo>
                  <a:cubicBezTo>
                    <a:pt x="14277" y="15014"/>
                    <a:pt x="1868" y="43701"/>
                    <a:pt x="934" y="46670"/>
                  </a:cubicBezTo>
                  <a:cubicBezTo>
                    <a:pt x="0" y="49639"/>
                    <a:pt x="12776" y="82529"/>
                    <a:pt x="12776" y="82529"/>
                  </a:cubicBezTo>
                  <a:lnTo>
                    <a:pt x="31123" y="82529"/>
                  </a:lnTo>
                  <a:lnTo>
                    <a:pt x="19948" y="49939"/>
                  </a:lnTo>
                  <a:lnTo>
                    <a:pt x="38395" y="9510"/>
                  </a:lnTo>
                  <a:cubicBezTo>
                    <a:pt x="38395" y="9510"/>
                    <a:pt x="36837" y="1"/>
                    <a:pt x="2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2570;p85">
              <a:extLst>
                <a:ext uri="{FF2B5EF4-FFF2-40B4-BE49-F238E27FC236}">
                  <a16:creationId xmlns:a16="http://schemas.microsoft.com/office/drawing/2014/main" id="{B8D6816D-84FA-65DD-F2F8-FB5B947CF566}"/>
                </a:ext>
              </a:extLst>
            </p:cNvPr>
            <p:cNvSpPr/>
            <p:nvPr/>
          </p:nvSpPr>
          <p:spPr>
            <a:xfrm>
              <a:off x="4720625" y="1060375"/>
              <a:ext cx="298575" cy="298575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71" y="0"/>
                  </a:moveTo>
                  <a:cubicBezTo>
                    <a:pt x="2669" y="0"/>
                    <a:pt x="1" y="2702"/>
                    <a:pt x="1" y="5971"/>
                  </a:cubicBezTo>
                  <a:cubicBezTo>
                    <a:pt x="1" y="9274"/>
                    <a:pt x="2669" y="11942"/>
                    <a:pt x="5971" y="11942"/>
                  </a:cubicBezTo>
                  <a:cubicBezTo>
                    <a:pt x="9274" y="11942"/>
                    <a:pt x="11942" y="9274"/>
                    <a:pt x="11942" y="5971"/>
                  </a:cubicBezTo>
                  <a:cubicBezTo>
                    <a:pt x="11942" y="2702"/>
                    <a:pt x="9274" y="0"/>
                    <a:pt x="5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2571;p85">
              <a:extLst>
                <a:ext uri="{FF2B5EF4-FFF2-40B4-BE49-F238E27FC236}">
                  <a16:creationId xmlns:a16="http://schemas.microsoft.com/office/drawing/2014/main" id="{D51C2E83-3374-9AC9-FBC1-E402EEB7F32C}"/>
                </a:ext>
              </a:extLst>
            </p:cNvPr>
            <p:cNvSpPr/>
            <p:nvPr/>
          </p:nvSpPr>
          <p:spPr>
            <a:xfrm>
              <a:off x="4728975" y="1142925"/>
              <a:ext cx="313050" cy="217650"/>
            </a:xfrm>
            <a:custGeom>
              <a:avLst/>
              <a:gdLst/>
              <a:ahLst/>
              <a:cxnLst/>
              <a:rect l="l" t="t" r="r" b="b"/>
              <a:pathLst>
                <a:path w="12522" h="8706" extrusionOk="0">
                  <a:moveTo>
                    <a:pt x="10975" y="1"/>
                  </a:moveTo>
                  <a:lnTo>
                    <a:pt x="10975" y="34"/>
                  </a:lnTo>
                  <a:cubicBezTo>
                    <a:pt x="10986" y="57"/>
                    <a:pt x="10998" y="80"/>
                    <a:pt x="11009" y="103"/>
                  </a:cubicBezTo>
                  <a:lnTo>
                    <a:pt x="11009" y="103"/>
                  </a:lnTo>
                  <a:cubicBezTo>
                    <a:pt x="10998" y="69"/>
                    <a:pt x="10986" y="35"/>
                    <a:pt x="10975" y="1"/>
                  </a:cubicBezTo>
                  <a:close/>
                  <a:moveTo>
                    <a:pt x="11009" y="103"/>
                  </a:moveTo>
                  <a:lnTo>
                    <a:pt x="11009" y="103"/>
                  </a:lnTo>
                  <a:cubicBezTo>
                    <a:pt x="11976" y="3045"/>
                    <a:pt x="10541" y="6286"/>
                    <a:pt x="7672" y="7506"/>
                  </a:cubicBezTo>
                  <a:cubicBezTo>
                    <a:pt x="6922" y="7816"/>
                    <a:pt x="6141" y="7964"/>
                    <a:pt x="5370" y="7964"/>
                  </a:cubicBezTo>
                  <a:cubicBezTo>
                    <a:pt x="3160" y="7964"/>
                    <a:pt x="1039" y="6748"/>
                    <a:pt x="0" y="4671"/>
                  </a:cubicBezTo>
                  <a:lnTo>
                    <a:pt x="0" y="4671"/>
                  </a:lnTo>
                  <a:cubicBezTo>
                    <a:pt x="865" y="7164"/>
                    <a:pt x="3185" y="8706"/>
                    <a:pt x="5658" y="8706"/>
                  </a:cubicBezTo>
                  <a:cubicBezTo>
                    <a:pt x="6428" y="8706"/>
                    <a:pt x="7212" y="8557"/>
                    <a:pt x="7972" y="8240"/>
                  </a:cubicBezTo>
                  <a:cubicBezTo>
                    <a:pt x="11118" y="6882"/>
                    <a:pt x="12521" y="3159"/>
                    <a:pt x="11009" y="1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2572;p85">
              <a:extLst>
                <a:ext uri="{FF2B5EF4-FFF2-40B4-BE49-F238E27FC236}">
                  <a16:creationId xmlns:a16="http://schemas.microsoft.com/office/drawing/2014/main" id="{9B8E8CD8-A365-7268-EFF7-4AF34CD3A29A}"/>
                </a:ext>
              </a:extLst>
            </p:cNvPr>
            <p:cNvSpPr/>
            <p:nvPr/>
          </p:nvSpPr>
          <p:spPr>
            <a:xfrm>
              <a:off x="4788175" y="532425"/>
              <a:ext cx="597950" cy="590500"/>
            </a:xfrm>
            <a:custGeom>
              <a:avLst/>
              <a:gdLst/>
              <a:ahLst/>
              <a:cxnLst/>
              <a:rect l="l" t="t" r="r" b="b"/>
              <a:pathLst>
                <a:path w="23918" h="23620" extrusionOk="0">
                  <a:moveTo>
                    <a:pt x="13285" y="1"/>
                  </a:moveTo>
                  <a:cubicBezTo>
                    <a:pt x="12333" y="1"/>
                    <a:pt x="11299" y="106"/>
                    <a:pt x="10174" y="337"/>
                  </a:cubicBezTo>
                  <a:cubicBezTo>
                    <a:pt x="10174" y="337"/>
                    <a:pt x="10171" y="337"/>
                    <a:pt x="10163" y="337"/>
                  </a:cubicBezTo>
                  <a:cubicBezTo>
                    <a:pt x="9958" y="337"/>
                    <a:pt x="6946" y="461"/>
                    <a:pt x="3436" y="7609"/>
                  </a:cubicBezTo>
                  <a:cubicBezTo>
                    <a:pt x="2636" y="9243"/>
                    <a:pt x="1435" y="11878"/>
                    <a:pt x="0" y="15047"/>
                  </a:cubicBezTo>
                  <a:cubicBezTo>
                    <a:pt x="4537" y="15081"/>
                    <a:pt x="13610" y="16181"/>
                    <a:pt x="17446" y="23620"/>
                  </a:cubicBezTo>
                  <a:lnTo>
                    <a:pt x="23918" y="9510"/>
                  </a:lnTo>
                  <a:cubicBezTo>
                    <a:pt x="23918" y="9510"/>
                    <a:pt x="22360" y="1"/>
                    <a:pt x="13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2573;p85">
              <a:extLst>
                <a:ext uri="{FF2B5EF4-FFF2-40B4-BE49-F238E27FC236}">
                  <a16:creationId xmlns:a16="http://schemas.microsoft.com/office/drawing/2014/main" id="{1A52529B-02A4-0CFD-A0A4-8530756A0A51}"/>
                </a:ext>
              </a:extLst>
            </p:cNvPr>
            <p:cNvSpPr/>
            <p:nvPr/>
          </p:nvSpPr>
          <p:spPr>
            <a:xfrm>
              <a:off x="4441250" y="1480675"/>
              <a:ext cx="229375" cy="509550"/>
            </a:xfrm>
            <a:custGeom>
              <a:avLst/>
              <a:gdLst/>
              <a:ahLst/>
              <a:cxnLst/>
              <a:rect l="l" t="t" r="r" b="b"/>
              <a:pathLst>
                <a:path w="9175" h="20382" extrusionOk="0">
                  <a:moveTo>
                    <a:pt x="3904" y="0"/>
                  </a:moveTo>
                  <a:lnTo>
                    <a:pt x="3904" y="0"/>
                  </a:lnTo>
                  <a:cubicBezTo>
                    <a:pt x="2002" y="4437"/>
                    <a:pt x="635" y="7839"/>
                    <a:pt x="334" y="8773"/>
                  </a:cubicBezTo>
                  <a:cubicBezTo>
                    <a:pt x="1" y="9807"/>
                    <a:pt x="1402" y="14611"/>
                    <a:pt x="3337" y="20382"/>
                  </a:cubicBezTo>
                  <a:cubicBezTo>
                    <a:pt x="9174" y="9707"/>
                    <a:pt x="5605" y="2469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2574;p85">
              <a:extLst>
                <a:ext uri="{FF2B5EF4-FFF2-40B4-BE49-F238E27FC236}">
                  <a16:creationId xmlns:a16="http://schemas.microsoft.com/office/drawing/2014/main" id="{72B49B68-8790-1181-9BF5-EE511E0663EE}"/>
                </a:ext>
              </a:extLst>
            </p:cNvPr>
            <p:cNvSpPr/>
            <p:nvPr/>
          </p:nvSpPr>
          <p:spPr>
            <a:xfrm>
              <a:off x="4875725" y="1649125"/>
              <a:ext cx="49250" cy="130950"/>
            </a:xfrm>
            <a:custGeom>
              <a:avLst/>
              <a:gdLst/>
              <a:ahLst/>
              <a:cxnLst/>
              <a:rect l="l" t="t" r="r" b="b"/>
              <a:pathLst>
                <a:path w="1970" h="5238" fill="none" extrusionOk="0">
                  <a:moveTo>
                    <a:pt x="1969" y="523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2575;p85">
              <a:extLst>
                <a:ext uri="{FF2B5EF4-FFF2-40B4-BE49-F238E27FC236}">
                  <a16:creationId xmlns:a16="http://schemas.microsoft.com/office/drawing/2014/main" id="{895616C4-A8F0-3977-05D4-FEF06C56A0B4}"/>
                </a:ext>
              </a:extLst>
            </p:cNvPr>
            <p:cNvSpPr/>
            <p:nvPr/>
          </p:nvSpPr>
          <p:spPr>
            <a:xfrm>
              <a:off x="4835700" y="1170450"/>
              <a:ext cx="53400" cy="54225"/>
            </a:xfrm>
            <a:custGeom>
              <a:avLst/>
              <a:gdLst/>
              <a:ahLst/>
              <a:cxnLst/>
              <a:rect l="l" t="t" r="r" b="b"/>
              <a:pathLst>
                <a:path w="213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068"/>
                  </a:cubicBezTo>
                  <a:cubicBezTo>
                    <a:pt x="1" y="1668"/>
                    <a:pt x="468" y="2169"/>
                    <a:pt x="1068" y="2169"/>
                  </a:cubicBezTo>
                  <a:cubicBezTo>
                    <a:pt x="1669" y="2169"/>
                    <a:pt x="2136" y="1668"/>
                    <a:pt x="2136" y="1068"/>
                  </a:cubicBezTo>
                  <a:cubicBezTo>
                    <a:pt x="2136" y="501"/>
                    <a:pt x="1669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2576;p85">
              <a:extLst>
                <a:ext uri="{FF2B5EF4-FFF2-40B4-BE49-F238E27FC236}">
                  <a16:creationId xmlns:a16="http://schemas.microsoft.com/office/drawing/2014/main" id="{3857E550-679D-AF41-7FFC-D0C5A0EE803C}"/>
                </a:ext>
              </a:extLst>
            </p:cNvPr>
            <p:cNvSpPr/>
            <p:nvPr/>
          </p:nvSpPr>
          <p:spPr>
            <a:xfrm>
              <a:off x="4808200" y="1142925"/>
              <a:ext cx="108425" cy="108450"/>
            </a:xfrm>
            <a:custGeom>
              <a:avLst/>
              <a:gdLst/>
              <a:ahLst/>
              <a:cxnLst/>
              <a:rect l="l" t="t" r="r" b="b"/>
              <a:pathLst>
                <a:path w="4337" h="4338" fill="none" extrusionOk="0">
                  <a:moveTo>
                    <a:pt x="4336" y="2169"/>
                  </a:moveTo>
                  <a:cubicBezTo>
                    <a:pt x="4336" y="3370"/>
                    <a:pt x="3369" y="4337"/>
                    <a:pt x="2168" y="4337"/>
                  </a:cubicBezTo>
                  <a:cubicBezTo>
                    <a:pt x="967" y="4337"/>
                    <a:pt x="0" y="3370"/>
                    <a:pt x="0" y="2169"/>
                  </a:cubicBezTo>
                  <a:cubicBezTo>
                    <a:pt x="0" y="968"/>
                    <a:pt x="967" y="1"/>
                    <a:pt x="2168" y="1"/>
                  </a:cubicBezTo>
                  <a:cubicBezTo>
                    <a:pt x="3369" y="1"/>
                    <a:pt x="4336" y="968"/>
                    <a:pt x="4336" y="216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2577;p85">
              <a:extLst>
                <a:ext uri="{FF2B5EF4-FFF2-40B4-BE49-F238E27FC236}">
                  <a16:creationId xmlns:a16="http://schemas.microsoft.com/office/drawing/2014/main" id="{967704DD-17E7-FCEF-812F-E06F00328D70}"/>
                </a:ext>
              </a:extLst>
            </p:cNvPr>
            <p:cNvSpPr/>
            <p:nvPr/>
          </p:nvSpPr>
          <p:spPr>
            <a:xfrm>
              <a:off x="5092225" y="1122925"/>
              <a:ext cx="454850" cy="540700"/>
            </a:xfrm>
            <a:custGeom>
              <a:avLst/>
              <a:gdLst/>
              <a:ahLst/>
              <a:cxnLst/>
              <a:rect l="l" t="t" r="r" b="b"/>
              <a:pathLst>
                <a:path w="18194" h="21628" extrusionOk="0">
                  <a:moveTo>
                    <a:pt x="18194" y="0"/>
                  </a:moveTo>
                  <a:lnTo>
                    <a:pt x="18194" y="0"/>
                  </a:lnTo>
                  <a:cubicBezTo>
                    <a:pt x="18127" y="133"/>
                    <a:pt x="11822" y="11275"/>
                    <a:pt x="6152" y="15411"/>
                  </a:cubicBezTo>
                  <a:cubicBezTo>
                    <a:pt x="1612" y="18723"/>
                    <a:pt x="1" y="21628"/>
                    <a:pt x="1678" y="21628"/>
                  </a:cubicBezTo>
                  <a:cubicBezTo>
                    <a:pt x="2096" y="21628"/>
                    <a:pt x="2718" y="21448"/>
                    <a:pt x="3550" y="21048"/>
                  </a:cubicBezTo>
                  <a:cubicBezTo>
                    <a:pt x="6418" y="19647"/>
                    <a:pt x="13157" y="12976"/>
                    <a:pt x="17093" y="8906"/>
                  </a:cubicBezTo>
                  <a:cubicBezTo>
                    <a:pt x="17593" y="5704"/>
                    <a:pt x="17960" y="2735"/>
                    <a:pt x="18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2578;p85">
              <a:extLst>
                <a:ext uri="{FF2B5EF4-FFF2-40B4-BE49-F238E27FC236}">
                  <a16:creationId xmlns:a16="http://schemas.microsoft.com/office/drawing/2014/main" id="{BB1A458F-5F47-974A-3ACE-3DD006C050DC}"/>
                </a:ext>
              </a:extLst>
            </p:cNvPr>
            <p:cNvSpPr/>
            <p:nvPr/>
          </p:nvSpPr>
          <p:spPr>
            <a:xfrm>
              <a:off x="4549675" y="1026175"/>
              <a:ext cx="102600" cy="335275"/>
            </a:xfrm>
            <a:custGeom>
              <a:avLst/>
              <a:gdLst/>
              <a:ahLst/>
              <a:cxnLst/>
              <a:rect l="l" t="t" r="r" b="b"/>
              <a:pathLst>
                <a:path w="4104" h="13411" extrusionOk="0">
                  <a:moveTo>
                    <a:pt x="4103" y="1"/>
                  </a:moveTo>
                  <a:lnTo>
                    <a:pt x="4103" y="1"/>
                  </a:lnTo>
                  <a:cubicBezTo>
                    <a:pt x="0" y="3503"/>
                    <a:pt x="0" y="9874"/>
                    <a:pt x="4103" y="13410"/>
                  </a:cubicBezTo>
                  <a:cubicBezTo>
                    <a:pt x="3169" y="11275"/>
                    <a:pt x="2702" y="9007"/>
                    <a:pt x="2702" y="6705"/>
                  </a:cubicBezTo>
                  <a:cubicBezTo>
                    <a:pt x="2702" y="4404"/>
                    <a:pt x="3169" y="2102"/>
                    <a:pt x="4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2579;p85">
              <a:extLst>
                <a:ext uri="{FF2B5EF4-FFF2-40B4-BE49-F238E27FC236}">
                  <a16:creationId xmlns:a16="http://schemas.microsoft.com/office/drawing/2014/main" id="{DA9A54C5-44BB-37E3-4DB2-743DECBB351C}"/>
                </a:ext>
              </a:extLst>
            </p:cNvPr>
            <p:cNvSpPr/>
            <p:nvPr/>
          </p:nvSpPr>
          <p:spPr>
            <a:xfrm>
              <a:off x="4396225" y="953625"/>
              <a:ext cx="146800" cy="479525"/>
            </a:xfrm>
            <a:custGeom>
              <a:avLst/>
              <a:gdLst/>
              <a:ahLst/>
              <a:cxnLst/>
              <a:rect l="l" t="t" r="r" b="b"/>
              <a:pathLst>
                <a:path w="5872" h="19181" extrusionOk="0">
                  <a:moveTo>
                    <a:pt x="5871" y="0"/>
                  </a:moveTo>
                  <a:cubicBezTo>
                    <a:pt x="1" y="5037"/>
                    <a:pt x="1" y="14144"/>
                    <a:pt x="5871" y="19181"/>
                  </a:cubicBezTo>
                  <a:cubicBezTo>
                    <a:pt x="4537" y="16179"/>
                    <a:pt x="3870" y="12910"/>
                    <a:pt x="3870" y="9607"/>
                  </a:cubicBezTo>
                  <a:cubicBezTo>
                    <a:pt x="3870" y="6305"/>
                    <a:pt x="4537" y="3036"/>
                    <a:pt x="5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2580;p85">
              <a:extLst>
                <a:ext uri="{FF2B5EF4-FFF2-40B4-BE49-F238E27FC236}">
                  <a16:creationId xmlns:a16="http://schemas.microsoft.com/office/drawing/2014/main" id="{9CA3CB11-E024-56A1-6230-A59B0C91BF21}"/>
                </a:ext>
              </a:extLst>
            </p:cNvPr>
            <p:cNvSpPr/>
            <p:nvPr/>
          </p:nvSpPr>
          <p:spPr>
            <a:xfrm>
              <a:off x="5086725" y="1026175"/>
              <a:ext cx="103425" cy="335275"/>
            </a:xfrm>
            <a:custGeom>
              <a:avLst/>
              <a:gdLst/>
              <a:ahLst/>
              <a:cxnLst/>
              <a:rect l="l" t="t" r="r" b="b"/>
              <a:pathLst>
                <a:path w="4137" h="13411" extrusionOk="0">
                  <a:moveTo>
                    <a:pt x="0" y="1"/>
                  </a:moveTo>
                  <a:lnTo>
                    <a:pt x="0" y="1"/>
                  </a:lnTo>
                  <a:cubicBezTo>
                    <a:pt x="934" y="2102"/>
                    <a:pt x="1435" y="4404"/>
                    <a:pt x="1435" y="6705"/>
                  </a:cubicBezTo>
                  <a:cubicBezTo>
                    <a:pt x="1435" y="9007"/>
                    <a:pt x="934" y="11275"/>
                    <a:pt x="0" y="13410"/>
                  </a:cubicBezTo>
                  <a:cubicBezTo>
                    <a:pt x="4137" y="9874"/>
                    <a:pt x="4137" y="350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2581;p85">
              <a:extLst>
                <a:ext uri="{FF2B5EF4-FFF2-40B4-BE49-F238E27FC236}">
                  <a16:creationId xmlns:a16="http://schemas.microsoft.com/office/drawing/2014/main" id="{06107687-D051-3EE4-3962-086EF9165394}"/>
                </a:ext>
              </a:extLst>
            </p:cNvPr>
            <p:cNvSpPr/>
            <p:nvPr/>
          </p:nvSpPr>
          <p:spPr>
            <a:xfrm>
              <a:off x="5195975" y="953625"/>
              <a:ext cx="147625" cy="479525"/>
            </a:xfrm>
            <a:custGeom>
              <a:avLst/>
              <a:gdLst/>
              <a:ahLst/>
              <a:cxnLst/>
              <a:rect l="l" t="t" r="r" b="b"/>
              <a:pathLst>
                <a:path w="5905" h="19181" extrusionOk="0">
                  <a:moveTo>
                    <a:pt x="0" y="0"/>
                  </a:moveTo>
                  <a:lnTo>
                    <a:pt x="0" y="0"/>
                  </a:lnTo>
                  <a:cubicBezTo>
                    <a:pt x="1334" y="3036"/>
                    <a:pt x="2035" y="6305"/>
                    <a:pt x="2035" y="9607"/>
                  </a:cubicBezTo>
                  <a:cubicBezTo>
                    <a:pt x="2035" y="12910"/>
                    <a:pt x="1334" y="16179"/>
                    <a:pt x="0" y="19181"/>
                  </a:cubicBezTo>
                  <a:cubicBezTo>
                    <a:pt x="5904" y="14144"/>
                    <a:pt x="5904" y="503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4" name="Google Shape;1524;p71">
            <a:extLst>
              <a:ext uri="{FF2B5EF4-FFF2-40B4-BE49-F238E27FC236}">
                <a16:creationId xmlns:a16="http://schemas.microsoft.com/office/drawing/2014/main" id="{DE731C0A-396B-8912-7ABA-594F9B4C9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Interpolation Methods</a:t>
            </a:r>
            <a:endParaRPr dirty="0"/>
          </a:p>
        </p:txBody>
      </p:sp>
      <p:sp>
        <p:nvSpPr>
          <p:cNvPr id="1529" name="Google Shape;1529;p71">
            <a:extLst>
              <a:ext uri="{FF2B5EF4-FFF2-40B4-BE49-F238E27FC236}">
                <a16:creationId xmlns:a16="http://schemas.microsoft.com/office/drawing/2014/main" id="{0DDC0BBA-5747-3642-C84B-DBDF2B7FD101}"/>
              </a:ext>
            </a:extLst>
          </p:cNvPr>
          <p:cNvSpPr txBox="1"/>
          <p:nvPr/>
        </p:nvSpPr>
        <p:spPr>
          <a:xfrm>
            <a:off x="702889" y="1235122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Cubic Spline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>
            <a:extLst>
              <a:ext uri="{FF2B5EF4-FFF2-40B4-BE49-F238E27FC236}">
                <a16:creationId xmlns:a16="http://schemas.microsoft.com/office/drawing/2014/main" id="{542E5180-2BEA-CC96-DADB-A89CE346C3BB}"/>
              </a:ext>
            </a:extLst>
          </p:cNvPr>
          <p:cNvSpPr txBox="1"/>
          <p:nvPr/>
        </p:nvSpPr>
        <p:spPr>
          <a:xfrm>
            <a:off x="702891" y="1520894"/>
            <a:ext cx="386911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Process of constructing a spline (function values of an interpolation function) within a certain interval and consists of </a:t>
            </a:r>
            <a:r>
              <a:rPr lang="en" sz="1600" i="1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</a:t>
            </a: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polynomials of degree 3 [6]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>
            <a:extLst>
              <a:ext uri="{FF2B5EF4-FFF2-40B4-BE49-F238E27FC236}">
                <a16:creationId xmlns:a16="http://schemas.microsoft.com/office/drawing/2014/main" id="{DDF9763B-62C4-02A1-E7DF-7045CDE61992}"/>
              </a:ext>
            </a:extLst>
          </p:cNvPr>
          <p:cNvSpPr txBox="1"/>
          <p:nvPr/>
        </p:nvSpPr>
        <p:spPr>
          <a:xfrm>
            <a:off x="702889" y="2733824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Polynomial of degree 5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>
            <a:extLst>
              <a:ext uri="{FF2B5EF4-FFF2-40B4-BE49-F238E27FC236}">
                <a16:creationId xmlns:a16="http://schemas.microsoft.com/office/drawing/2014/main" id="{79CD4B2C-C8F1-803D-378C-D3EEEB338CAF}"/>
              </a:ext>
            </a:extLst>
          </p:cNvPr>
          <p:cNvSpPr txBox="1"/>
          <p:nvPr/>
        </p:nvSpPr>
        <p:spPr>
          <a:xfrm>
            <a:off x="702890" y="3021388"/>
            <a:ext cx="3869110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 single polynomial function with a highest order of 5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01688F75-CE9B-8C58-BF39-6A360847BAC6}"/>
              </a:ext>
            </a:extLst>
          </p:cNvPr>
          <p:cNvSpPr txBox="1"/>
          <p:nvPr/>
        </p:nvSpPr>
        <p:spPr>
          <a:xfrm>
            <a:off x="8755878" y="4778700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7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" name="Google Shape;1529;p71">
            <a:extLst>
              <a:ext uri="{FF2B5EF4-FFF2-40B4-BE49-F238E27FC236}">
                <a16:creationId xmlns:a16="http://schemas.microsoft.com/office/drawing/2014/main" id="{077A5558-9DB5-8FFB-0C61-FD85FF9072E7}"/>
              </a:ext>
            </a:extLst>
          </p:cNvPr>
          <p:cNvSpPr txBox="1"/>
          <p:nvPr/>
        </p:nvSpPr>
        <p:spPr>
          <a:xfrm>
            <a:off x="706022" y="3787059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Subsampling rates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4" name="Google Shape;1532;p71">
            <a:extLst>
              <a:ext uri="{FF2B5EF4-FFF2-40B4-BE49-F238E27FC236}">
                <a16:creationId xmlns:a16="http://schemas.microsoft.com/office/drawing/2014/main" id="{9C6E8EDF-FF89-6565-538C-78B578479ACC}"/>
              </a:ext>
            </a:extLst>
          </p:cNvPr>
          <p:cNvSpPr txBox="1"/>
          <p:nvPr/>
        </p:nvSpPr>
        <p:spPr>
          <a:xfrm>
            <a:off x="781530" y="4127835"/>
            <a:ext cx="5518621" cy="56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1, 2, 4, 8, 16, 32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625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7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metrics</a:t>
            </a:r>
            <a:endParaRPr dirty="0"/>
          </a:p>
        </p:txBody>
      </p:sp>
      <p:sp>
        <p:nvSpPr>
          <p:cNvPr id="1529" name="Google Shape;1529;p71"/>
          <p:cNvSpPr txBox="1"/>
          <p:nvPr/>
        </p:nvSpPr>
        <p:spPr>
          <a:xfrm>
            <a:off x="702889" y="1480926"/>
            <a:ext cx="5222253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Mean Blood glucose level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0" name="Google Shape;1530;p71"/>
          <p:cNvSpPr txBox="1"/>
          <p:nvPr/>
        </p:nvSpPr>
        <p:spPr>
          <a:xfrm>
            <a:off x="702890" y="1766698"/>
            <a:ext cx="5880790" cy="87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Current gold standard for determining management [4]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A1C measures average blood glucose over previous months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Target is less than 154 mg/dL [5]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71"/>
          <p:cNvSpPr txBox="1"/>
          <p:nvPr/>
        </p:nvSpPr>
        <p:spPr>
          <a:xfrm>
            <a:off x="702889" y="2940300"/>
            <a:ext cx="588079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Time In range</a:t>
            </a:r>
            <a:endParaRPr sz="2500" dirty="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32" name="Google Shape;1532;p71"/>
          <p:cNvSpPr txBox="1"/>
          <p:nvPr/>
        </p:nvSpPr>
        <p:spPr>
          <a:xfrm>
            <a:off x="702889" y="3227864"/>
            <a:ext cx="5880791" cy="13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Healthy range considered 70-180 mg/dL and aim is to spend 70% of time in this range [4]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Below is hypoglycemia and above is hyperglycemia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More time spent in range, less likely to develop complications [4]</a:t>
            </a:r>
            <a:endParaRPr sz="1600"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538" name="Google Shape;1538;p71"/>
          <p:cNvGrpSpPr/>
          <p:nvPr/>
        </p:nvGrpSpPr>
        <p:grpSpPr>
          <a:xfrm>
            <a:off x="6788037" y="1735451"/>
            <a:ext cx="1653073" cy="1330894"/>
            <a:chOff x="1775852" y="2070456"/>
            <a:chExt cx="1653073" cy="1330894"/>
          </a:xfrm>
        </p:grpSpPr>
        <p:grpSp>
          <p:nvGrpSpPr>
            <p:cNvPr id="1539" name="Google Shape;1539;p71"/>
            <p:cNvGrpSpPr/>
            <p:nvPr/>
          </p:nvGrpSpPr>
          <p:grpSpPr>
            <a:xfrm>
              <a:off x="1846124" y="2070456"/>
              <a:ext cx="887636" cy="688916"/>
              <a:chOff x="3475975" y="3724775"/>
              <a:chExt cx="566275" cy="439500"/>
            </a:xfrm>
          </p:grpSpPr>
          <p:sp>
            <p:nvSpPr>
              <p:cNvPr id="1540" name="Google Shape;1540;p71"/>
              <p:cNvSpPr/>
              <p:nvPr/>
            </p:nvSpPr>
            <p:spPr>
              <a:xfrm>
                <a:off x="3475975" y="3724775"/>
                <a:ext cx="566275" cy="439500"/>
              </a:xfrm>
              <a:custGeom>
                <a:avLst/>
                <a:gdLst/>
                <a:ahLst/>
                <a:cxnLst/>
                <a:rect l="l" t="t" r="r" b="b"/>
                <a:pathLst>
                  <a:path w="22651" h="17580" extrusionOk="0">
                    <a:moveTo>
                      <a:pt x="11242" y="17580"/>
                    </a:moveTo>
                    <a:cubicBezTo>
                      <a:pt x="14678" y="16779"/>
                      <a:pt x="22650" y="10508"/>
                      <a:pt x="20516" y="5438"/>
                    </a:cubicBezTo>
                    <a:cubicBezTo>
                      <a:pt x="18381" y="334"/>
                      <a:pt x="12643" y="2736"/>
                      <a:pt x="11276" y="5071"/>
                    </a:cubicBezTo>
                    <a:cubicBezTo>
                      <a:pt x="9908" y="2669"/>
                      <a:pt x="3904" y="1"/>
                      <a:pt x="1936" y="5438"/>
                    </a:cubicBezTo>
                    <a:cubicBezTo>
                      <a:pt x="1" y="10808"/>
                      <a:pt x="7773" y="16746"/>
                      <a:pt x="11242" y="175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3526025" y="3904075"/>
                <a:ext cx="1151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4604" extrusionOk="0">
                    <a:moveTo>
                      <a:pt x="4604" y="3069"/>
                    </a:moveTo>
                    <a:lnTo>
                      <a:pt x="3069" y="3069"/>
                    </a:lnTo>
                    <a:lnTo>
                      <a:pt x="3069" y="4604"/>
                    </a:lnTo>
                    <a:lnTo>
                      <a:pt x="1501" y="4604"/>
                    </a:lnTo>
                    <a:lnTo>
                      <a:pt x="1501" y="3069"/>
                    </a:lnTo>
                    <a:lnTo>
                      <a:pt x="0" y="3069"/>
                    </a:lnTo>
                    <a:lnTo>
                      <a:pt x="0" y="1568"/>
                    </a:lnTo>
                    <a:lnTo>
                      <a:pt x="1501" y="1568"/>
                    </a:lnTo>
                    <a:lnTo>
                      <a:pt x="1501" y="0"/>
                    </a:lnTo>
                    <a:lnTo>
                      <a:pt x="3069" y="0"/>
                    </a:lnTo>
                    <a:lnTo>
                      <a:pt x="3069" y="1568"/>
                    </a:lnTo>
                    <a:lnTo>
                      <a:pt x="4604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3686125" y="3889900"/>
                <a:ext cx="143475" cy="14345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5738" extrusionOk="0">
                    <a:moveTo>
                      <a:pt x="5738" y="3836"/>
                    </a:moveTo>
                    <a:lnTo>
                      <a:pt x="3837" y="3836"/>
                    </a:lnTo>
                    <a:lnTo>
                      <a:pt x="3837" y="5738"/>
                    </a:lnTo>
                    <a:lnTo>
                      <a:pt x="1902" y="5738"/>
                    </a:lnTo>
                    <a:lnTo>
                      <a:pt x="1902" y="3836"/>
                    </a:lnTo>
                    <a:lnTo>
                      <a:pt x="1" y="3836"/>
                    </a:lnTo>
                    <a:lnTo>
                      <a:pt x="1" y="1902"/>
                    </a:lnTo>
                    <a:lnTo>
                      <a:pt x="1902" y="1902"/>
                    </a:lnTo>
                    <a:lnTo>
                      <a:pt x="1902" y="0"/>
                    </a:lnTo>
                    <a:lnTo>
                      <a:pt x="3837" y="0"/>
                    </a:lnTo>
                    <a:lnTo>
                      <a:pt x="3837" y="1902"/>
                    </a:lnTo>
                    <a:lnTo>
                      <a:pt x="5738" y="190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3874600" y="3904075"/>
                <a:ext cx="114275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4604" extrusionOk="0">
                    <a:moveTo>
                      <a:pt x="4571" y="3069"/>
                    </a:moveTo>
                    <a:lnTo>
                      <a:pt x="3036" y="3069"/>
                    </a:lnTo>
                    <a:lnTo>
                      <a:pt x="3036" y="4604"/>
                    </a:lnTo>
                    <a:lnTo>
                      <a:pt x="1535" y="4604"/>
                    </a:lnTo>
                    <a:lnTo>
                      <a:pt x="1535" y="3069"/>
                    </a:lnTo>
                    <a:lnTo>
                      <a:pt x="1" y="3069"/>
                    </a:lnTo>
                    <a:lnTo>
                      <a:pt x="1" y="1568"/>
                    </a:lnTo>
                    <a:lnTo>
                      <a:pt x="1535" y="1568"/>
                    </a:lnTo>
                    <a:lnTo>
                      <a:pt x="1535" y="0"/>
                    </a:lnTo>
                    <a:lnTo>
                      <a:pt x="3036" y="0"/>
                    </a:lnTo>
                    <a:lnTo>
                      <a:pt x="3036" y="1568"/>
                    </a:lnTo>
                    <a:lnTo>
                      <a:pt x="4571" y="15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4" name="Google Shape;1544;p71"/>
            <p:cNvGrpSpPr/>
            <p:nvPr/>
          </p:nvGrpSpPr>
          <p:grpSpPr>
            <a:xfrm>
              <a:off x="1775852" y="2308194"/>
              <a:ext cx="1653073" cy="1093157"/>
              <a:chOff x="1519600" y="3137700"/>
              <a:chExt cx="1186700" cy="784750"/>
            </a:xfrm>
          </p:grpSpPr>
          <p:sp>
            <p:nvSpPr>
              <p:cNvPr id="1545" name="Google Shape;1545;p71"/>
              <p:cNvSpPr/>
              <p:nvPr/>
            </p:nvSpPr>
            <p:spPr>
              <a:xfrm>
                <a:off x="2167550" y="3729775"/>
                <a:ext cx="538750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3170" extrusionOk="0">
                    <a:moveTo>
                      <a:pt x="10775" y="1"/>
                    </a:moveTo>
                    <a:cubicBezTo>
                      <a:pt x="4837" y="1"/>
                      <a:pt x="1" y="701"/>
                      <a:pt x="1" y="1568"/>
                    </a:cubicBezTo>
                    <a:cubicBezTo>
                      <a:pt x="1" y="2436"/>
                      <a:pt x="4837" y="3170"/>
                      <a:pt x="10775" y="3170"/>
                    </a:cubicBezTo>
                    <a:cubicBezTo>
                      <a:pt x="16746" y="3170"/>
                      <a:pt x="21549" y="2436"/>
                      <a:pt x="21549" y="1568"/>
                    </a:cubicBezTo>
                    <a:cubicBezTo>
                      <a:pt x="21549" y="701"/>
                      <a:pt x="16746" y="1"/>
                      <a:pt x="10775" y="1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71"/>
              <p:cNvSpPr/>
              <p:nvPr/>
            </p:nvSpPr>
            <p:spPr>
              <a:xfrm>
                <a:off x="1537100" y="3843200"/>
                <a:ext cx="783075" cy="79250"/>
              </a:xfrm>
              <a:custGeom>
                <a:avLst/>
                <a:gdLst/>
                <a:ahLst/>
                <a:cxnLst/>
                <a:rect l="l" t="t" r="r" b="b"/>
                <a:pathLst>
                  <a:path w="31323" h="3170" extrusionOk="0">
                    <a:moveTo>
                      <a:pt x="15678" y="0"/>
                    </a:moveTo>
                    <a:cubicBezTo>
                      <a:pt x="7006" y="0"/>
                      <a:pt x="1" y="701"/>
                      <a:pt x="1" y="1568"/>
                    </a:cubicBezTo>
                    <a:cubicBezTo>
                      <a:pt x="1" y="2435"/>
                      <a:pt x="7006" y="3169"/>
                      <a:pt x="15678" y="3169"/>
                    </a:cubicBezTo>
                    <a:cubicBezTo>
                      <a:pt x="24318" y="3169"/>
                      <a:pt x="31323" y="2435"/>
                      <a:pt x="31323" y="1568"/>
                    </a:cubicBezTo>
                    <a:cubicBezTo>
                      <a:pt x="31323" y="701"/>
                      <a:pt x="24318" y="0"/>
                      <a:pt x="15678" y="0"/>
                    </a:cubicBezTo>
                    <a:close/>
                  </a:path>
                </a:pathLst>
              </a:custGeom>
              <a:solidFill>
                <a:schemeClr val="lt2">
                  <a:alpha val="703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71"/>
              <p:cNvSpPr/>
              <p:nvPr/>
            </p:nvSpPr>
            <p:spPr>
              <a:xfrm>
                <a:off x="2183400" y="3164375"/>
                <a:ext cx="507050" cy="604625"/>
              </a:xfrm>
              <a:custGeom>
                <a:avLst/>
                <a:gdLst/>
                <a:ahLst/>
                <a:cxnLst/>
                <a:rect l="l" t="t" r="r" b="b"/>
                <a:pathLst>
                  <a:path w="20282" h="24185" extrusionOk="0">
                    <a:moveTo>
                      <a:pt x="2269" y="0"/>
                    </a:moveTo>
                    <a:cubicBezTo>
                      <a:pt x="1034" y="0"/>
                      <a:pt x="0" y="1035"/>
                      <a:pt x="0" y="2302"/>
                    </a:cubicBezTo>
                    <a:lnTo>
                      <a:pt x="0" y="21916"/>
                    </a:lnTo>
                    <a:cubicBezTo>
                      <a:pt x="0" y="23150"/>
                      <a:pt x="1034" y="24184"/>
                      <a:pt x="2269" y="24184"/>
                    </a:cubicBezTo>
                    <a:lnTo>
                      <a:pt x="18013" y="24184"/>
                    </a:lnTo>
                    <a:cubicBezTo>
                      <a:pt x="19281" y="24184"/>
                      <a:pt x="20282" y="23150"/>
                      <a:pt x="20282" y="21916"/>
                    </a:cubicBezTo>
                    <a:lnTo>
                      <a:pt x="20282" y="2302"/>
                    </a:lnTo>
                    <a:cubicBezTo>
                      <a:pt x="20282" y="1035"/>
                      <a:pt x="19281" y="0"/>
                      <a:pt x="18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71"/>
              <p:cNvSpPr/>
              <p:nvPr/>
            </p:nvSpPr>
            <p:spPr>
              <a:xfrm>
                <a:off x="2234275" y="3213575"/>
                <a:ext cx="405300" cy="49287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9715" extrusionOk="0">
                    <a:moveTo>
                      <a:pt x="16212" y="1"/>
                    </a:moveTo>
                    <a:lnTo>
                      <a:pt x="0" y="1"/>
                    </a:lnTo>
                    <a:lnTo>
                      <a:pt x="0" y="19715"/>
                    </a:lnTo>
                    <a:lnTo>
                      <a:pt x="12643" y="19715"/>
                    </a:lnTo>
                    <a:lnTo>
                      <a:pt x="16212" y="197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71"/>
              <p:cNvSpPr/>
              <p:nvPr/>
            </p:nvSpPr>
            <p:spPr>
              <a:xfrm>
                <a:off x="2334350" y="3153525"/>
                <a:ext cx="210175" cy="75075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3003" extrusionOk="0">
                    <a:moveTo>
                      <a:pt x="0" y="1"/>
                    </a:moveTo>
                    <a:lnTo>
                      <a:pt x="0" y="3003"/>
                    </a:lnTo>
                    <a:lnTo>
                      <a:pt x="8406" y="3003"/>
                    </a:lnTo>
                    <a:lnTo>
                      <a:pt x="8406" y="1"/>
                    </a:lnTo>
                    <a:close/>
                  </a:path>
                </a:pathLst>
              </a:custGeom>
              <a:solidFill>
                <a:srgbClr val="707B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71"/>
              <p:cNvSpPr/>
              <p:nvPr/>
            </p:nvSpPr>
            <p:spPr>
              <a:xfrm>
                <a:off x="2371025" y="3137700"/>
                <a:ext cx="1368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2169" extrusionOk="0">
                    <a:moveTo>
                      <a:pt x="4404" y="2168"/>
                    </a:moveTo>
                    <a:lnTo>
                      <a:pt x="1068" y="2168"/>
                    </a:lnTo>
                    <a:lnTo>
                      <a:pt x="1" y="0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71"/>
              <p:cNvSpPr/>
              <p:nvPr/>
            </p:nvSpPr>
            <p:spPr>
              <a:xfrm>
                <a:off x="2234275" y="3262775"/>
                <a:ext cx="405300" cy="415325"/>
              </a:xfrm>
              <a:custGeom>
                <a:avLst/>
                <a:gdLst/>
                <a:ahLst/>
                <a:cxnLst/>
                <a:rect l="l" t="t" r="r" b="b"/>
                <a:pathLst>
                  <a:path w="16212" h="16613" extrusionOk="0">
                    <a:moveTo>
                      <a:pt x="16212" y="8140"/>
                    </a:moveTo>
                    <a:lnTo>
                      <a:pt x="16212" y="8840"/>
                    </a:lnTo>
                    <a:lnTo>
                      <a:pt x="12776" y="8840"/>
                    </a:lnTo>
                    <a:lnTo>
                      <a:pt x="12542" y="8840"/>
                    </a:lnTo>
                    <a:lnTo>
                      <a:pt x="12442" y="8640"/>
                    </a:lnTo>
                    <a:lnTo>
                      <a:pt x="11909" y="7172"/>
                    </a:lnTo>
                    <a:lnTo>
                      <a:pt x="11141" y="9541"/>
                    </a:lnTo>
                    <a:lnTo>
                      <a:pt x="10708" y="10875"/>
                    </a:lnTo>
                    <a:lnTo>
                      <a:pt x="10441" y="9507"/>
                    </a:lnTo>
                    <a:lnTo>
                      <a:pt x="9874" y="6505"/>
                    </a:lnTo>
                    <a:lnTo>
                      <a:pt x="8106" y="14678"/>
                    </a:lnTo>
                    <a:lnTo>
                      <a:pt x="7706" y="16613"/>
                    </a:lnTo>
                    <a:lnTo>
                      <a:pt x="7405" y="14678"/>
                    </a:lnTo>
                    <a:lnTo>
                      <a:pt x="5871" y="4003"/>
                    </a:lnTo>
                    <a:lnTo>
                      <a:pt x="4870" y="8573"/>
                    </a:lnTo>
                    <a:lnTo>
                      <a:pt x="4837" y="8840"/>
                    </a:lnTo>
                    <a:lnTo>
                      <a:pt x="4537" y="8840"/>
                    </a:lnTo>
                    <a:lnTo>
                      <a:pt x="0" y="8840"/>
                    </a:lnTo>
                    <a:lnTo>
                      <a:pt x="0" y="8140"/>
                    </a:lnTo>
                    <a:lnTo>
                      <a:pt x="4237" y="8140"/>
                    </a:lnTo>
                    <a:lnTo>
                      <a:pt x="5604" y="1935"/>
                    </a:lnTo>
                    <a:lnTo>
                      <a:pt x="6004" y="1"/>
                    </a:lnTo>
                    <a:lnTo>
                      <a:pt x="6305" y="1935"/>
                    </a:lnTo>
                    <a:lnTo>
                      <a:pt x="7839" y="12610"/>
                    </a:lnTo>
                    <a:lnTo>
                      <a:pt x="9540" y="4671"/>
                    </a:lnTo>
                    <a:lnTo>
                      <a:pt x="9907" y="2969"/>
                    </a:lnTo>
                    <a:lnTo>
                      <a:pt x="10241" y="4671"/>
                    </a:lnTo>
                    <a:lnTo>
                      <a:pt x="10875" y="8006"/>
                    </a:lnTo>
                    <a:lnTo>
                      <a:pt x="11542" y="6005"/>
                    </a:lnTo>
                    <a:lnTo>
                      <a:pt x="11842" y="5038"/>
                    </a:lnTo>
                    <a:lnTo>
                      <a:pt x="12176" y="5972"/>
                    </a:lnTo>
                    <a:lnTo>
                      <a:pt x="13043" y="814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71"/>
              <p:cNvSpPr/>
              <p:nvPr/>
            </p:nvSpPr>
            <p:spPr>
              <a:xfrm>
                <a:off x="2054975" y="3599675"/>
                <a:ext cx="64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37" extrusionOk="0">
                    <a:moveTo>
                      <a:pt x="467" y="368"/>
                    </a:moveTo>
                    <a:lnTo>
                      <a:pt x="467" y="368"/>
                    </a:lnTo>
                    <a:cubicBezTo>
                      <a:pt x="868" y="1"/>
                      <a:pt x="1468" y="34"/>
                      <a:pt x="1835" y="435"/>
                    </a:cubicBezTo>
                    <a:lnTo>
                      <a:pt x="2569" y="1235"/>
                    </a:lnTo>
                    <a:lnTo>
                      <a:pt x="1101" y="2536"/>
                    </a:lnTo>
                    <a:lnTo>
                      <a:pt x="367" y="1736"/>
                    </a:lnTo>
                    <a:cubicBezTo>
                      <a:pt x="0" y="1335"/>
                      <a:pt x="34" y="735"/>
                      <a:pt x="467" y="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71"/>
              <p:cNvSpPr/>
              <p:nvPr/>
            </p:nvSpPr>
            <p:spPr>
              <a:xfrm>
                <a:off x="2082500" y="3630550"/>
                <a:ext cx="64225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569" extrusionOk="0">
                    <a:moveTo>
                      <a:pt x="2135" y="2202"/>
                    </a:moveTo>
                    <a:lnTo>
                      <a:pt x="2135" y="2202"/>
                    </a:lnTo>
                    <a:cubicBezTo>
                      <a:pt x="2535" y="1835"/>
                      <a:pt x="2569" y="1201"/>
                      <a:pt x="2202" y="801"/>
                    </a:cubicBezTo>
                    <a:lnTo>
                      <a:pt x="1468" y="0"/>
                    </a:lnTo>
                    <a:lnTo>
                      <a:pt x="0" y="1334"/>
                    </a:lnTo>
                    <a:lnTo>
                      <a:pt x="734" y="2135"/>
                    </a:lnTo>
                    <a:cubicBezTo>
                      <a:pt x="1101" y="2535"/>
                      <a:pt x="1735" y="2569"/>
                      <a:pt x="2135" y="22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71"/>
              <p:cNvSpPr/>
              <p:nvPr/>
            </p:nvSpPr>
            <p:spPr>
              <a:xfrm>
                <a:off x="1669700" y="3584675"/>
                <a:ext cx="650475" cy="301900"/>
              </a:xfrm>
              <a:custGeom>
                <a:avLst/>
                <a:gdLst/>
                <a:ahLst/>
                <a:cxnLst/>
                <a:rect l="l" t="t" r="r" b="b"/>
                <a:pathLst>
                  <a:path w="26019" h="12076" extrusionOk="0">
                    <a:moveTo>
                      <a:pt x="201" y="1602"/>
                    </a:moveTo>
                    <a:cubicBezTo>
                      <a:pt x="0" y="4771"/>
                      <a:pt x="1602" y="7573"/>
                      <a:pt x="4170" y="9441"/>
                    </a:cubicBezTo>
                    <a:cubicBezTo>
                      <a:pt x="5771" y="10608"/>
                      <a:pt x="7606" y="11375"/>
                      <a:pt x="9574" y="11709"/>
                    </a:cubicBezTo>
                    <a:cubicBezTo>
                      <a:pt x="11675" y="12076"/>
                      <a:pt x="13810" y="11942"/>
                      <a:pt x="15845" y="11309"/>
                    </a:cubicBezTo>
                    <a:cubicBezTo>
                      <a:pt x="19915" y="10008"/>
                      <a:pt x="23784" y="6572"/>
                      <a:pt x="26019" y="201"/>
                    </a:cubicBezTo>
                    <a:lnTo>
                      <a:pt x="25452" y="0"/>
                    </a:lnTo>
                    <a:cubicBezTo>
                      <a:pt x="23317" y="6172"/>
                      <a:pt x="19581" y="9507"/>
                      <a:pt x="15645" y="10742"/>
                    </a:cubicBezTo>
                    <a:cubicBezTo>
                      <a:pt x="13710" y="11342"/>
                      <a:pt x="11675" y="11509"/>
                      <a:pt x="9674" y="11142"/>
                    </a:cubicBezTo>
                    <a:cubicBezTo>
                      <a:pt x="7806" y="10842"/>
                      <a:pt x="6038" y="10108"/>
                      <a:pt x="4504" y="9007"/>
                    </a:cubicBezTo>
                    <a:cubicBezTo>
                      <a:pt x="2135" y="7239"/>
                      <a:pt x="601" y="4637"/>
                      <a:pt x="768" y="16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71"/>
              <p:cNvSpPr/>
              <p:nvPr/>
            </p:nvSpPr>
            <p:spPr>
              <a:xfrm>
                <a:off x="2288475" y="3561325"/>
                <a:ext cx="50050" cy="50050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02" extrusionOk="0">
                    <a:moveTo>
                      <a:pt x="1001" y="0"/>
                    </a:moveTo>
                    <a:cubicBezTo>
                      <a:pt x="434" y="0"/>
                      <a:pt x="0" y="467"/>
                      <a:pt x="0" y="1001"/>
                    </a:cubicBezTo>
                    <a:cubicBezTo>
                      <a:pt x="0" y="1568"/>
                      <a:pt x="434" y="2002"/>
                      <a:pt x="1001" y="2002"/>
                    </a:cubicBezTo>
                    <a:cubicBezTo>
                      <a:pt x="1535" y="2002"/>
                      <a:pt x="2002" y="1568"/>
                      <a:pt x="2002" y="1001"/>
                    </a:cubicBezTo>
                    <a:cubicBezTo>
                      <a:pt x="2002" y="467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rgbClr val="FEF2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71"/>
              <p:cNvSpPr/>
              <p:nvPr/>
            </p:nvSpPr>
            <p:spPr>
              <a:xfrm>
                <a:off x="1519600" y="3308650"/>
                <a:ext cx="338600" cy="309400"/>
              </a:xfrm>
              <a:custGeom>
                <a:avLst/>
                <a:gdLst/>
                <a:ahLst/>
                <a:cxnLst/>
                <a:rect l="l" t="t" r="r" b="b"/>
                <a:pathLst>
                  <a:path w="13544" h="12376" extrusionOk="0">
                    <a:moveTo>
                      <a:pt x="13543" y="5504"/>
                    </a:moveTo>
                    <a:cubicBezTo>
                      <a:pt x="13543" y="3736"/>
                      <a:pt x="13376" y="2569"/>
                      <a:pt x="12976" y="1701"/>
                    </a:cubicBezTo>
                    <a:cubicBezTo>
                      <a:pt x="12509" y="634"/>
                      <a:pt x="11442" y="0"/>
                      <a:pt x="10307" y="67"/>
                    </a:cubicBezTo>
                    <a:lnTo>
                      <a:pt x="10307" y="634"/>
                    </a:lnTo>
                    <a:cubicBezTo>
                      <a:pt x="11241" y="534"/>
                      <a:pt x="12109" y="1068"/>
                      <a:pt x="12476" y="1935"/>
                    </a:cubicBezTo>
                    <a:cubicBezTo>
                      <a:pt x="12843" y="2702"/>
                      <a:pt x="13009" y="3836"/>
                      <a:pt x="13009" y="5504"/>
                    </a:cubicBezTo>
                    <a:cubicBezTo>
                      <a:pt x="13009" y="9741"/>
                      <a:pt x="10875" y="11809"/>
                      <a:pt x="6505" y="11809"/>
                    </a:cubicBezTo>
                    <a:cubicBezTo>
                      <a:pt x="2502" y="11642"/>
                      <a:pt x="534" y="9574"/>
                      <a:pt x="534" y="5504"/>
                    </a:cubicBezTo>
                    <a:cubicBezTo>
                      <a:pt x="534" y="3836"/>
                      <a:pt x="701" y="2702"/>
                      <a:pt x="1068" y="1935"/>
                    </a:cubicBezTo>
                    <a:cubicBezTo>
                      <a:pt x="1434" y="1068"/>
                      <a:pt x="2302" y="534"/>
                      <a:pt x="3236" y="634"/>
                    </a:cubicBezTo>
                    <a:lnTo>
                      <a:pt x="3236" y="67"/>
                    </a:lnTo>
                    <a:cubicBezTo>
                      <a:pt x="2102" y="0"/>
                      <a:pt x="1034" y="667"/>
                      <a:pt x="567" y="1701"/>
                    </a:cubicBezTo>
                    <a:cubicBezTo>
                      <a:pt x="167" y="2569"/>
                      <a:pt x="0" y="3736"/>
                      <a:pt x="0" y="5504"/>
                    </a:cubicBezTo>
                    <a:cubicBezTo>
                      <a:pt x="0" y="9874"/>
                      <a:pt x="2168" y="12176"/>
                      <a:pt x="6471" y="12376"/>
                    </a:cubicBezTo>
                    <a:lnTo>
                      <a:pt x="6471" y="12376"/>
                    </a:lnTo>
                    <a:lnTo>
                      <a:pt x="7038" y="12376"/>
                    </a:lnTo>
                    <a:lnTo>
                      <a:pt x="7038" y="12342"/>
                    </a:lnTo>
                    <a:cubicBezTo>
                      <a:pt x="11375" y="12176"/>
                      <a:pt x="13543" y="9874"/>
                      <a:pt x="13543" y="55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71"/>
              <p:cNvSpPr/>
              <p:nvPr/>
            </p:nvSpPr>
            <p:spPr>
              <a:xfrm>
                <a:off x="1567950" y="3300300"/>
                <a:ext cx="6257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1369" extrusionOk="0">
                    <a:moveTo>
                      <a:pt x="268" y="1"/>
                    </a:moveTo>
                    <a:cubicBezTo>
                      <a:pt x="134" y="1"/>
                      <a:pt x="1" y="134"/>
                      <a:pt x="1" y="268"/>
                    </a:cubicBezTo>
                    <a:lnTo>
                      <a:pt x="1" y="1101"/>
                    </a:lnTo>
                    <a:cubicBezTo>
                      <a:pt x="1" y="1235"/>
                      <a:pt x="134" y="1368"/>
                      <a:pt x="268" y="1368"/>
                    </a:cubicBezTo>
                    <a:lnTo>
                      <a:pt x="2236" y="1368"/>
                    </a:lnTo>
                    <a:cubicBezTo>
                      <a:pt x="2369" y="1368"/>
                      <a:pt x="2503" y="1235"/>
                      <a:pt x="2503" y="1101"/>
                    </a:cubicBezTo>
                    <a:lnTo>
                      <a:pt x="2503" y="268"/>
                    </a:lnTo>
                    <a:cubicBezTo>
                      <a:pt x="2503" y="134"/>
                      <a:pt x="2369" y="1"/>
                      <a:pt x="22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71"/>
              <p:cNvSpPr/>
              <p:nvPr/>
            </p:nvSpPr>
            <p:spPr>
              <a:xfrm>
                <a:off x="1521250" y="3507125"/>
                <a:ext cx="330275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13211" h="4704" extrusionOk="0">
                    <a:moveTo>
                      <a:pt x="12843" y="401"/>
                    </a:moveTo>
                    <a:cubicBezTo>
                      <a:pt x="12543" y="267"/>
                      <a:pt x="12210" y="401"/>
                      <a:pt x="12109" y="701"/>
                    </a:cubicBezTo>
                    <a:cubicBezTo>
                      <a:pt x="11276" y="2635"/>
                      <a:pt x="9374" y="3603"/>
                      <a:pt x="6439" y="3603"/>
                    </a:cubicBezTo>
                    <a:cubicBezTo>
                      <a:pt x="3770" y="3503"/>
                      <a:pt x="2102" y="2535"/>
                      <a:pt x="1302" y="701"/>
                    </a:cubicBezTo>
                    <a:cubicBezTo>
                      <a:pt x="1002" y="0"/>
                      <a:pt x="1" y="467"/>
                      <a:pt x="301" y="1134"/>
                    </a:cubicBezTo>
                    <a:cubicBezTo>
                      <a:pt x="1268" y="3369"/>
                      <a:pt x="3303" y="4570"/>
                      <a:pt x="6405" y="4704"/>
                    </a:cubicBezTo>
                    <a:lnTo>
                      <a:pt x="6405" y="4704"/>
                    </a:lnTo>
                    <a:lnTo>
                      <a:pt x="6972" y="4704"/>
                    </a:lnTo>
                    <a:cubicBezTo>
                      <a:pt x="7039" y="4704"/>
                      <a:pt x="7106" y="4670"/>
                      <a:pt x="7173" y="4670"/>
                    </a:cubicBezTo>
                    <a:cubicBezTo>
                      <a:pt x="10175" y="4503"/>
                      <a:pt x="12143" y="3303"/>
                      <a:pt x="13110" y="1101"/>
                    </a:cubicBezTo>
                    <a:cubicBezTo>
                      <a:pt x="13210" y="834"/>
                      <a:pt x="13077" y="534"/>
                      <a:pt x="12843" y="4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71"/>
              <p:cNvSpPr/>
              <p:nvPr/>
            </p:nvSpPr>
            <p:spPr>
              <a:xfrm>
                <a:off x="1879025" y="3507950"/>
                <a:ext cx="60900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3" extrusionOk="0">
                    <a:moveTo>
                      <a:pt x="1701" y="234"/>
                    </a:moveTo>
                    <a:lnTo>
                      <a:pt x="1701" y="234"/>
                    </a:lnTo>
                    <a:cubicBezTo>
                      <a:pt x="2202" y="434"/>
                      <a:pt x="2435" y="1001"/>
                      <a:pt x="2235" y="1502"/>
                    </a:cubicBezTo>
                    <a:lnTo>
                      <a:pt x="1801" y="2502"/>
                    </a:lnTo>
                    <a:lnTo>
                      <a:pt x="0" y="1735"/>
                    </a:lnTo>
                    <a:lnTo>
                      <a:pt x="400" y="734"/>
                    </a:lnTo>
                    <a:cubicBezTo>
                      <a:pt x="600" y="234"/>
                      <a:pt x="1201" y="1"/>
                      <a:pt x="1701" y="2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71"/>
              <p:cNvSpPr/>
              <p:nvPr/>
            </p:nvSpPr>
            <p:spPr>
              <a:xfrm>
                <a:off x="1863175" y="3551325"/>
                <a:ext cx="60900" cy="625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502" extrusionOk="0">
                    <a:moveTo>
                      <a:pt x="734" y="2268"/>
                    </a:moveTo>
                    <a:lnTo>
                      <a:pt x="734" y="2268"/>
                    </a:lnTo>
                    <a:cubicBezTo>
                      <a:pt x="1234" y="2502"/>
                      <a:pt x="1802" y="2268"/>
                      <a:pt x="2002" y="1768"/>
                    </a:cubicBezTo>
                    <a:lnTo>
                      <a:pt x="2435" y="767"/>
                    </a:lnTo>
                    <a:lnTo>
                      <a:pt x="634" y="0"/>
                    </a:lnTo>
                    <a:lnTo>
                      <a:pt x="200" y="1001"/>
                    </a:lnTo>
                    <a:cubicBezTo>
                      <a:pt x="0" y="1501"/>
                      <a:pt x="234" y="2068"/>
                      <a:pt x="734" y="2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71"/>
            <p:cNvSpPr/>
            <p:nvPr/>
          </p:nvSpPr>
          <p:spPr>
            <a:xfrm>
              <a:off x="2076304" y="2532521"/>
              <a:ext cx="87167" cy="47675"/>
            </a:xfrm>
            <a:custGeom>
              <a:avLst/>
              <a:gdLst/>
              <a:ahLst/>
              <a:cxnLst/>
              <a:rect l="l" t="t" r="r" b="b"/>
              <a:pathLst>
                <a:path w="2503" h="1369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lnTo>
                    <a:pt x="1" y="1101"/>
                  </a:lnTo>
                  <a:cubicBezTo>
                    <a:pt x="1" y="1235"/>
                    <a:pt x="134" y="1368"/>
                    <a:pt x="268" y="1368"/>
                  </a:cubicBezTo>
                  <a:lnTo>
                    <a:pt x="2236" y="1368"/>
                  </a:lnTo>
                  <a:cubicBezTo>
                    <a:pt x="2369" y="1368"/>
                    <a:pt x="2503" y="1235"/>
                    <a:pt x="2503" y="1101"/>
                  </a:cubicBezTo>
                  <a:lnTo>
                    <a:pt x="2503" y="268"/>
                  </a:lnTo>
                  <a:cubicBezTo>
                    <a:pt x="2503" y="134"/>
                    <a:pt x="2369" y="1"/>
                    <a:pt x="22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651;p86">
            <a:extLst>
              <a:ext uri="{FF2B5EF4-FFF2-40B4-BE49-F238E27FC236}">
                <a16:creationId xmlns:a16="http://schemas.microsoft.com/office/drawing/2014/main" id="{861A2580-23E4-3A31-F66B-8B55BB6AA587}"/>
              </a:ext>
            </a:extLst>
          </p:cNvPr>
          <p:cNvSpPr txBox="1"/>
          <p:nvPr/>
        </p:nvSpPr>
        <p:spPr>
          <a:xfrm>
            <a:off x="8755878" y="4791763"/>
            <a:ext cx="308705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8</a:t>
            </a:r>
            <a:endParaRPr dirty="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Macintosh PowerPoint</Application>
  <PresentationFormat>Bildschirmpräsentation (16:9)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Roboto Condensed Light</vt:lpstr>
      <vt:lpstr>Cairo</vt:lpstr>
      <vt:lpstr>Bungee</vt:lpstr>
      <vt:lpstr>World Diabetes Day by Slidesgo</vt:lpstr>
      <vt:lpstr>From Fingerstick blood glucose samples to the predictive power of continuous glucose monitoring</vt:lpstr>
      <vt:lpstr>Motivation</vt:lpstr>
      <vt:lpstr>Methods</vt:lpstr>
      <vt:lpstr>Methods</vt:lpstr>
      <vt:lpstr>Methods</vt:lpstr>
      <vt:lpstr>Methods</vt:lpstr>
      <vt:lpstr>Methods</vt:lpstr>
      <vt:lpstr>Interpolation Methods</vt:lpstr>
      <vt:lpstr>metrics</vt:lpstr>
      <vt:lpstr>Mean Squared Error</vt:lpstr>
      <vt:lpstr>Reconstructed Signal</vt:lpstr>
      <vt:lpstr>Mean blood glucose level</vt:lpstr>
      <vt:lpstr>Time in range</vt:lpstr>
      <vt:lpstr>Conclusions</vt:lpstr>
      <vt:lpstr>Future directions</vt:lpstr>
      <vt:lpstr>Thank you 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Hoffman, Nathan Ashley (STUDENTS)</cp:lastModifiedBy>
  <cp:revision>56</cp:revision>
  <dcterms:modified xsi:type="dcterms:W3CDTF">2024-12-15T19:11:29Z</dcterms:modified>
</cp:coreProperties>
</file>