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9"/>
  </p:notesMasterIdLst>
  <p:sldIdLst>
    <p:sldId id="256" r:id="rId2"/>
    <p:sldId id="347" r:id="rId3"/>
    <p:sldId id="351" r:id="rId4"/>
    <p:sldId id="352" r:id="rId5"/>
    <p:sldId id="353" r:id="rId6"/>
    <p:sldId id="354" r:id="rId7"/>
    <p:sldId id="355" r:id="rId8"/>
    <p:sldId id="268" r:id="rId9"/>
    <p:sldId id="348" r:id="rId10"/>
    <p:sldId id="344" r:id="rId11"/>
    <p:sldId id="343" r:id="rId12"/>
    <p:sldId id="341" r:id="rId13"/>
    <p:sldId id="345" r:id="rId14"/>
    <p:sldId id="349" r:id="rId15"/>
    <p:sldId id="350" r:id="rId16"/>
    <p:sldId id="321" r:id="rId17"/>
    <p:sldId id="258" r:id="rId18"/>
  </p:sldIdLst>
  <p:sldSz cx="9144000" cy="5143500" type="screen16x9"/>
  <p:notesSz cx="6858000" cy="9144000"/>
  <p:embeddedFontLst>
    <p:embeddedFont>
      <p:font typeface="Bungee" pitchFamily="2" charset="77"/>
      <p:regular r:id="rId20"/>
    </p:embeddedFont>
    <p:embeddedFont>
      <p:font typeface="Cairo" pitchFamily="2" charset="-78"/>
      <p:regular r:id="rId21"/>
      <p:bold r:id="rId22"/>
    </p:embeddedFont>
    <p:embeddedFont>
      <p:font typeface="Roboto Condensed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5A5FE8-6505-463F-964D-7E9E99CFCA89}">
  <a:tblStyle styleId="{ED5A5FE8-6505-463F-964D-7E9E99CFC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5"/>
  </p:normalViewPr>
  <p:slideViewPr>
    <p:cSldViewPr snapToGrid="0">
      <p:cViewPr varScale="1">
        <p:scale>
          <a:sx n="166" d="100"/>
          <a:sy n="166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BBD939E-2781-C851-7011-7C58BC17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F50C1886-507D-5591-43E6-D4BA637E9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816CFF5-75B1-7643-66B6-A1D99707A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8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79E32B7-B0D3-ED53-5B6C-2C86C8ED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8CB3645-6B02-2167-E1AC-CDB30071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39F9039-8F30-EEAB-5F43-804C9AC04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6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3DFFA3DB-81BA-94BB-98ED-CFAEDF0E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DF2676C-2449-559C-AEEC-7807C62D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79AA3732-8126-3E8C-16D4-3DD79A0ED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E358FEA-4516-75F0-8D10-872AE99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3110AD4D-F4C1-43EE-C46C-F66DB36A0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C4DEBDC8-ECA5-4C49-C455-6EE249184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6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F9ECE24C-E260-8A5A-5613-072B009E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B37DA74-77CD-D725-55CD-68A45727A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A45614C-E6DC-AF1F-710D-909CF47C6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9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7114EF2-B0B5-2091-F0E9-9292F2BC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87EC194C-AD36-B295-BBCC-45D4C0490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DC6AB18D-2364-1DB5-2BE5-A4F7AFA1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4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>
          <a:extLst>
            <a:ext uri="{FF2B5EF4-FFF2-40B4-BE49-F238E27FC236}">
              <a16:creationId xmlns:a16="http://schemas.microsoft.com/office/drawing/2014/main" id="{B1695BCC-D9A6-07B0-485C-7EBFA438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edba893947_0_531:notes">
            <a:extLst>
              <a:ext uri="{FF2B5EF4-FFF2-40B4-BE49-F238E27FC236}">
                <a16:creationId xmlns:a16="http://schemas.microsoft.com/office/drawing/2014/main" id="{EB334B94-59A3-7962-62C3-E412C4F87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edba893947_0_531:notes">
            <a:extLst>
              <a:ext uri="{FF2B5EF4-FFF2-40B4-BE49-F238E27FC236}">
                <a16:creationId xmlns:a16="http://schemas.microsoft.com/office/drawing/2014/main" id="{5D3AB653-EAC2-2372-F6A0-2BCB45350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592FA455-A690-080A-016A-1B9E4ADB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F1E7941-327D-9D92-EA90-0111608DF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F56E7330-2A9B-972B-CAD5-56E82FCF3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8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FCE503CB-7758-51D2-281F-5F046686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2DE2086-025A-09E8-67BC-D7AE0BF19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EEBD8211-4038-7F64-A535-193020113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2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1B58ABD-FC83-C17C-86A2-24F610C0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4625AFE-0942-8012-43EB-84493E77C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DBB6FEC6-7935-6A37-3156-CBB601A28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74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C7BA55DD-2A91-DE6B-E96C-567FCF03B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B3E9048C-F08A-F32D-C400-655F516A9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15856E54-D734-552E-81B9-0D39C2135A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6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D1575FC5-1605-3467-95AA-392290F8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1A80855-B722-B9D3-27D3-00ED86B1F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106F9EFA-2378-8B2E-47E4-153E73F14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45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3FD0534-54BA-A079-1D6E-4CD62248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37DF80F9-5101-0948-8D92-F2E620AB5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626D98A8-74F5-C5AE-99FB-049053F5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/>
          <p:nvPr/>
        </p:nvSpPr>
        <p:spPr>
          <a:xfrm rot="10800000" flipH="1">
            <a:off x="8162851" y="4835316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rot="10800000" flipH="1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rot="10800000" flipH="1">
            <a:off x="224075" y="4746991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4" r:id="rId5"/>
    <p:sldLayoutId id="2147483677" r:id="rId6"/>
    <p:sldLayoutId id="2147483684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diabetes/a1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Finger stick blood glucose samples </a:t>
            </a:r>
            <a:r>
              <a:rPr lang="en" sz="2400" dirty="0">
                <a:solidFill>
                  <a:schemeClr val="dk2"/>
                </a:solidFill>
              </a:rPr>
              <a:t>to the predictive power of continuous glucose monitoring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Alessia </a:t>
            </a:r>
            <a:r>
              <a:rPr lang="en" sz="1400" dirty="0" err="1"/>
              <a:t>Bruzzo</a:t>
            </a:r>
            <a:r>
              <a:rPr lang="en" sz="1400" dirty="0"/>
              <a:t>, Antoine Biebuyck, Nathan Hoffman</a:t>
            </a:r>
            <a:endParaRPr sz="1400"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087963" y="1099676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2C7C1B6-DCF3-CB1A-E201-D98A228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50" y="4036361"/>
            <a:ext cx="1124689" cy="92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5CD68654-3D1D-14C2-64DD-F84371F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CEBA12D1-353B-6F12-0F57-D7F66B30A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Squared Error</a:t>
            </a:r>
            <a:endParaRPr dirty="0"/>
          </a:p>
        </p:txBody>
      </p:sp>
      <p:sp>
        <p:nvSpPr>
          <p:cNvPr id="4" name="Google Shape;1661;p73">
            <a:extLst>
              <a:ext uri="{FF2B5EF4-FFF2-40B4-BE49-F238E27FC236}">
                <a16:creationId xmlns:a16="http://schemas.microsoft.com/office/drawing/2014/main" id="{E761F98B-4306-31B1-1993-A465CFA3F678}"/>
              </a:ext>
            </a:extLst>
          </p:cNvPr>
          <p:cNvSpPr txBox="1">
            <a:spLocks/>
          </p:cNvSpPr>
          <p:nvPr/>
        </p:nvSpPr>
        <p:spPr>
          <a:xfrm>
            <a:off x="1036070" y="4442908"/>
            <a:ext cx="2663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CubiC</a:t>
            </a:r>
            <a:r>
              <a:rPr lang="en-US" sz="2000" dirty="0">
                <a:solidFill>
                  <a:schemeClr val="bg2"/>
                </a:solidFill>
              </a:rPr>
              <a:t> Spline</a:t>
            </a:r>
          </a:p>
        </p:txBody>
      </p:sp>
      <p:sp>
        <p:nvSpPr>
          <p:cNvPr id="5" name="Google Shape;1661;p73">
            <a:extLst>
              <a:ext uri="{FF2B5EF4-FFF2-40B4-BE49-F238E27FC236}">
                <a16:creationId xmlns:a16="http://schemas.microsoft.com/office/drawing/2014/main" id="{1AA8D008-6E72-F409-AF56-AA4AA40E7A96}"/>
              </a:ext>
            </a:extLst>
          </p:cNvPr>
          <p:cNvSpPr txBox="1">
            <a:spLocks/>
          </p:cNvSpPr>
          <p:nvPr/>
        </p:nvSpPr>
        <p:spPr>
          <a:xfrm>
            <a:off x="4935263" y="4442908"/>
            <a:ext cx="36822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Polynomial Degree 5</a:t>
            </a:r>
          </a:p>
        </p:txBody>
      </p:sp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0E9D64-AE04-4EB6-8C95-B0A520D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3" y="1422452"/>
            <a:ext cx="3846083" cy="2869704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5AD0D2E-7FD1-54F4-EB14-35CBC4D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62" y="1422452"/>
            <a:ext cx="3846083" cy="28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D0305E71-F9D2-106A-0CF7-95A4F8D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4252458-467E-C782-328B-16A9089F7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Reconstructed Signal</a:t>
            </a:r>
            <a:endParaRPr dirty="0"/>
          </a:p>
        </p:txBody>
      </p:sp>
      <p:pic>
        <p:nvPicPr>
          <p:cNvPr id="3" name="Picture 2" descr="A group of graphs showing different types of subsidized water&#10;&#10;Description automatically generated">
            <a:extLst>
              <a:ext uri="{FF2B5EF4-FFF2-40B4-BE49-F238E27FC236}">
                <a16:creationId xmlns:a16="http://schemas.microsoft.com/office/drawing/2014/main" id="{1C7E7AB1-7255-AF37-212E-F0122A98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5" y="1061132"/>
            <a:ext cx="6935489" cy="39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BD1F351B-E70E-4970-11AC-39CF1841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DFD04730-CC10-EE00-1069-8C93A4E3E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blood glucose level</a:t>
            </a:r>
            <a:endParaRPr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F1966F0-C786-40BB-A9A2-2BE862DE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52" y="1293478"/>
            <a:ext cx="6425895" cy="3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9929D322-3C5F-3C4D-0175-4967E92A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16884F11-915F-7CDE-BD7B-B0A124EF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ime</a:t>
            </a:r>
            <a:r>
              <a:rPr lang="en" dirty="0"/>
              <a:t> in range</a:t>
            </a:r>
            <a:endParaRPr dirty="0"/>
          </a:p>
        </p:txBody>
      </p:sp>
      <p:pic>
        <p:nvPicPr>
          <p:cNvPr id="11" name="Picture 10" descr="A graph of different ranges&#10;&#10;Description automatically generated with medium confidence">
            <a:extLst>
              <a:ext uri="{FF2B5EF4-FFF2-40B4-BE49-F238E27FC236}">
                <a16:creationId xmlns:a16="http://schemas.microsoft.com/office/drawing/2014/main" id="{68FCA256-235A-D0C6-B277-AF810D4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6" y="1398248"/>
            <a:ext cx="8232367" cy="2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C8B275F-493A-C76C-ACBE-40958442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EBA87C9-3045-B36B-2799-5BE068A4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839" name="Google Shape;848;p61">
            <a:extLst>
              <a:ext uri="{FF2B5EF4-FFF2-40B4-BE49-F238E27FC236}">
                <a16:creationId xmlns:a16="http://schemas.microsoft.com/office/drawing/2014/main" id="{5F3A5E7A-FAE6-E151-3DA7-959D576D0630}"/>
              </a:ext>
            </a:extLst>
          </p:cNvPr>
          <p:cNvGrpSpPr/>
          <p:nvPr/>
        </p:nvGrpSpPr>
        <p:grpSpPr>
          <a:xfrm>
            <a:off x="-330581" y="-34288"/>
            <a:ext cx="2899575" cy="5212075"/>
            <a:chOff x="-114450" y="-16525"/>
            <a:chExt cx="2899575" cy="5212075"/>
          </a:xfrm>
        </p:grpSpPr>
        <p:grpSp>
          <p:nvGrpSpPr>
            <p:cNvPr id="840" name="Google Shape;849;p61">
              <a:extLst>
                <a:ext uri="{FF2B5EF4-FFF2-40B4-BE49-F238E27FC236}">
                  <a16:creationId xmlns:a16="http://schemas.microsoft.com/office/drawing/2014/main" id="{27A710A4-DCF3-3F78-9BE4-2C96B35AE0AA}"/>
                </a:ext>
              </a:extLst>
            </p:cNvPr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4" name="Google Shape;850;p61">
                <a:extLst>
                  <a:ext uri="{FF2B5EF4-FFF2-40B4-BE49-F238E27FC236}">
                    <a16:creationId xmlns:a16="http://schemas.microsoft.com/office/drawing/2014/main" id="{F5BA7FB4-2A24-4DF0-9860-AF43D82A8716}"/>
                  </a:ext>
                </a:extLst>
              </p:cNvPr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51;p61">
                  <a:extLst>
                    <a:ext uri="{FF2B5EF4-FFF2-40B4-BE49-F238E27FC236}">
                      <a16:creationId xmlns:a16="http://schemas.microsoft.com/office/drawing/2014/main" id="{52CBB285-E96E-EF19-4FE4-455880C338FC}"/>
                    </a:ext>
                  </a:extLst>
                </p:cNvPr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52;p61">
                  <a:extLst>
                    <a:ext uri="{FF2B5EF4-FFF2-40B4-BE49-F238E27FC236}">
                      <a16:creationId xmlns:a16="http://schemas.microsoft.com/office/drawing/2014/main" id="{6FDBC263-6049-445F-25F3-972EC4E7D211}"/>
                    </a:ext>
                  </a:extLst>
                </p:cNvPr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53;p61">
                  <a:extLst>
                    <a:ext uri="{FF2B5EF4-FFF2-40B4-BE49-F238E27FC236}">
                      <a16:creationId xmlns:a16="http://schemas.microsoft.com/office/drawing/2014/main" id="{3ECFD40A-CBC9-16AF-7A03-F5051FA53DC4}"/>
                    </a:ext>
                  </a:extLst>
                </p:cNvPr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4;p61">
                  <a:extLst>
                    <a:ext uri="{FF2B5EF4-FFF2-40B4-BE49-F238E27FC236}">
                      <a16:creationId xmlns:a16="http://schemas.microsoft.com/office/drawing/2014/main" id="{2BD86E0B-DED8-6EC8-F406-A314D00292AF}"/>
                    </a:ext>
                  </a:extLst>
                </p:cNvPr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5;p61">
                  <a:extLst>
                    <a:ext uri="{FF2B5EF4-FFF2-40B4-BE49-F238E27FC236}">
                      <a16:creationId xmlns:a16="http://schemas.microsoft.com/office/drawing/2014/main" id="{8C37DD36-824A-8D9E-6A43-1B3A0823B8DA}"/>
                    </a:ext>
                  </a:extLst>
                </p:cNvPr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6;p61">
                  <a:extLst>
                    <a:ext uri="{FF2B5EF4-FFF2-40B4-BE49-F238E27FC236}">
                      <a16:creationId xmlns:a16="http://schemas.microsoft.com/office/drawing/2014/main" id="{CC36E3F1-079E-FA90-55DF-A7AF1113F0DE}"/>
                    </a:ext>
                  </a:extLst>
                </p:cNvPr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7;p61">
                  <a:extLst>
                    <a:ext uri="{FF2B5EF4-FFF2-40B4-BE49-F238E27FC236}">
                      <a16:creationId xmlns:a16="http://schemas.microsoft.com/office/drawing/2014/main" id="{A4503943-481F-D63F-B1CF-686D6AA47072}"/>
                    </a:ext>
                  </a:extLst>
                </p:cNvPr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8;p61">
                  <a:extLst>
                    <a:ext uri="{FF2B5EF4-FFF2-40B4-BE49-F238E27FC236}">
                      <a16:creationId xmlns:a16="http://schemas.microsoft.com/office/drawing/2014/main" id="{2F70F9AD-F5FF-2408-2642-9479931AF2C2}"/>
                    </a:ext>
                  </a:extLst>
                </p:cNvPr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9;p61">
                  <a:extLst>
                    <a:ext uri="{FF2B5EF4-FFF2-40B4-BE49-F238E27FC236}">
                      <a16:creationId xmlns:a16="http://schemas.microsoft.com/office/drawing/2014/main" id="{7339C420-ADE3-512C-00C3-73814B4E252F}"/>
                    </a:ext>
                  </a:extLst>
                </p:cNvPr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60;p61">
                  <a:extLst>
                    <a:ext uri="{FF2B5EF4-FFF2-40B4-BE49-F238E27FC236}">
                      <a16:creationId xmlns:a16="http://schemas.microsoft.com/office/drawing/2014/main" id="{3BE30F5F-DD33-F933-9B1D-394859CFBA5D}"/>
                    </a:ext>
                  </a:extLst>
                </p:cNvPr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61;p61">
                  <a:extLst>
                    <a:ext uri="{FF2B5EF4-FFF2-40B4-BE49-F238E27FC236}">
                      <a16:creationId xmlns:a16="http://schemas.microsoft.com/office/drawing/2014/main" id="{2CCE83B1-E40E-C42F-9F1F-56526CF60293}"/>
                    </a:ext>
                  </a:extLst>
                </p:cNvPr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62;p61">
                  <a:extLst>
                    <a:ext uri="{FF2B5EF4-FFF2-40B4-BE49-F238E27FC236}">
                      <a16:creationId xmlns:a16="http://schemas.microsoft.com/office/drawing/2014/main" id="{6A4111FE-E1C1-6B05-1CED-7A9A01D4DD11}"/>
                    </a:ext>
                  </a:extLst>
                </p:cNvPr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63;p61">
                  <a:extLst>
                    <a:ext uri="{FF2B5EF4-FFF2-40B4-BE49-F238E27FC236}">
                      <a16:creationId xmlns:a16="http://schemas.microsoft.com/office/drawing/2014/main" id="{E259D3CE-09CB-442A-9D97-2D61CF98DBD7}"/>
                    </a:ext>
                  </a:extLst>
                </p:cNvPr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4;p61">
                  <a:extLst>
                    <a:ext uri="{FF2B5EF4-FFF2-40B4-BE49-F238E27FC236}">
                      <a16:creationId xmlns:a16="http://schemas.microsoft.com/office/drawing/2014/main" id="{D9F4EDA0-28BA-860C-A34D-9CFA0227815C}"/>
                    </a:ext>
                  </a:extLst>
                </p:cNvPr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5;p61">
                  <a:extLst>
                    <a:ext uri="{FF2B5EF4-FFF2-40B4-BE49-F238E27FC236}">
                      <a16:creationId xmlns:a16="http://schemas.microsoft.com/office/drawing/2014/main" id="{ECBA9973-48FB-C91E-4308-D9CD23953FCB}"/>
                    </a:ext>
                  </a:extLst>
                </p:cNvPr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6;p61">
                  <a:extLst>
                    <a:ext uri="{FF2B5EF4-FFF2-40B4-BE49-F238E27FC236}">
                      <a16:creationId xmlns:a16="http://schemas.microsoft.com/office/drawing/2014/main" id="{06D76504-3F39-911C-9D7A-FAC07556EEE9}"/>
                    </a:ext>
                  </a:extLst>
                </p:cNvPr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7;p61">
                  <a:extLst>
                    <a:ext uri="{FF2B5EF4-FFF2-40B4-BE49-F238E27FC236}">
                      <a16:creationId xmlns:a16="http://schemas.microsoft.com/office/drawing/2014/main" id="{9E8BD8ED-C674-0B6A-8D98-6B3AF5871C6E}"/>
                    </a:ext>
                  </a:extLst>
                </p:cNvPr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8;p61">
                  <a:extLst>
                    <a:ext uri="{FF2B5EF4-FFF2-40B4-BE49-F238E27FC236}">
                      <a16:creationId xmlns:a16="http://schemas.microsoft.com/office/drawing/2014/main" id="{E34958BD-3A05-BBC9-6108-4CFE9B349802}"/>
                    </a:ext>
                  </a:extLst>
                </p:cNvPr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9;p61">
                  <a:extLst>
                    <a:ext uri="{FF2B5EF4-FFF2-40B4-BE49-F238E27FC236}">
                      <a16:creationId xmlns:a16="http://schemas.microsoft.com/office/drawing/2014/main" id="{DE10EECC-3D69-F888-309E-F3F964BFBF77}"/>
                    </a:ext>
                  </a:extLst>
                </p:cNvPr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70;p61">
                  <a:extLst>
                    <a:ext uri="{FF2B5EF4-FFF2-40B4-BE49-F238E27FC236}">
                      <a16:creationId xmlns:a16="http://schemas.microsoft.com/office/drawing/2014/main" id="{587787E4-28E9-962A-F651-3B4DC129066E}"/>
                    </a:ext>
                  </a:extLst>
                </p:cNvPr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71;p61">
                  <a:extLst>
                    <a:ext uri="{FF2B5EF4-FFF2-40B4-BE49-F238E27FC236}">
                      <a16:creationId xmlns:a16="http://schemas.microsoft.com/office/drawing/2014/main" id="{6F4C3F0C-4C44-0AEE-14A1-E76AA4F9292C}"/>
                    </a:ext>
                  </a:extLst>
                </p:cNvPr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72;p61">
                  <a:extLst>
                    <a:ext uri="{FF2B5EF4-FFF2-40B4-BE49-F238E27FC236}">
                      <a16:creationId xmlns:a16="http://schemas.microsoft.com/office/drawing/2014/main" id="{85A372DD-1E3A-FC11-BEFC-A643873ACD20}"/>
                    </a:ext>
                  </a:extLst>
                </p:cNvPr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73;p61">
                  <a:extLst>
                    <a:ext uri="{FF2B5EF4-FFF2-40B4-BE49-F238E27FC236}">
                      <a16:creationId xmlns:a16="http://schemas.microsoft.com/office/drawing/2014/main" id="{8E5332EC-5BED-A798-E4B7-D4B0D82DD8EA}"/>
                    </a:ext>
                  </a:extLst>
                </p:cNvPr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4;p61">
                  <a:extLst>
                    <a:ext uri="{FF2B5EF4-FFF2-40B4-BE49-F238E27FC236}">
                      <a16:creationId xmlns:a16="http://schemas.microsoft.com/office/drawing/2014/main" id="{8D071E91-CC59-B867-5464-320C825A80C3}"/>
                    </a:ext>
                  </a:extLst>
                </p:cNvPr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5;p61">
                  <a:extLst>
                    <a:ext uri="{FF2B5EF4-FFF2-40B4-BE49-F238E27FC236}">
                      <a16:creationId xmlns:a16="http://schemas.microsoft.com/office/drawing/2014/main" id="{166574BD-C8C5-8078-358B-EA8E096CC883}"/>
                    </a:ext>
                  </a:extLst>
                </p:cNvPr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6;p61">
                  <a:extLst>
                    <a:ext uri="{FF2B5EF4-FFF2-40B4-BE49-F238E27FC236}">
                      <a16:creationId xmlns:a16="http://schemas.microsoft.com/office/drawing/2014/main" id="{C4DC49BA-7658-5519-5E8F-537391BB7C91}"/>
                    </a:ext>
                  </a:extLst>
                </p:cNvPr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7;p61">
                  <a:extLst>
                    <a:ext uri="{FF2B5EF4-FFF2-40B4-BE49-F238E27FC236}">
                      <a16:creationId xmlns:a16="http://schemas.microsoft.com/office/drawing/2014/main" id="{00B22D61-C784-F3DA-2031-3269EB13D92E}"/>
                    </a:ext>
                  </a:extLst>
                </p:cNvPr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8;p61">
                  <a:extLst>
                    <a:ext uri="{FF2B5EF4-FFF2-40B4-BE49-F238E27FC236}">
                      <a16:creationId xmlns:a16="http://schemas.microsoft.com/office/drawing/2014/main" id="{824C1FC5-C798-54CC-3495-25A7748AD46F}"/>
                    </a:ext>
                  </a:extLst>
                </p:cNvPr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9;p61">
                  <a:extLst>
                    <a:ext uri="{FF2B5EF4-FFF2-40B4-BE49-F238E27FC236}">
                      <a16:creationId xmlns:a16="http://schemas.microsoft.com/office/drawing/2014/main" id="{C66ED597-00B8-2BBC-ED40-FC206CC9B26B}"/>
                    </a:ext>
                  </a:extLst>
                </p:cNvPr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80;p61">
                  <a:extLst>
                    <a:ext uri="{FF2B5EF4-FFF2-40B4-BE49-F238E27FC236}">
                      <a16:creationId xmlns:a16="http://schemas.microsoft.com/office/drawing/2014/main" id="{74B04618-8747-6EC0-3C47-4E635255DCE6}"/>
                    </a:ext>
                  </a:extLst>
                </p:cNvPr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81;p61">
                  <a:extLst>
                    <a:ext uri="{FF2B5EF4-FFF2-40B4-BE49-F238E27FC236}">
                      <a16:creationId xmlns:a16="http://schemas.microsoft.com/office/drawing/2014/main" id="{79E6F715-B594-97B5-1D92-7903E2B7C9B0}"/>
                    </a:ext>
                  </a:extLst>
                </p:cNvPr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82;p61">
                  <a:extLst>
                    <a:ext uri="{FF2B5EF4-FFF2-40B4-BE49-F238E27FC236}">
                      <a16:creationId xmlns:a16="http://schemas.microsoft.com/office/drawing/2014/main" id="{63323C2E-52FD-A51A-A735-35BB631FA01F}"/>
                    </a:ext>
                  </a:extLst>
                </p:cNvPr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83;p61">
                  <a:extLst>
                    <a:ext uri="{FF2B5EF4-FFF2-40B4-BE49-F238E27FC236}">
                      <a16:creationId xmlns:a16="http://schemas.microsoft.com/office/drawing/2014/main" id="{241C5251-F1DF-4138-F80E-59DBE083E711}"/>
                    </a:ext>
                  </a:extLst>
                </p:cNvPr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4;p61">
                  <a:extLst>
                    <a:ext uri="{FF2B5EF4-FFF2-40B4-BE49-F238E27FC236}">
                      <a16:creationId xmlns:a16="http://schemas.microsoft.com/office/drawing/2014/main" id="{43872C64-39A7-406F-D57E-585F8EE05EB0}"/>
                    </a:ext>
                  </a:extLst>
                </p:cNvPr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5;p61">
                  <a:extLst>
                    <a:ext uri="{FF2B5EF4-FFF2-40B4-BE49-F238E27FC236}">
                      <a16:creationId xmlns:a16="http://schemas.microsoft.com/office/drawing/2014/main" id="{E4664CBA-287E-A6A5-EE31-CE46FF17AC84}"/>
                    </a:ext>
                  </a:extLst>
                </p:cNvPr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6;p61">
                  <a:extLst>
                    <a:ext uri="{FF2B5EF4-FFF2-40B4-BE49-F238E27FC236}">
                      <a16:creationId xmlns:a16="http://schemas.microsoft.com/office/drawing/2014/main" id="{13E9E158-B48A-2BF5-DACA-BEE9F10E44C7}"/>
                    </a:ext>
                  </a:extLst>
                </p:cNvPr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7;p61">
                  <a:extLst>
                    <a:ext uri="{FF2B5EF4-FFF2-40B4-BE49-F238E27FC236}">
                      <a16:creationId xmlns:a16="http://schemas.microsoft.com/office/drawing/2014/main" id="{9A582C1D-2B7E-FD71-F34A-189F0E490335}"/>
                    </a:ext>
                  </a:extLst>
                </p:cNvPr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8;p61">
                  <a:extLst>
                    <a:ext uri="{FF2B5EF4-FFF2-40B4-BE49-F238E27FC236}">
                      <a16:creationId xmlns:a16="http://schemas.microsoft.com/office/drawing/2014/main" id="{A2A06B93-2D4D-673A-69CE-C0E03C9A49E0}"/>
                    </a:ext>
                  </a:extLst>
                </p:cNvPr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9;p61">
                  <a:extLst>
                    <a:ext uri="{FF2B5EF4-FFF2-40B4-BE49-F238E27FC236}">
                      <a16:creationId xmlns:a16="http://schemas.microsoft.com/office/drawing/2014/main" id="{72CC2D36-0761-63E8-B193-D12A6ED8FBE8}"/>
                    </a:ext>
                  </a:extLst>
                </p:cNvPr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90;p61">
                  <a:extLst>
                    <a:ext uri="{FF2B5EF4-FFF2-40B4-BE49-F238E27FC236}">
                      <a16:creationId xmlns:a16="http://schemas.microsoft.com/office/drawing/2014/main" id="{F1DEC873-E1AA-8A16-11FF-E2AB56F4714A}"/>
                    </a:ext>
                  </a:extLst>
                </p:cNvPr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91;p61">
                  <a:extLst>
                    <a:ext uri="{FF2B5EF4-FFF2-40B4-BE49-F238E27FC236}">
                      <a16:creationId xmlns:a16="http://schemas.microsoft.com/office/drawing/2014/main" id="{A6A5A7A1-89FE-BEFD-C081-F490C22DFB28}"/>
                    </a:ext>
                  </a:extLst>
                </p:cNvPr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92;p61">
                  <a:extLst>
                    <a:ext uri="{FF2B5EF4-FFF2-40B4-BE49-F238E27FC236}">
                      <a16:creationId xmlns:a16="http://schemas.microsoft.com/office/drawing/2014/main" id="{1B85D87C-F455-6F3B-5566-30AF23B48529}"/>
                    </a:ext>
                  </a:extLst>
                </p:cNvPr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93;p61">
                  <a:extLst>
                    <a:ext uri="{FF2B5EF4-FFF2-40B4-BE49-F238E27FC236}">
                      <a16:creationId xmlns:a16="http://schemas.microsoft.com/office/drawing/2014/main" id="{2F3AFFAF-BA05-04F1-F9D4-826832B282BA}"/>
                    </a:ext>
                  </a:extLst>
                </p:cNvPr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4;p61">
                  <a:extLst>
                    <a:ext uri="{FF2B5EF4-FFF2-40B4-BE49-F238E27FC236}">
                      <a16:creationId xmlns:a16="http://schemas.microsoft.com/office/drawing/2014/main" id="{16E790F5-A516-D9B6-00B9-BBA116BDEF4B}"/>
                    </a:ext>
                  </a:extLst>
                </p:cNvPr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5;p61">
                  <a:extLst>
                    <a:ext uri="{FF2B5EF4-FFF2-40B4-BE49-F238E27FC236}">
                      <a16:creationId xmlns:a16="http://schemas.microsoft.com/office/drawing/2014/main" id="{4343A2DC-200D-9295-098A-6087394D410C}"/>
                    </a:ext>
                  </a:extLst>
                </p:cNvPr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6;p61">
                  <a:extLst>
                    <a:ext uri="{FF2B5EF4-FFF2-40B4-BE49-F238E27FC236}">
                      <a16:creationId xmlns:a16="http://schemas.microsoft.com/office/drawing/2014/main" id="{DB082AEB-BDA3-D83D-D64C-F7DAD3D39F49}"/>
                    </a:ext>
                  </a:extLst>
                </p:cNvPr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7;p61">
                  <a:extLst>
                    <a:ext uri="{FF2B5EF4-FFF2-40B4-BE49-F238E27FC236}">
                      <a16:creationId xmlns:a16="http://schemas.microsoft.com/office/drawing/2014/main" id="{4EF8F20E-7E77-7089-BB01-03BAD88D823E}"/>
                    </a:ext>
                  </a:extLst>
                </p:cNvPr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8;p61">
                  <a:extLst>
                    <a:ext uri="{FF2B5EF4-FFF2-40B4-BE49-F238E27FC236}">
                      <a16:creationId xmlns:a16="http://schemas.microsoft.com/office/drawing/2014/main" id="{33D22F86-ADA0-0C8F-2BCF-E6123FF47C43}"/>
                    </a:ext>
                  </a:extLst>
                </p:cNvPr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9;p61">
                  <a:extLst>
                    <a:ext uri="{FF2B5EF4-FFF2-40B4-BE49-F238E27FC236}">
                      <a16:creationId xmlns:a16="http://schemas.microsoft.com/office/drawing/2014/main" id="{19214D31-EC60-6402-E0BD-CDE41EF471DA}"/>
                    </a:ext>
                  </a:extLst>
                </p:cNvPr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900;p61">
                  <a:extLst>
                    <a:ext uri="{FF2B5EF4-FFF2-40B4-BE49-F238E27FC236}">
                      <a16:creationId xmlns:a16="http://schemas.microsoft.com/office/drawing/2014/main" id="{7B5D908D-D017-6883-0F3F-D8EF63DB6B00}"/>
                    </a:ext>
                  </a:extLst>
                </p:cNvPr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901;p61">
                  <a:extLst>
                    <a:ext uri="{FF2B5EF4-FFF2-40B4-BE49-F238E27FC236}">
                      <a16:creationId xmlns:a16="http://schemas.microsoft.com/office/drawing/2014/main" id="{612CE5F9-F018-BDB4-E779-050A9B47FC9D}"/>
                    </a:ext>
                  </a:extLst>
                </p:cNvPr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902;p61">
                  <a:extLst>
                    <a:ext uri="{FF2B5EF4-FFF2-40B4-BE49-F238E27FC236}">
                      <a16:creationId xmlns:a16="http://schemas.microsoft.com/office/drawing/2014/main" id="{D237D2EF-3C36-C631-5C86-409E0E86F050}"/>
                    </a:ext>
                  </a:extLst>
                </p:cNvPr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903;p61">
                  <a:extLst>
                    <a:ext uri="{FF2B5EF4-FFF2-40B4-BE49-F238E27FC236}">
                      <a16:creationId xmlns:a16="http://schemas.microsoft.com/office/drawing/2014/main" id="{B2BBE37F-4234-6CBC-4182-43C0B08706B0}"/>
                    </a:ext>
                  </a:extLst>
                </p:cNvPr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4;p61">
                  <a:extLst>
                    <a:ext uri="{FF2B5EF4-FFF2-40B4-BE49-F238E27FC236}">
                      <a16:creationId xmlns:a16="http://schemas.microsoft.com/office/drawing/2014/main" id="{2D3B4CCA-4D85-8551-F5C6-CEDF246F9050}"/>
                    </a:ext>
                  </a:extLst>
                </p:cNvPr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905;p61">
                <a:extLst>
                  <a:ext uri="{FF2B5EF4-FFF2-40B4-BE49-F238E27FC236}">
                    <a16:creationId xmlns:a16="http://schemas.microsoft.com/office/drawing/2014/main" id="{FF732A71-3BEA-7B61-3F8D-564506BBA830}"/>
                  </a:ext>
                </a:extLst>
              </p:cNvPr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Google Shape;906;p61">
                <a:extLst>
                  <a:ext uri="{FF2B5EF4-FFF2-40B4-BE49-F238E27FC236}">
                    <a16:creationId xmlns:a16="http://schemas.microsoft.com/office/drawing/2014/main" id="{FF2A74E5-A82B-F6D3-162E-62A264B965F9}"/>
                  </a:ext>
                </a:extLst>
              </p:cNvPr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2" name="Google Shape;907;p61">
              <a:extLst>
                <a:ext uri="{FF2B5EF4-FFF2-40B4-BE49-F238E27FC236}">
                  <a16:creationId xmlns:a16="http://schemas.microsoft.com/office/drawing/2014/main" id="{CCC6BBEC-0354-5999-9F27-DE79CA0F4963}"/>
                </a:ext>
              </a:extLst>
            </p:cNvPr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Google Shape;908;p61">
              <a:extLst>
                <a:ext uri="{FF2B5EF4-FFF2-40B4-BE49-F238E27FC236}">
                  <a16:creationId xmlns:a16="http://schemas.microsoft.com/office/drawing/2014/main" id="{6A513DD8-8C2D-7B4D-E861-47020C3D5EBD}"/>
                </a:ext>
              </a:extLst>
            </p:cNvPr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" name="Google Shape;1530;p71">
            <a:extLst>
              <a:ext uri="{FF2B5EF4-FFF2-40B4-BE49-F238E27FC236}">
                <a16:creationId xmlns:a16="http://schemas.microsoft.com/office/drawing/2014/main" id="{F7B3BCFF-C369-F41E-7A93-6D200DD00D20}"/>
              </a:ext>
            </a:extLst>
          </p:cNvPr>
          <p:cNvSpPr txBox="1"/>
          <p:nvPr/>
        </p:nvSpPr>
        <p:spPr>
          <a:xfrm>
            <a:off x="2521469" y="1829811"/>
            <a:ext cx="5311683" cy="16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Satisfactory reconstructions up until intervals of 40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Would therefore require 24 finger prick samples a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 quite convenient and likely unsustainable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19" name="Google Shape;978;p64">
            <a:extLst>
              <a:ext uri="{FF2B5EF4-FFF2-40B4-BE49-F238E27FC236}">
                <a16:creationId xmlns:a16="http://schemas.microsoft.com/office/drawing/2014/main" id="{38C8EAFC-BE78-8859-D3A2-BFA283E47F95}"/>
              </a:ext>
            </a:extLst>
          </p:cNvPr>
          <p:cNvGrpSpPr/>
          <p:nvPr/>
        </p:nvGrpSpPr>
        <p:grpSpPr>
          <a:xfrm>
            <a:off x="6917238" y="3512055"/>
            <a:ext cx="1210286" cy="1128922"/>
            <a:chOff x="2255125" y="1624875"/>
            <a:chExt cx="3114750" cy="3361650"/>
          </a:xfrm>
        </p:grpSpPr>
        <p:sp>
          <p:nvSpPr>
            <p:cNvPr id="920" name="Google Shape;979;p64">
              <a:extLst>
                <a:ext uri="{FF2B5EF4-FFF2-40B4-BE49-F238E27FC236}">
                  <a16:creationId xmlns:a16="http://schemas.microsoft.com/office/drawing/2014/main" id="{595DB9EF-D711-1087-D64C-4FB779E993CC}"/>
                </a:ext>
              </a:extLst>
            </p:cNvPr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80;p64">
              <a:extLst>
                <a:ext uri="{FF2B5EF4-FFF2-40B4-BE49-F238E27FC236}">
                  <a16:creationId xmlns:a16="http://schemas.microsoft.com/office/drawing/2014/main" id="{9496CEB2-EE20-7D71-DD73-8B102F5CA1FE}"/>
                </a:ext>
              </a:extLst>
            </p:cNvPr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81;p64">
              <a:extLst>
                <a:ext uri="{FF2B5EF4-FFF2-40B4-BE49-F238E27FC236}">
                  <a16:creationId xmlns:a16="http://schemas.microsoft.com/office/drawing/2014/main" id="{CA22CF56-25DF-C29D-394C-B22AFB0C4527}"/>
                </a:ext>
              </a:extLst>
            </p:cNvPr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82;p64">
              <a:extLst>
                <a:ext uri="{FF2B5EF4-FFF2-40B4-BE49-F238E27FC236}">
                  <a16:creationId xmlns:a16="http://schemas.microsoft.com/office/drawing/2014/main" id="{9BA24EB9-59D4-E068-3E7F-D1EF4033B43A}"/>
                </a:ext>
              </a:extLst>
            </p:cNvPr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83;p64">
              <a:extLst>
                <a:ext uri="{FF2B5EF4-FFF2-40B4-BE49-F238E27FC236}">
                  <a16:creationId xmlns:a16="http://schemas.microsoft.com/office/drawing/2014/main" id="{4A6A056C-1777-9F48-6061-E8467A35C130}"/>
                </a:ext>
              </a:extLst>
            </p:cNvPr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84;p64">
              <a:extLst>
                <a:ext uri="{FF2B5EF4-FFF2-40B4-BE49-F238E27FC236}">
                  <a16:creationId xmlns:a16="http://schemas.microsoft.com/office/drawing/2014/main" id="{BA46F18C-28D1-4FA4-2BB1-5E7E2560BC31}"/>
                </a:ext>
              </a:extLst>
            </p:cNvPr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85;p64">
              <a:extLst>
                <a:ext uri="{FF2B5EF4-FFF2-40B4-BE49-F238E27FC236}">
                  <a16:creationId xmlns:a16="http://schemas.microsoft.com/office/drawing/2014/main" id="{DA65EFC8-B7D3-9588-87AD-5DE22963D345}"/>
                </a:ext>
              </a:extLst>
            </p:cNvPr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86;p64">
              <a:extLst>
                <a:ext uri="{FF2B5EF4-FFF2-40B4-BE49-F238E27FC236}">
                  <a16:creationId xmlns:a16="http://schemas.microsoft.com/office/drawing/2014/main" id="{636A21F7-E4E6-5F36-39B0-4EF87411439E}"/>
                </a:ext>
              </a:extLst>
            </p:cNvPr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87;p64">
              <a:extLst>
                <a:ext uri="{FF2B5EF4-FFF2-40B4-BE49-F238E27FC236}">
                  <a16:creationId xmlns:a16="http://schemas.microsoft.com/office/drawing/2014/main" id="{5F6FF940-8B7A-AF31-51C3-44BCCCD2ECBE}"/>
                </a:ext>
              </a:extLst>
            </p:cNvPr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88;p64">
              <a:extLst>
                <a:ext uri="{FF2B5EF4-FFF2-40B4-BE49-F238E27FC236}">
                  <a16:creationId xmlns:a16="http://schemas.microsoft.com/office/drawing/2014/main" id="{058A5598-A9B8-4B9E-A9A9-3D5A90ACEE65}"/>
                </a:ext>
              </a:extLst>
            </p:cNvPr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89;p64">
              <a:extLst>
                <a:ext uri="{FF2B5EF4-FFF2-40B4-BE49-F238E27FC236}">
                  <a16:creationId xmlns:a16="http://schemas.microsoft.com/office/drawing/2014/main" id="{991A24F8-35EB-E89D-233E-1453C2989358}"/>
                </a:ext>
              </a:extLst>
            </p:cNvPr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90;p64">
              <a:extLst>
                <a:ext uri="{FF2B5EF4-FFF2-40B4-BE49-F238E27FC236}">
                  <a16:creationId xmlns:a16="http://schemas.microsoft.com/office/drawing/2014/main" id="{3AD9A19F-5E77-6B76-8736-504B73CA0D39}"/>
                </a:ext>
              </a:extLst>
            </p:cNvPr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91;p64">
              <a:extLst>
                <a:ext uri="{FF2B5EF4-FFF2-40B4-BE49-F238E27FC236}">
                  <a16:creationId xmlns:a16="http://schemas.microsoft.com/office/drawing/2014/main" id="{04C8AAAF-1FB8-B4FE-CDC4-28F43E563651}"/>
                </a:ext>
              </a:extLst>
            </p:cNvPr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92;p64">
              <a:extLst>
                <a:ext uri="{FF2B5EF4-FFF2-40B4-BE49-F238E27FC236}">
                  <a16:creationId xmlns:a16="http://schemas.microsoft.com/office/drawing/2014/main" id="{27088177-74A5-673F-EC2E-199E31B25ECD}"/>
                </a:ext>
              </a:extLst>
            </p:cNvPr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93;p64">
              <a:extLst>
                <a:ext uri="{FF2B5EF4-FFF2-40B4-BE49-F238E27FC236}">
                  <a16:creationId xmlns:a16="http://schemas.microsoft.com/office/drawing/2014/main" id="{FE71AB75-294C-813F-77AA-BF3CBE03FED0}"/>
                </a:ext>
              </a:extLst>
            </p:cNvPr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94;p64">
              <a:extLst>
                <a:ext uri="{FF2B5EF4-FFF2-40B4-BE49-F238E27FC236}">
                  <a16:creationId xmlns:a16="http://schemas.microsoft.com/office/drawing/2014/main" id="{B37AB245-1327-8560-43D8-BE8BDB96450F}"/>
                </a:ext>
              </a:extLst>
            </p:cNvPr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95;p64">
              <a:extLst>
                <a:ext uri="{FF2B5EF4-FFF2-40B4-BE49-F238E27FC236}">
                  <a16:creationId xmlns:a16="http://schemas.microsoft.com/office/drawing/2014/main" id="{319DE4F0-56A3-377C-020E-9A17275BF304}"/>
                </a:ext>
              </a:extLst>
            </p:cNvPr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96;p64">
              <a:extLst>
                <a:ext uri="{FF2B5EF4-FFF2-40B4-BE49-F238E27FC236}">
                  <a16:creationId xmlns:a16="http://schemas.microsoft.com/office/drawing/2014/main" id="{A01E6E24-FDCB-DA80-A95F-AF36FC310B0C}"/>
                </a:ext>
              </a:extLst>
            </p:cNvPr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97;p64">
              <a:extLst>
                <a:ext uri="{FF2B5EF4-FFF2-40B4-BE49-F238E27FC236}">
                  <a16:creationId xmlns:a16="http://schemas.microsoft.com/office/drawing/2014/main" id="{3D80E39D-CE1B-19B1-BF73-5FDB63EA0348}"/>
                </a:ext>
              </a:extLst>
            </p:cNvPr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98;p64">
              <a:extLst>
                <a:ext uri="{FF2B5EF4-FFF2-40B4-BE49-F238E27FC236}">
                  <a16:creationId xmlns:a16="http://schemas.microsoft.com/office/drawing/2014/main" id="{221B3C27-F59F-DD37-7F51-9BAB91EAA104}"/>
                </a:ext>
              </a:extLst>
            </p:cNvPr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99;p64">
              <a:extLst>
                <a:ext uri="{FF2B5EF4-FFF2-40B4-BE49-F238E27FC236}">
                  <a16:creationId xmlns:a16="http://schemas.microsoft.com/office/drawing/2014/main" id="{B2183B6C-AB5C-3EA6-75A4-4479ED72DA63}"/>
                </a:ext>
              </a:extLst>
            </p:cNvPr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00;p64">
              <a:extLst>
                <a:ext uri="{FF2B5EF4-FFF2-40B4-BE49-F238E27FC236}">
                  <a16:creationId xmlns:a16="http://schemas.microsoft.com/office/drawing/2014/main" id="{E6DBFF2E-7D74-B0A9-0EA2-97AA25EB5250}"/>
                </a:ext>
              </a:extLst>
            </p:cNvPr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01;p64">
              <a:extLst>
                <a:ext uri="{FF2B5EF4-FFF2-40B4-BE49-F238E27FC236}">
                  <a16:creationId xmlns:a16="http://schemas.microsoft.com/office/drawing/2014/main" id="{8BF61F83-829C-3AFE-B767-855C6EBE2B62}"/>
                </a:ext>
              </a:extLst>
            </p:cNvPr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02;p64">
              <a:extLst>
                <a:ext uri="{FF2B5EF4-FFF2-40B4-BE49-F238E27FC236}">
                  <a16:creationId xmlns:a16="http://schemas.microsoft.com/office/drawing/2014/main" id="{F6AA6385-3632-6627-488D-9853CC11F715}"/>
                </a:ext>
              </a:extLst>
            </p:cNvPr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03;p64">
              <a:extLst>
                <a:ext uri="{FF2B5EF4-FFF2-40B4-BE49-F238E27FC236}">
                  <a16:creationId xmlns:a16="http://schemas.microsoft.com/office/drawing/2014/main" id="{D040B798-615F-AC76-3723-BD0A557C7D93}"/>
                </a:ext>
              </a:extLst>
            </p:cNvPr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04;p64">
              <a:extLst>
                <a:ext uri="{FF2B5EF4-FFF2-40B4-BE49-F238E27FC236}">
                  <a16:creationId xmlns:a16="http://schemas.microsoft.com/office/drawing/2014/main" id="{9CFB8611-94AF-9629-EE9A-7DD91B9A6CE2}"/>
                </a:ext>
              </a:extLst>
            </p:cNvPr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05;p64">
              <a:extLst>
                <a:ext uri="{FF2B5EF4-FFF2-40B4-BE49-F238E27FC236}">
                  <a16:creationId xmlns:a16="http://schemas.microsoft.com/office/drawing/2014/main" id="{80B1399D-E93B-7150-72B7-D273A4F3C5AE}"/>
                </a:ext>
              </a:extLst>
            </p:cNvPr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06;p64">
              <a:extLst>
                <a:ext uri="{FF2B5EF4-FFF2-40B4-BE49-F238E27FC236}">
                  <a16:creationId xmlns:a16="http://schemas.microsoft.com/office/drawing/2014/main" id="{CD106FEB-181B-33D5-72CA-62D1F2F35300}"/>
                </a:ext>
              </a:extLst>
            </p:cNvPr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07;p64">
              <a:extLst>
                <a:ext uri="{FF2B5EF4-FFF2-40B4-BE49-F238E27FC236}">
                  <a16:creationId xmlns:a16="http://schemas.microsoft.com/office/drawing/2014/main" id="{D91DD397-1155-E7FA-4495-E9447240E04C}"/>
                </a:ext>
              </a:extLst>
            </p:cNvPr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08;p64">
              <a:extLst>
                <a:ext uri="{FF2B5EF4-FFF2-40B4-BE49-F238E27FC236}">
                  <a16:creationId xmlns:a16="http://schemas.microsoft.com/office/drawing/2014/main" id="{65111F26-276E-958C-2C89-3D301205E83A}"/>
                </a:ext>
              </a:extLst>
            </p:cNvPr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09;p64">
              <a:extLst>
                <a:ext uri="{FF2B5EF4-FFF2-40B4-BE49-F238E27FC236}">
                  <a16:creationId xmlns:a16="http://schemas.microsoft.com/office/drawing/2014/main" id="{9DE1FEAE-B61F-3F1A-459E-BA4181AB3FEB}"/>
                </a:ext>
              </a:extLst>
            </p:cNvPr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10;p64">
              <a:extLst>
                <a:ext uri="{FF2B5EF4-FFF2-40B4-BE49-F238E27FC236}">
                  <a16:creationId xmlns:a16="http://schemas.microsoft.com/office/drawing/2014/main" id="{AFD4F549-73C0-205D-C4E9-8DBC5D9F459C}"/>
                </a:ext>
              </a:extLst>
            </p:cNvPr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11;p64">
              <a:extLst>
                <a:ext uri="{FF2B5EF4-FFF2-40B4-BE49-F238E27FC236}">
                  <a16:creationId xmlns:a16="http://schemas.microsoft.com/office/drawing/2014/main" id="{36367E18-8980-93D7-3AFF-374999832162}"/>
                </a:ext>
              </a:extLst>
            </p:cNvPr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12;p64">
              <a:extLst>
                <a:ext uri="{FF2B5EF4-FFF2-40B4-BE49-F238E27FC236}">
                  <a16:creationId xmlns:a16="http://schemas.microsoft.com/office/drawing/2014/main" id="{09E814C8-A6B4-D449-809E-62A42EB20D3A}"/>
                </a:ext>
              </a:extLst>
            </p:cNvPr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13;p64">
              <a:extLst>
                <a:ext uri="{FF2B5EF4-FFF2-40B4-BE49-F238E27FC236}">
                  <a16:creationId xmlns:a16="http://schemas.microsoft.com/office/drawing/2014/main" id="{21F4FBC0-780A-0B17-2D31-D6678785D473}"/>
                </a:ext>
              </a:extLst>
            </p:cNvPr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14;p64">
              <a:extLst>
                <a:ext uri="{FF2B5EF4-FFF2-40B4-BE49-F238E27FC236}">
                  <a16:creationId xmlns:a16="http://schemas.microsoft.com/office/drawing/2014/main" id="{D7C9CE15-D339-7862-34AB-5D565D5A893B}"/>
                </a:ext>
              </a:extLst>
            </p:cNvPr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15;p64">
              <a:extLst>
                <a:ext uri="{FF2B5EF4-FFF2-40B4-BE49-F238E27FC236}">
                  <a16:creationId xmlns:a16="http://schemas.microsoft.com/office/drawing/2014/main" id="{3BD5C27C-D14D-970D-BAE7-8CB58025D720}"/>
                </a:ext>
              </a:extLst>
            </p:cNvPr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16;p64">
              <a:extLst>
                <a:ext uri="{FF2B5EF4-FFF2-40B4-BE49-F238E27FC236}">
                  <a16:creationId xmlns:a16="http://schemas.microsoft.com/office/drawing/2014/main" id="{9C489F6F-7093-570B-A1ED-F8AC351BF22B}"/>
                </a:ext>
              </a:extLst>
            </p:cNvPr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17;p64">
              <a:extLst>
                <a:ext uri="{FF2B5EF4-FFF2-40B4-BE49-F238E27FC236}">
                  <a16:creationId xmlns:a16="http://schemas.microsoft.com/office/drawing/2014/main" id="{D4AC88F4-9586-47BE-E94D-2DABFCADE59B}"/>
                </a:ext>
              </a:extLst>
            </p:cNvPr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18;p64">
              <a:extLst>
                <a:ext uri="{FF2B5EF4-FFF2-40B4-BE49-F238E27FC236}">
                  <a16:creationId xmlns:a16="http://schemas.microsoft.com/office/drawing/2014/main" id="{EEF56D4C-A545-1402-5CE0-219718239FDE}"/>
                </a:ext>
              </a:extLst>
            </p:cNvPr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9;p64">
              <a:extLst>
                <a:ext uri="{FF2B5EF4-FFF2-40B4-BE49-F238E27FC236}">
                  <a16:creationId xmlns:a16="http://schemas.microsoft.com/office/drawing/2014/main" id="{794375E7-CAF9-790E-E2B0-13925EBF889B}"/>
                </a:ext>
              </a:extLst>
            </p:cNvPr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20;p64">
              <a:extLst>
                <a:ext uri="{FF2B5EF4-FFF2-40B4-BE49-F238E27FC236}">
                  <a16:creationId xmlns:a16="http://schemas.microsoft.com/office/drawing/2014/main" id="{3E7CA63F-7E1D-F0F3-D1A5-2653F8BA4853}"/>
                </a:ext>
              </a:extLst>
            </p:cNvPr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21;p64">
              <a:extLst>
                <a:ext uri="{FF2B5EF4-FFF2-40B4-BE49-F238E27FC236}">
                  <a16:creationId xmlns:a16="http://schemas.microsoft.com/office/drawing/2014/main" id="{FD8545FE-514E-1D35-7051-2E114C5D5E57}"/>
                </a:ext>
              </a:extLst>
            </p:cNvPr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22;p64">
              <a:extLst>
                <a:ext uri="{FF2B5EF4-FFF2-40B4-BE49-F238E27FC236}">
                  <a16:creationId xmlns:a16="http://schemas.microsoft.com/office/drawing/2014/main" id="{B961C950-63D8-F147-2B81-55553203B158}"/>
                </a:ext>
              </a:extLst>
            </p:cNvPr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23;p64">
              <a:extLst>
                <a:ext uri="{FF2B5EF4-FFF2-40B4-BE49-F238E27FC236}">
                  <a16:creationId xmlns:a16="http://schemas.microsoft.com/office/drawing/2014/main" id="{CE3E1962-0F0E-789D-6C2B-9BCA9453F070}"/>
                </a:ext>
              </a:extLst>
            </p:cNvPr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24;p64">
              <a:extLst>
                <a:ext uri="{FF2B5EF4-FFF2-40B4-BE49-F238E27FC236}">
                  <a16:creationId xmlns:a16="http://schemas.microsoft.com/office/drawing/2014/main" id="{036C4B4B-1AFB-70E2-9F41-E520A67EFCE1}"/>
                </a:ext>
              </a:extLst>
            </p:cNvPr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25;p64">
              <a:extLst>
                <a:ext uri="{FF2B5EF4-FFF2-40B4-BE49-F238E27FC236}">
                  <a16:creationId xmlns:a16="http://schemas.microsoft.com/office/drawing/2014/main" id="{BC3531B1-83CA-6246-F5AE-9479BF76823A}"/>
                </a:ext>
              </a:extLst>
            </p:cNvPr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26;p64">
              <a:extLst>
                <a:ext uri="{FF2B5EF4-FFF2-40B4-BE49-F238E27FC236}">
                  <a16:creationId xmlns:a16="http://schemas.microsoft.com/office/drawing/2014/main" id="{8BB49F7E-1DDA-EBBC-88A4-D2E758685003}"/>
                </a:ext>
              </a:extLst>
            </p:cNvPr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27;p64">
              <a:extLst>
                <a:ext uri="{FF2B5EF4-FFF2-40B4-BE49-F238E27FC236}">
                  <a16:creationId xmlns:a16="http://schemas.microsoft.com/office/drawing/2014/main" id="{CCCEFE37-21C9-33F4-8A0A-FDD14F4BC3F9}"/>
                </a:ext>
              </a:extLst>
            </p:cNvPr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28;p64">
              <a:extLst>
                <a:ext uri="{FF2B5EF4-FFF2-40B4-BE49-F238E27FC236}">
                  <a16:creationId xmlns:a16="http://schemas.microsoft.com/office/drawing/2014/main" id="{BFB2504C-A296-2AAD-4214-DE7796E1F3F2}"/>
                </a:ext>
              </a:extLst>
            </p:cNvPr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29;p64">
              <a:extLst>
                <a:ext uri="{FF2B5EF4-FFF2-40B4-BE49-F238E27FC236}">
                  <a16:creationId xmlns:a16="http://schemas.microsoft.com/office/drawing/2014/main" id="{93F8DF5C-DD42-4F84-8ED8-CCDCCDE428BD}"/>
                </a:ext>
              </a:extLst>
            </p:cNvPr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30;p64">
              <a:extLst>
                <a:ext uri="{FF2B5EF4-FFF2-40B4-BE49-F238E27FC236}">
                  <a16:creationId xmlns:a16="http://schemas.microsoft.com/office/drawing/2014/main" id="{8A3D6844-4C50-9CC8-B8AE-763559F5DC1E}"/>
                </a:ext>
              </a:extLst>
            </p:cNvPr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31;p64">
              <a:extLst>
                <a:ext uri="{FF2B5EF4-FFF2-40B4-BE49-F238E27FC236}">
                  <a16:creationId xmlns:a16="http://schemas.microsoft.com/office/drawing/2014/main" id="{667E3FF2-A1F3-F97A-28CB-316C2718A732}"/>
                </a:ext>
              </a:extLst>
            </p:cNvPr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32;p64">
              <a:extLst>
                <a:ext uri="{FF2B5EF4-FFF2-40B4-BE49-F238E27FC236}">
                  <a16:creationId xmlns:a16="http://schemas.microsoft.com/office/drawing/2014/main" id="{BD8F6EE3-47DB-0716-1D6A-BD52E234737D}"/>
                </a:ext>
              </a:extLst>
            </p:cNvPr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33;p64">
              <a:extLst>
                <a:ext uri="{FF2B5EF4-FFF2-40B4-BE49-F238E27FC236}">
                  <a16:creationId xmlns:a16="http://schemas.microsoft.com/office/drawing/2014/main" id="{26AE997F-911B-49B0-DCC0-3442A28E775E}"/>
                </a:ext>
              </a:extLst>
            </p:cNvPr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34;p64">
              <a:extLst>
                <a:ext uri="{FF2B5EF4-FFF2-40B4-BE49-F238E27FC236}">
                  <a16:creationId xmlns:a16="http://schemas.microsoft.com/office/drawing/2014/main" id="{C8D7E786-7EC2-4532-47E8-8EB148F858D3}"/>
                </a:ext>
              </a:extLst>
            </p:cNvPr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35;p64">
              <a:extLst>
                <a:ext uri="{FF2B5EF4-FFF2-40B4-BE49-F238E27FC236}">
                  <a16:creationId xmlns:a16="http://schemas.microsoft.com/office/drawing/2014/main" id="{8C7C20A2-E7BD-FFA4-063A-941714146278}"/>
                </a:ext>
              </a:extLst>
            </p:cNvPr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36;p64">
              <a:extLst>
                <a:ext uri="{FF2B5EF4-FFF2-40B4-BE49-F238E27FC236}">
                  <a16:creationId xmlns:a16="http://schemas.microsoft.com/office/drawing/2014/main" id="{D71D0E83-279E-E26C-38CE-E39042B40960}"/>
                </a:ext>
              </a:extLst>
            </p:cNvPr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37;p64">
              <a:extLst>
                <a:ext uri="{FF2B5EF4-FFF2-40B4-BE49-F238E27FC236}">
                  <a16:creationId xmlns:a16="http://schemas.microsoft.com/office/drawing/2014/main" id="{0CD28708-C028-B123-4435-C8C1B2E5A4D2}"/>
                </a:ext>
              </a:extLst>
            </p:cNvPr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38;p64">
              <a:extLst>
                <a:ext uri="{FF2B5EF4-FFF2-40B4-BE49-F238E27FC236}">
                  <a16:creationId xmlns:a16="http://schemas.microsoft.com/office/drawing/2014/main" id="{17DEAF1C-8776-1593-8495-ECA288052122}"/>
                </a:ext>
              </a:extLst>
            </p:cNvPr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39;p64">
              <a:extLst>
                <a:ext uri="{FF2B5EF4-FFF2-40B4-BE49-F238E27FC236}">
                  <a16:creationId xmlns:a16="http://schemas.microsoft.com/office/drawing/2014/main" id="{76CA2C36-3F7C-056D-198C-85E82A01B703}"/>
                </a:ext>
              </a:extLst>
            </p:cNvPr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40;p64">
              <a:extLst>
                <a:ext uri="{FF2B5EF4-FFF2-40B4-BE49-F238E27FC236}">
                  <a16:creationId xmlns:a16="http://schemas.microsoft.com/office/drawing/2014/main" id="{D52BCEC3-8F76-91E5-C400-B839D99FCE01}"/>
                </a:ext>
              </a:extLst>
            </p:cNvPr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41;p64">
              <a:extLst>
                <a:ext uri="{FF2B5EF4-FFF2-40B4-BE49-F238E27FC236}">
                  <a16:creationId xmlns:a16="http://schemas.microsoft.com/office/drawing/2014/main" id="{0B068071-B16A-6716-5862-AED51BEA846C}"/>
                </a:ext>
              </a:extLst>
            </p:cNvPr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42;p64">
              <a:extLst>
                <a:ext uri="{FF2B5EF4-FFF2-40B4-BE49-F238E27FC236}">
                  <a16:creationId xmlns:a16="http://schemas.microsoft.com/office/drawing/2014/main" id="{A7D10EAE-3DCF-93AF-1FAD-784D458624F2}"/>
                </a:ext>
              </a:extLst>
            </p:cNvPr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43;p64">
              <a:extLst>
                <a:ext uri="{FF2B5EF4-FFF2-40B4-BE49-F238E27FC236}">
                  <a16:creationId xmlns:a16="http://schemas.microsoft.com/office/drawing/2014/main" id="{A64DFD94-9FD1-3049-F5C8-69EDBA8C248E}"/>
                </a:ext>
              </a:extLst>
            </p:cNvPr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44;p64">
              <a:extLst>
                <a:ext uri="{FF2B5EF4-FFF2-40B4-BE49-F238E27FC236}">
                  <a16:creationId xmlns:a16="http://schemas.microsoft.com/office/drawing/2014/main" id="{938785D9-3E28-401A-B986-19D07EA8901E}"/>
                </a:ext>
              </a:extLst>
            </p:cNvPr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45;p64">
              <a:extLst>
                <a:ext uri="{FF2B5EF4-FFF2-40B4-BE49-F238E27FC236}">
                  <a16:creationId xmlns:a16="http://schemas.microsoft.com/office/drawing/2014/main" id="{DD47A354-6FD0-EE43-7407-F3FFA4F65BFB}"/>
                </a:ext>
              </a:extLst>
            </p:cNvPr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46;p64">
              <a:extLst>
                <a:ext uri="{FF2B5EF4-FFF2-40B4-BE49-F238E27FC236}">
                  <a16:creationId xmlns:a16="http://schemas.microsoft.com/office/drawing/2014/main" id="{84370CF0-9280-B915-9118-7DA559BFE7F0}"/>
                </a:ext>
              </a:extLst>
            </p:cNvPr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47;p64">
              <a:extLst>
                <a:ext uri="{FF2B5EF4-FFF2-40B4-BE49-F238E27FC236}">
                  <a16:creationId xmlns:a16="http://schemas.microsoft.com/office/drawing/2014/main" id="{604A1B81-88CA-D53B-4537-359BC8BB84A6}"/>
                </a:ext>
              </a:extLst>
            </p:cNvPr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48;p64">
              <a:extLst>
                <a:ext uri="{FF2B5EF4-FFF2-40B4-BE49-F238E27FC236}">
                  <a16:creationId xmlns:a16="http://schemas.microsoft.com/office/drawing/2014/main" id="{5C90DC27-753D-F597-A75C-19EB309914B0}"/>
                </a:ext>
              </a:extLst>
            </p:cNvPr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49;p64">
              <a:extLst>
                <a:ext uri="{FF2B5EF4-FFF2-40B4-BE49-F238E27FC236}">
                  <a16:creationId xmlns:a16="http://schemas.microsoft.com/office/drawing/2014/main" id="{20B8A500-1977-8B1F-32B0-410C78DF08EB}"/>
                </a:ext>
              </a:extLst>
            </p:cNvPr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50;p64">
              <a:extLst>
                <a:ext uri="{FF2B5EF4-FFF2-40B4-BE49-F238E27FC236}">
                  <a16:creationId xmlns:a16="http://schemas.microsoft.com/office/drawing/2014/main" id="{3FA62D73-557C-237F-0231-A2FF5561D408}"/>
                </a:ext>
              </a:extLst>
            </p:cNvPr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51;p64">
              <a:extLst>
                <a:ext uri="{FF2B5EF4-FFF2-40B4-BE49-F238E27FC236}">
                  <a16:creationId xmlns:a16="http://schemas.microsoft.com/office/drawing/2014/main" id="{6D52ED19-08F9-64C0-40F2-0B3997EF470F}"/>
                </a:ext>
              </a:extLst>
            </p:cNvPr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52;p64">
              <a:extLst>
                <a:ext uri="{FF2B5EF4-FFF2-40B4-BE49-F238E27FC236}">
                  <a16:creationId xmlns:a16="http://schemas.microsoft.com/office/drawing/2014/main" id="{6FACC383-B9F2-619A-F927-2675EF535B77}"/>
                </a:ext>
              </a:extLst>
            </p:cNvPr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53;p64">
              <a:extLst>
                <a:ext uri="{FF2B5EF4-FFF2-40B4-BE49-F238E27FC236}">
                  <a16:creationId xmlns:a16="http://schemas.microsoft.com/office/drawing/2014/main" id="{788442E7-F51E-9593-1097-98E97B568100}"/>
                </a:ext>
              </a:extLst>
            </p:cNvPr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54;p64">
              <a:extLst>
                <a:ext uri="{FF2B5EF4-FFF2-40B4-BE49-F238E27FC236}">
                  <a16:creationId xmlns:a16="http://schemas.microsoft.com/office/drawing/2014/main" id="{15B62764-486E-3BA7-2632-35602FF8FEEC}"/>
                </a:ext>
              </a:extLst>
            </p:cNvPr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55;p64">
              <a:extLst>
                <a:ext uri="{FF2B5EF4-FFF2-40B4-BE49-F238E27FC236}">
                  <a16:creationId xmlns:a16="http://schemas.microsoft.com/office/drawing/2014/main" id="{07C724B1-4538-FB96-1F4D-2AF0CF688522}"/>
                </a:ext>
              </a:extLst>
            </p:cNvPr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56;p64">
              <a:extLst>
                <a:ext uri="{FF2B5EF4-FFF2-40B4-BE49-F238E27FC236}">
                  <a16:creationId xmlns:a16="http://schemas.microsoft.com/office/drawing/2014/main" id="{E3F4C1B2-DBC6-1BB5-23A8-099ACF34E132}"/>
                </a:ext>
              </a:extLst>
            </p:cNvPr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57;p64">
              <a:extLst>
                <a:ext uri="{FF2B5EF4-FFF2-40B4-BE49-F238E27FC236}">
                  <a16:creationId xmlns:a16="http://schemas.microsoft.com/office/drawing/2014/main" id="{B1998C57-C510-FB10-B483-3C6AF8075895}"/>
                </a:ext>
              </a:extLst>
            </p:cNvPr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58;p64">
              <a:extLst>
                <a:ext uri="{FF2B5EF4-FFF2-40B4-BE49-F238E27FC236}">
                  <a16:creationId xmlns:a16="http://schemas.microsoft.com/office/drawing/2014/main" id="{E6910A13-FE88-894D-3AF8-D80D84398FB7}"/>
                </a:ext>
              </a:extLst>
            </p:cNvPr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59;p64">
              <a:extLst>
                <a:ext uri="{FF2B5EF4-FFF2-40B4-BE49-F238E27FC236}">
                  <a16:creationId xmlns:a16="http://schemas.microsoft.com/office/drawing/2014/main" id="{2B3C1101-DDDD-56FD-D3D6-157595830227}"/>
                </a:ext>
              </a:extLst>
            </p:cNvPr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60;p64">
              <a:extLst>
                <a:ext uri="{FF2B5EF4-FFF2-40B4-BE49-F238E27FC236}">
                  <a16:creationId xmlns:a16="http://schemas.microsoft.com/office/drawing/2014/main" id="{82833D93-937E-0882-AE28-EB50939AED4D}"/>
                </a:ext>
              </a:extLst>
            </p:cNvPr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61;p64">
              <a:extLst>
                <a:ext uri="{FF2B5EF4-FFF2-40B4-BE49-F238E27FC236}">
                  <a16:creationId xmlns:a16="http://schemas.microsoft.com/office/drawing/2014/main" id="{E0A90C4E-43AA-B199-D561-EB1A3C60E97C}"/>
                </a:ext>
              </a:extLst>
            </p:cNvPr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62;p64">
              <a:extLst>
                <a:ext uri="{FF2B5EF4-FFF2-40B4-BE49-F238E27FC236}">
                  <a16:creationId xmlns:a16="http://schemas.microsoft.com/office/drawing/2014/main" id="{E3E4A4C1-8123-AF65-6ECC-CC2069911948}"/>
                </a:ext>
              </a:extLst>
            </p:cNvPr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63;p64">
              <a:extLst>
                <a:ext uri="{FF2B5EF4-FFF2-40B4-BE49-F238E27FC236}">
                  <a16:creationId xmlns:a16="http://schemas.microsoft.com/office/drawing/2014/main" id="{9ACA9F62-AE3A-FA40-483D-51F009FC4735}"/>
                </a:ext>
              </a:extLst>
            </p:cNvPr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64;p64">
              <a:extLst>
                <a:ext uri="{FF2B5EF4-FFF2-40B4-BE49-F238E27FC236}">
                  <a16:creationId xmlns:a16="http://schemas.microsoft.com/office/drawing/2014/main" id="{60306FA5-8AC3-5FE5-B116-FE4ADC43BF0A}"/>
                </a:ext>
              </a:extLst>
            </p:cNvPr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65;p64">
              <a:extLst>
                <a:ext uri="{FF2B5EF4-FFF2-40B4-BE49-F238E27FC236}">
                  <a16:creationId xmlns:a16="http://schemas.microsoft.com/office/drawing/2014/main" id="{BB899DF6-D3E6-C9CC-9771-505DDB8D9AD7}"/>
                </a:ext>
              </a:extLst>
            </p:cNvPr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66;p64">
              <a:extLst>
                <a:ext uri="{FF2B5EF4-FFF2-40B4-BE49-F238E27FC236}">
                  <a16:creationId xmlns:a16="http://schemas.microsoft.com/office/drawing/2014/main" id="{B464336F-0ECB-B3D2-F61B-BFBE1C7B716D}"/>
                </a:ext>
              </a:extLst>
            </p:cNvPr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67;p64">
              <a:extLst>
                <a:ext uri="{FF2B5EF4-FFF2-40B4-BE49-F238E27FC236}">
                  <a16:creationId xmlns:a16="http://schemas.microsoft.com/office/drawing/2014/main" id="{3DF6B314-1162-A925-5AFD-EB4F1D8EDE7D}"/>
                </a:ext>
              </a:extLst>
            </p:cNvPr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68;p64">
              <a:extLst>
                <a:ext uri="{FF2B5EF4-FFF2-40B4-BE49-F238E27FC236}">
                  <a16:creationId xmlns:a16="http://schemas.microsoft.com/office/drawing/2014/main" id="{6D357512-79F3-B6BC-84CF-713932F1FE21}"/>
                </a:ext>
              </a:extLst>
            </p:cNvPr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69;p64">
              <a:extLst>
                <a:ext uri="{FF2B5EF4-FFF2-40B4-BE49-F238E27FC236}">
                  <a16:creationId xmlns:a16="http://schemas.microsoft.com/office/drawing/2014/main" id="{4FB9B34D-0F65-8E1D-7FE7-8908D3F51F91}"/>
                </a:ext>
              </a:extLst>
            </p:cNvPr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70;p64">
              <a:extLst>
                <a:ext uri="{FF2B5EF4-FFF2-40B4-BE49-F238E27FC236}">
                  <a16:creationId xmlns:a16="http://schemas.microsoft.com/office/drawing/2014/main" id="{C7D47F4C-7A0B-6D1C-1274-E6A75E1762C5}"/>
                </a:ext>
              </a:extLst>
            </p:cNvPr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71;p64">
              <a:extLst>
                <a:ext uri="{FF2B5EF4-FFF2-40B4-BE49-F238E27FC236}">
                  <a16:creationId xmlns:a16="http://schemas.microsoft.com/office/drawing/2014/main" id="{AAD16B8D-C940-1D8B-7053-650968A3E23C}"/>
                </a:ext>
              </a:extLst>
            </p:cNvPr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72;p64">
              <a:extLst>
                <a:ext uri="{FF2B5EF4-FFF2-40B4-BE49-F238E27FC236}">
                  <a16:creationId xmlns:a16="http://schemas.microsoft.com/office/drawing/2014/main" id="{04D1BFE2-4AB3-F287-9600-1F4FE10687B9}"/>
                </a:ext>
              </a:extLst>
            </p:cNvPr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73;p64">
              <a:extLst>
                <a:ext uri="{FF2B5EF4-FFF2-40B4-BE49-F238E27FC236}">
                  <a16:creationId xmlns:a16="http://schemas.microsoft.com/office/drawing/2014/main" id="{B30A7A09-04C6-472E-D1FD-17E3DF6567F3}"/>
                </a:ext>
              </a:extLst>
            </p:cNvPr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74;p64">
              <a:extLst>
                <a:ext uri="{FF2B5EF4-FFF2-40B4-BE49-F238E27FC236}">
                  <a16:creationId xmlns:a16="http://schemas.microsoft.com/office/drawing/2014/main" id="{E86985E1-835D-294B-A6BA-B3814B538690}"/>
                </a:ext>
              </a:extLst>
            </p:cNvPr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75;p64">
              <a:extLst>
                <a:ext uri="{FF2B5EF4-FFF2-40B4-BE49-F238E27FC236}">
                  <a16:creationId xmlns:a16="http://schemas.microsoft.com/office/drawing/2014/main" id="{F3B97624-9413-8162-D4BA-D0315F961361}"/>
                </a:ext>
              </a:extLst>
            </p:cNvPr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76;p64">
              <a:extLst>
                <a:ext uri="{FF2B5EF4-FFF2-40B4-BE49-F238E27FC236}">
                  <a16:creationId xmlns:a16="http://schemas.microsoft.com/office/drawing/2014/main" id="{7B6A5BD6-396E-D31C-0B27-8BE1CE185BD9}"/>
                </a:ext>
              </a:extLst>
            </p:cNvPr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77;p64">
              <a:extLst>
                <a:ext uri="{FF2B5EF4-FFF2-40B4-BE49-F238E27FC236}">
                  <a16:creationId xmlns:a16="http://schemas.microsoft.com/office/drawing/2014/main" id="{78255474-EEB8-0010-0E12-1A631F76243F}"/>
                </a:ext>
              </a:extLst>
            </p:cNvPr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78;p64">
              <a:extLst>
                <a:ext uri="{FF2B5EF4-FFF2-40B4-BE49-F238E27FC236}">
                  <a16:creationId xmlns:a16="http://schemas.microsoft.com/office/drawing/2014/main" id="{031913B4-8F55-975C-C0F4-4EDFBD5A17A0}"/>
                </a:ext>
              </a:extLst>
            </p:cNvPr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79;p64">
              <a:extLst>
                <a:ext uri="{FF2B5EF4-FFF2-40B4-BE49-F238E27FC236}">
                  <a16:creationId xmlns:a16="http://schemas.microsoft.com/office/drawing/2014/main" id="{311D449B-840A-9407-58F8-82F5BB0DC896}"/>
                </a:ext>
              </a:extLst>
            </p:cNvPr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80;p64">
              <a:extLst>
                <a:ext uri="{FF2B5EF4-FFF2-40B4-BE49-F238E27FC236}">
                  <a16:creationId xmlns:a16="http://schemas.microsoft.com/office/drawing/2014/main" id="{2BB30193-8613-86D8-FCE1-B0152EB91064}"/>
                </a:ext>
              </a:extLst>
            </p:cNvPr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81;p64">
              <a:extLst>
                <a:ext uri="{FF2B5EF4-FFF2-40B4-BE49-F238E27FC236}">
                  <a16:creationId xmlns:a16="http://schemas.microsoft.com/office/drawing/2014/main" id="{3B9920C3-1D54-30D1-81FE-D4A696033A3D}"/>
                </a:ext>
              </a:extLst>
            </p:cNvPr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82;p64">
              <a:extLst>
                <a:ext uri="{FF2B5EF4-FFF2-40B4-BE49-F238E27FC236}">
                  <a16:creationId xmlns:a16="http://schemas.microsoft.com/office/drawing/2014/main" id="{F7778B51-52EB-E66E-62D7-5C5841EEDAE6}"/>
                </a:ext>
              </a:extLst>
            </p:cNvPr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3;p64">
              <a:extLst>
                <a:ext uri="{FF2B5EF4-FFF2-40B4-BE49-F238E27FC236}">
                  <a16:creationId xmlns:a16="http://schemas.microsoft.com/office/drawing/2014/main" id="{8E42932D-8A9D-132C-226F-3EE2DC608461}"/>
                </a:ext>
              </a:extLst>
            </p:cNvPr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4;p64">
              <a:extLst>
                <a:ext uri="{FF2B5EF4-FFF2-40B4-BE49-F238E27FC236}">
                  <a16:creationId xmlns:a16="http://schemas.microsoft.com/office/drawing/2014/main" id="{5DA7A19F-9307-C40C-E825-FEC39087CA6C}"/>
                </a:ext>
              </a:extLst>
            </p:cNvPr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5;p64">
              <a:extLst>
                <a:ext uri="{FF2B5EF4-FFF2-40B4-BE49-F238E27FC236}">
                  <a16:creationId xmlns:a16="http://schemas.microsoft.com/office/drawing/2014/main" id="{3E249B51-4FBA-2255-2714-3E68B27A978B}"/>
                </a:ext>
              </a:extLst>
            </p:cNvPr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6;p64">
              <a:extLst>
                <a:ext uri="{FF2B5EF4-FFF2-40B4-BE49-F238E27FC236}">
                  <a16:creationId xmlns:a16="http://schemas.microsoft.com/office/drawing/2014/main" id="{D6619FAF-5731-1B65-8865-BBD193DE8771}"/>
                </a:ext>
              </a:extLst>
            </p:cNvPr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7;p64">
              <a:extLst>
                <a:ext uri="{FF2B5EF4-FFF2-40B4-BE49-F238E27FC236}">
                  <a16:creationId xmlns:a16="http://schemas.microsoft.com/office/drawing/2014/main" id="{87FF58CA-A7CF-3335-38FF-3EC16F3067B4}"/>
                </a:ext>
              </a:extLst>
            </p:cNvPr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8;p64">
              <a:extLst>
                <a:ext uri="{FF2B5EF4-FFF2-40B4-BE49-F238E27FC236}">
                  <a16:creationId xmlns:a16="http://schemas.microsoft.com/office/drawing/2014/main" id="{B7D7AA46-DF92-D3BA-4063-D3193EC129B6}"/>
                </a:ext>
              </a:extLst>
            </p:cNvPr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9;p64">
              <a:extLst>
                <a:ext uri="{FF2B5EF4-FFF2-40B4-BE49-F238E27FC236}">
                  <a16:creationId xmlns:a16="http://schemas.microsoft.com/office/drawing/2014/main" id="{16EF150A-9005-2E66-4E6E-B8B7F4834605}"/>
                </a:ext>
              </a:extLst>
            </p:cNvPr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0;p64">
              <a:extLst>
                <a:ext uri="{FF2B5EF4-FFF2-40B4-BE49-F238E27FC236}">
                  <a16:creationId xmlns:a16="http://schemas.microsoft.com/office/drawing/2014/main" id="{BD0B33E8-AC61-B1E3-9F63-8AF7F64FD508}"/>
                </a:ext>
              </a:extLst>
            </p:cNvPr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;p64">
              <a:extLst>
                <a:ext uri="{FF2B5EF4-FFF2-40B4-BE49-F238E27FC236}">
                  <a16:creationId xmlns:a16="http://schemas.microsoft.com/office/drawing/2014/main" id="{7DDEF916-D7C9-4560-BB84-217B566A0D49}"/>
                </a:ext>
              </a:extLst>
            </p:cNvPr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2;p64">
              <a:extLst>
                <a:ext uri="{FF2B5EF4-FFF2-40B4-BE49-F238E27FC236}">
                  <a16:creationId xmlns:a16="http://schemas.microsoft.com/office/drawing/2014/main" id="{FD8490AF-2CF5-4B3C-1DA9-28DF5665C27C}"/>
                </a:ext>
              </a:extLst>
            </p:cNvPr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3;p64">
              <a:extLst>
                <a:ext uri="{FF2B5EF4-FFF2-40B4-BE49-F238E27FC236}">
                  <a16:creationId xmlns:a16="http://schemas.microsoft.com/office/drawing/2014/main" id="{C26FE2DE-F848-114E-827F-CBB5D36A6F6C}"/>
                </a:ext>
              </a:extLst>
            </p:cNvPr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4;p64">
              <a:extLst>
                <a:ext uri="{FF2B5EF4-FFF2-40B4-BE49-F238E27FC236}">
                  <a16:creationId xmlns:a16="http://schemas.microsoft.com/office/drawing/2014/main" id="{A9B6F851-DC92-54EE-3A9E-2648E004BC78}"/>
                </a:ext>
              </a:extLst>
            </p:cNvPr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5;p64">
              <a:extLst>
                <a:ext uri="{FF2B5EF4-FFF2-40B4-BE49-F238E27FC236}">
                  <a16:creationId xmlns:a16="http://schemas.microsoft.com/office/drawing/2014/main" id="{CD8AA6E0-48E3-8397-335C-DE454DBB89F4}"/>
                </a:ext>
              </a:extLst>
            </p:cNvPr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6;p64">
              <a:extLst>
                <a:ext uri="{FF2B5EF4-FFF2-40B4-BE49-F238E27FC236}">
                  <a16:creationId xmlns:a16="http://schemas.microsoft.com/office/drawing/2014/main" id="{B0836FEB-EF02-9E34-AF3E-C7165672F923}"/>
                </a:ext>
              </a:extLst>
            </p:cNvPr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7;p64">
              <a:extLst>
                <a:ext uri="{FF2B5EF4-FFF2-40B4-BE49-F238E27FC236}">
                  <a16:creationId xmlns:a16="http://schemas.microsoft.com/office/drawing/2014/main" id="{0746DB19-87AF-7F15-CDED-15CE07376138}"/>
                </a:ext>
              </a:extLst>
            </p:cNvPr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8;p64">
              <a:extLst>
                <a:ext uri="{FF2B5EF4-FFF2-40B4-BE49-F238E27FC236}">
                  <a16:creationId xmlns:a16="http://schemas.microsoft.com/office/drawing/2014/main" id="{FEC3DDDC-695F-FF4E-3C91-9D2F1A450637}"/>
                </a:ext>
              </a:extLst>
            </p:cNvPr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9;p64">
              <a:extLst>
                <a:ext uri="{FF2B5EF4-FFF2-40B4-BE49-F238E27FC236}">
                  <a16:creationId xmlns:a16="http://schemas.microsoft.com/office/drawing/2014/main" id="{009DFA95-FC0B-78FE-9700-D40F4993176C}"/>
                </a:ext>
              </a:extLst>
            </p:cNvPr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00;p64">
              <a:extLst>
                <a:ext uri="{FF2B5EF4-FFF2-40B4-BE49-F238E27FC236}">
                  <a16:creationId xmlns:a16="http://schemas.microsoft.com/office/drawing/2014/main" id="{86971E16-1D2E-8647-4BDB-464C92A62D3B}"/>
                </a:ext>
              </a:extLst>
            </p:cNvPr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01;p64">
              <a:extLst>
                <a:ext uri="{FF2B5EF4-FFF2-40B4-BE49-F238E27FC236}">
                  <a16:creationId xmlns:a16="http://schemas.microsoft.com/office/drawing/2014/main" id="{0308410A-BA01-0320-AFB1-2785FDE0F7A0}"/>
                </a:ext>
              </a:extLst>
            </p:cNvPr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02;p64">
              <a:extLst>
                <a:ext uri="{FF2B5EF4-FFF2-40B4-BE49-F238E27FC236}">
                  <a16:creationId xmlns:a16="http://schemas.microsoft.com/office/drawing/2014/main" id="{A9279241-669D-D3D8-B601-D67BE4F5FCBB}"/>
                </a:ext>
              </a:extLst>
            </p:cNvPr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03;p64">
              <a:extLst>
                <a:ext uri="{FF2B5EF4-FFF2-40B4-BE49-F238E27FC236}">
                  <a16:creationId xmlns:a16="http://schemas.microsoft.com/office/drawing/2014/main" id="{70F53D33-2A2E-8B09-5DCD-B60AFF382298}"/>
                </a:ext>
              </a:extLst>
            </p:cNvPr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04;p64">
              <a:extLst>
                <a:ext uri="{FF2B5EF4-FFF2-40B4-BE49-F238E27FC236}">
                  <a16:creationId xmlns:a16="http://schemas.microsoft.com/office/drawing/2014/main" id="{686708C1-35DF-B910-7869-53EDB4B288A4}"/>
                </a:ext>
              </a:extLst>
            </p:cNvPr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05;p64">
              <a:extLst>
                <a:ext uri="{FF2B5EF4-FFF2-40B4-BE49-F238E27FC236}">
                  <a16:creationId xmlns:a16="http://schemas.microsoft.com/office/drawing/2014/main" id="{9E20E6DB-E636-0AD3-39F0-87D0371666A5}"/>
                </a:ext>
              </a:extLst>
            </p:cNvPr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06;p64">
              <a:extLst>
                <a:ext uri="{FF2B5EF4-FFF2-40B4-BE49-F238E27FC236}">
                  <a16:creationId xmlns:a16="http://schemas.microsoft.com/office/drawing/2014/main" id="{968367E5-36AB-73F0-F69A-5DAE34F74FDC}"/>
                </a:ext>
              </a:extLst>
            </p:cNvPr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07;p64">
              <a:extLst>
                <a:ext uri="{FF2B5EF4-FFF2-40B4-BE49-F238E27FC236}">
                  <a16:creationId xmlns:a16="http://schemas.microsoft.com/office/drawing/2014/main" id="{E314F350-15A6-8D4D-0644-25AA5848F0C5}"/>
                </a:ext>
              </a:extLst>
            </p:cNvPr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08;p64">
              <a:extLst>
                <a:ext uri="{FF2B5EF4-FFF2-40B4-BE49-F238E27FC236}">
                  <a16:creationId xmlns:a16="http://schemas.microsoft.com/office/drawing/2014/main" id="{80E87B69-F32E-214A-FA1C-F1DA5F907524}"/>
                </a:ext>
              </a:extLst>
            </p:cNvPr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09;p64">
              <a:extLst>
                <a:ext uri="{FF2B5EF4-FFF2-40B4-BE49-F238E27FC236}">
                  <a16:creationId xmlns:a16="http://schemas.microsoft.com/office/drawing/2014/main" id="{A132C4E6-478E-0865-12C8-062744BF529D}"/>
                </a:ext>
              </a:extLst>
            </p:cNvPr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10;p64">
              <a:extLst>
                <a:ext uri="{FF2B5EF4-FFF2-40B4-BE49-F238E27FC236}">
                  <a16:creationId xmlns:a16="http://schemas.microsoft.com/office/drawing/2014/main" id="{C88E552C-3B0F-5CE8-DF54-CDD394D7FEEA}"/>
                </a:ext>
              </a:extLst>
            </p:cNvPr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11;p64">
              <a:extLst>
                <a:ext uri="{FF2B5EF4-FFF2-40B4-BE49-F238E27FC236}">
                  <a16:creationId xmlns:a16="http://schemas.microsoft.com/office/drawing/2014/main" id="{9A1C7C4B-7CFD-235E-6E51-964438DADA33}"/>
                </a:ext>
              </a:extLst>
            </p:cNvPr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12;p64">
              <a:extLst>
                <a:ext uri="{FF2B5EF4-FFF2-40B4-BE49-F238E27FC236}">
                  <a16:creationId xmlns:a16="http://schemas.microsoft.com/office/drawing/2014/main" id="{D9B558FB-5FD5-A771-F729-CA315DBB54CE}"/>
                </a:ext>
              </a:extLst>
            </p:cNvPr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113;p64">
              <a:extLst>
                <a:ext uri="{FF2B5EF4-FFF2-40B4-BE49-F238E27FC236}">
                  <a16:creationId xmlns:a16="http://schemas.microsoft.com/office/drawing/2014/main" id="{EF98DA01-A450-BD46-9528-822DD9BDF0C1}"/>
                </a:ext>
              </a:extLst>
            </p:cNvPr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114;p64">
              <a:extLst>
                <a:ext uri="{FF2B5EF4-FFF2-40B4-BE49-F238E27FC236}">
                  <a16:creationId xmlns:a16="http://schemas.microsoft.com/office/drawing/2014/main" id="{BF33DF5A-58AD-43E9-CF5B-CB545E1ED5E4}"/>
                </a:ext>
              </a:extLst>
            </p:cNvPr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115;p64">
              <a:extLst>
                <a:ext uri="{FF2B5EF4-FFF2-40B4-BE49-F238E27FC236}">
                  <a16:creationId xmlns:a16="http://schemas.microsoft.com/office/drawing/2014/main" id="{ED9DAE46-6AB7-3635-BF67-FA945F7E46C2}"/>
                </a:ext>
              </a:extLst>
            </p:cNvPr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16;p64">
              <a:extLst>
                <a:ext uri="{FF2B5EF4-FFF2-40B4-BE49-F238E27FC236}">
                  <a16:creationId xmlns:a16="http://schemas.microsoft.com/office/drawing/2014/main" id="{013AC699-BABD-665F-97E9-8980FCB3116E}"/>
                </a:ext>
              </a:extLst>
            </p:cNvPr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17;p64">
              <a:extLst>
                <a:ext uri="{FF2B5EF4-FFF2-40B4-BE49-F238E27FC236}">
                  <a16:creationId xmlns:a16="http://schemas.microsoft.com/office/drawing/2014/main" id="{8A01FFB9-1D4A-263B-393C-9B5D6BAD6F04}"/>
                </a:ext>
              </a:extLst>
            </p:cNvPr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18;p64">
              <a:extLst>
                <a:ext uri="{FF2B5EF4-FFF2-40B4-BE49-F238E27FC236}">
                  <a16:creationId xmlns:a16="http://schemas.microsoft.com/office/drawing/2014/main" id="{FB21F003-EAE6-5132-9683-5101F5907294}"/>
                </a:ext>
              </a:extLst>
            </p:cNvPr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19;p64">
              <a:extLst>
                <a:ext uri="{FF2B5EF4-FFF2-40B4-BE49-F238E27FC236}">
                  <a16:creationId xmlns:a16="http://schemas.microsoft.com/office/drawing/2014/main" id="{F06B4D63-164C-C39D-E4C4-0EB96B0EAE6E}"/>
                </a:ext>
              </a:extLst>
            </p:cNvPr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20;p64">
              <a:extLst>
                <a:ext uri="{FF2B5EF4-FFF2-40B4-BE49-F238E27FC236}">
                  <a16:creationId xmlns:a16="http://schemas.microsoft.com/office/drawing/2014/main" id="{866489B5-D016-493A-94FB-C174D286C8CC}"/>
                </a:ext>
              </a:extLst>
            </p:cNvPr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21;p64">
              <a:extLst>
                <a:ext uri="{FF2B5EF4-FFF2-40B4-BE49-F238E27FC236}">
                  <a16:creationId xmlns:a16="http://schemas.microsoft.com/office/drawing/2014/main" id="{FCA7E958-5EA7-282F-F156-89D373EA6F48}"/>
                </a:ext>
              </a:extLst>
            </p:cNvPr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22;p64">
              <a:extLst>
                <a:ext uri="{FF2B5EF4-FFF2-40B4-BE49-F238E27FC236}">
                  <a16:creationId xmlns:a16="http://schemas.microsoft.com/office/drawing/2014/main" id="{F15D5A4E-0530-47E3-9A37-A247EE8AE090}"/>
                </a:ext>
              </a:extLst>
            </p:cNvPr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23;p64">
              <a:extLst>
                <a:ext uri="{FF2B5EF4-FFF2-40B4-BE49-F238E27FC236}">
                  <a16:creationId xmlns:a16="http://schemas.microsoft.com/office/drawing/2014/main" id="{1BB179CB-F34D-D8A7-3711-39D3E2A64542}"/>
                </a:ext>
              </a:extLst>
            </p:cNvPr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24;p64">
              <a:extLst>
                <a:ext uri="{FF2B5EF4-FFF2-40B4-BE49-F238E27FC236}">
                  <a16:creationId xmlns:a16="http://schemas.microsoft.com/office/drawing/2014/main" id="{FDE4F34B-3D13-A21B-AC18-888C1B730A81}"/>
                </a:ext>
              </a:extLst>
            </p:cNvPr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125;p64">
              <a:extLst>
                <a:ext uri="{FF2B5EF4-FFF2-40B4-BE49-F238E27FC236}">
                  <a16:creationId xmlns:a16="http://schemas.microsoft.com/office/drawing/2014/main" id="{DF7189FF-7D2E-9168-1D37-4F6D15A87B16}"/>
                </a:ext>
              </a:extLst>
            </p:cNvPr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64">
              <a:extLst>
                <a:ext uri="{FF2B5EF4-FFF2-40B4-BE49-F238E27FC236}">
                  <a16:creationId xmlns:a16="http://schemas.microsoft.com/office/drawing/2014/main" id="{F10358D5-92D0-D52D-C880-E7E100E8C6F9}"/>
                </a:ext>
              </a:extLst>
            </p:cNvPr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64">
              <a:extLst>
                <a:ext uri="{FF2B5EF4-FFF2-40B4-BE49-F238E27FC236}">
                  <a16:creationId xmlns:a16="http://schemas.microsoft.com/office/drawing/2014/main" id="{CD0D8F27-AFF2-9D4E-684D-EA708D555C8D}"/>
                </a:ext>
              </a:extLst>
            </p:cNvPr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64">
              <a:extLst>
                <a:ext uri="{FF2B5EF4-FFF2-40B4-BE49-F238E27FC236}">
                  <a16:creationId xmlns:a16="http://schemas.microsoft.com/office/drawing/2014/main" id="{EB7F276C-3ADB-56E0-6017-05919DD0C584}"/>
                </a:ext>
              </a:extLst>
            </p:cNvPr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64">
              <a:extLst>
                <a:ext uri="{FF2B5EF4-FFF2-40B4-BE49-F238E27FC236}">
                  <a16:creationId xmlns:a16="http://schemas.microsoft.com/office/drawing/2014/main" id="{752E21CF-82C1-C52E-F6AB-3B4410F5F5D4}"/>
                </a:ext>
              </a:extLst>
            </p:cNvPr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64">
              <a:extLst>
                <a:ext uri="{FF2B5EF4-FFF2-40B4-BE49-F238E27FC236}">
                  <a16:creationId xmlns:a16="http://schemas.microsoft.com/office/drawing/2014/main" id="{A417C733-86CD-2B99-9B76-2D1ADB18A4C9}"/>
                </a:ext>
              </a:extLst>
            </p:cNvPr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64">
              <a:extLst>
                <a:ext uri="{FF2B5EF4-FFF2-40B4-BE49-F238E27FC236}">
                  <a16:creationId xmlns:a16="http://schemas.microsoft.com/office/drawing/2014/main" id="{EA972CB3-E8FC-5B71-5A0C-A3D3CDF31BEF}"/>
                </a:ext>
              </a:extLst>
            </p:cNvPr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64">
              <a:extLst>
                <a:ext uri="{FF2B5EF4-FFF2-40B4-BE49-F238E27FC236}">
                  <a16:creationId xmlns:a16="http://schemas.microsoft.com/office/drawing/2014/main" id="{462D1AB3-D28F-DB8F-BBD8-47C0F77D0EA5}"/>
                </a:ext>
              </a:extLst>
            </p:cNvPr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64">
              <a:extLst>
                <a:ext uri="{FF2B5EF4-FFF2-40B4-BE49-F238E27FC236}">
                  <a16:creationId xmlns:a16="http://schemas.microsoft.com/office/drawing/2014/main" id="{B0FE8701-D6B2-0CA0-9F82-9F7F7AB72CF6}"/>
                </a:ext>
              </a:extLst>
            </p:cNvPr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3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DCA175D-2906-7C55-83CC-3EE79153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68A9EEC5-7090-636D-6D2B-38657707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directions</a:t>
            </a:r>
            <a:endParaRPr dirty="0"/>
          </a:p>
        </p:txBody>
      </p:sp>
      <p:pic>
        <p:nvPicPr>
          <p:cNvPr id="3" name="Picture 2" descr="A car with a black background&#10;&#10;Description automatically generated">
            <a:extLst>
              <a:ext uri="{FF2B5EF4-FFF2-40B4-BE49-F238E27FC236}">
                <a16:creationId xmlns:a16="http://schemas.microsoft.com/office/drawing/2014/main" id="{622DDAC2-E6F8-0386-77CE-A33B14E9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900" b="33240"/>
          <a:stretch/>
        </p:blipFill>
        <p:spPr>
          <a:xfrm rot="20249020">
            <a:off x="6000405" y="866783"/>
            <a:ext cx="2782685" cy="914401"/>
          </a:xfrm>
          <a:prstGeom prst="rect">
            <a:avLst/>
          </a:prstGeom>
        </p:spPr>
      </p:pic>
      <p:pic>
        <p:nvPicPr>
          <p:cNvPr id="7" name="Picture 6" descr="A fire with flames on a black background&#10;&#10;Description automatically generated">
            <a:extLst>
              <a:ext uri="{FF2B5EF4-FFF2-40B4-BE49-F238E27FC236}">
                <a16:creationId xmlns:a16="http://schemas.microsoft.com/office/drawing/2014/main" id="{ED251CC8-5EB3-7B99-F573-23642DBF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7525">
            <a:off x="5991500" y="1467285"/>
            <a:ext cx="389713" cy="389713"/>
          </a:xfrm>
          <a:prstGeom prst="rect">
            <a:avLst/>
          </a:prstGeom>
        </p:spPr>
      </p:pic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BE779AE8-674D-2261-E418-5AA2879EBCCD}"/>
              </a:ext>
            </a:extLst>
          </p:cNvPr>
          <p:cNvSpPr txBox="1"/>
          <p:nvPr/>
        </p:nvSpPr>
        <p:spPr>
          <a:xfrm>
            <a:off x="713225" y="1770925"/>
            <a:ext cx="5311683" cy="17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Adaptive or dynamic subsampling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additional features that can be measured non-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invasively using wearables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of artificial intelligence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" name="Google Shape;1566;p72">
            <a:extLst>
              <a:ext uri="{FF2B5EF4-FFF2-40B4-BE49-F238E27FC236}">
                <a16:creationId xmlns:a16="http://schemas.microsoft.com/office/drawing/2014/main" id="{96D80B20-2388-F988-2A57-3D986A54B933}"/>
              </a:ext>
            </a:extLst>
          </p:cNvPr>
          <p:cNvGrpSpPr/>
          <p:nvPr/>
        </p:nvGrpSpPr>
        <p:grpSpPr>
          <a:xfrm flipH="1">
            <a:off x="6558741" y="2452255"/>
            <a:ext cx="2595659" cy="2692866"/>
            <a:chOff x="1001725" y="2011725"/>
            <a:chExt cx="4599975" cy="4171500"/>
          </a:xfrm>
        </p:grpSpPr>
        <p:sp>
          <p:nvSpPr>
            <p:cNvPr id="5" name="Google Shape;1567;p72">
              <a:extLst>
                <a:ext uri="{FF2B5EF4-FFF2-40B4-BE49-F238E27FC236}">
                  <a16:creationId xmlns:a16="http://schemas.microsoft.com/office/drawing/2014/main" id="{EA1DDA05-D092-9386-F915-C9AA12FB3453}"/>
                </a:ext>
              </a:extLst>
            </p:cNvPr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8;p72">
              <a:extLst>
                <a:ext uri="{FF2B5EF4-FFF2-40B4-BE49-F238E27FC236}">
                  <a16:creationId xmlns:a16="http://schemas.microsoft.com/office/drawing/2014/main" id="{D4D7B3B6-33CA-5FB4-D743-29F31699BB41}"/>
                </a:ext>
              </a:extLst>
            </p:cNvPr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72">
              <a:extLst>
                <a:ext uri="{FF2B5EF4-FFF2-40B4-BE49-F238E27FC236}">
                  <a16:creationId xmlns:a16="http://schemas.microsoft.com/office/drawing/2014/main" id="{2738467A-627E-C231-CD94-3506EA7D657B}"/>
                </a:ext>
              </a:extLst>
            </p:cNvPr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72">
              <a:extLst>
                <a:ext uri="{FF2B5EF4-FFF2-40B4-BE49-F238E27FC236}">
                  <a16:creationId xmlns:a16="http://schemas.microsoft.com/office/drawing/2014/main" id="{5EA3D27C-48D3-DE5A-16AD-7511ED5A9DC8}"/>
                </a:ext>
              </a:extLst>
            </p:cNvPr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72">
              <a:extLst>
                <a:ext uri="{FF2B5EF4-FFF2-40B4-BE49-F238E27FC236}">
                  <a16:creationId xmlns:a16="http://schemas.microsoft.com/office/drawing/2014/main" id="{9442905B-30A3-13A0-F379-692EFDD7325E}"/>
                </a:ext>
              </a:extLst>
            </p:cNvPr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72">
              <a:extLst>
                <a:ext uri="{FF2B5EF4-FFF2-40B4-BE49-F238E27FC236}">
                  <a16:creationId xmlns:a16="http://schemas.microsoft.com/office/drawing/2014/main" id="{6BCE6D3B-642D-0F8D-88A6-933F52830FE9}"/>
                </a:ext>
              </a:extLst>
            </p:cNvPr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72">
              <a:extLst>
                <a:ext uri="{FF2B5EF4-FFF2-40B4-BE49-F238E27FC236}">
                  <a16:creationId xmlns:a16="http://schemas.microsoft.com/office/drawing/2014/main" id="{B0A2CC6F-0085-7C3F-D35C-49D6BA93B8A7}"/>
                </a:ext>
              </a:extLst>
            </p:cNvPr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72">
              <a:extLst>
                <a:ext uri="{FF2B5EF4-FFF2-40B4-BE49-F238E27FC236}">
                  <a16:creationId xmlns:a16="http://schemas.microsoft.com/office/drawing/2014/main" id="{B25C20A1-2E51-9703-9CFE-EDFEA853F15B}"/>
                </a:ext>
              </a:extLst>
            </p:cNvPr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72">
              <a:extLst>
                <a:ext uri="{FF2B5EF4-FFF2-40B4-BE49-F238E27FC236}">
                  <a16:creationId xmlns:a16="http://schemas.microsoft.com/office/drawing/2014/main" id="{6FFFD6EC-E318-0865-858A-44CDF1C09B7E}"/>
                </a:ext>
              </a:extLst>
            </p:cNvPr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72">
              <a:extLst>
                <a:ext uri="{FF2B5EF4-FFF2-40B4-BE49-F238E27FC236}">
                  <a16:creationId xmlns:a16="http://schemas.microsoft.com/office/drawing/2014/main" id="{2F6A8A93-6A3A-845E-F32A-6D97B6A5A8BA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72">
              <a:extLst>
                <a:ext uri="{FF2B5EF4-FFF2-40B4-BE49-F238E27FC236}">
                  <a16:creationId xmlns:a16="http://schemas.microsoft.com/office/drawing/2014/main" id="{68DCA8FF-9BD6-A37A-9921-2C3719C40096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72">
              <a:extLst>
                <a:ext uri="{FF2B5EF4-FFF2-40B4-BE49-F238E27FC236}">
                  <a16:creationId xmlns:a16="http://schemas.microsoft.com/office/drawing/2014/main" id="{F2F94ED6-68FC-065A-545A-BC2589575195}"/>
                </a:ext>
              </a:extLst>
            </p:cNvPr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72">
              <a:extLst>
                <a:ext uri="{FF2B5EF4-FFF2-40B4-BE49-F238E27FC236}">
                  <a16:creationId xmlns:a16="http://schemas.microsoft.com/office/drawing/2014/main" id="{B72589FD-61A5-809E-23BC-67564B224832}"/>
                </a:ext>
              </a:extLst>
            </p:cNvPr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72">
              <a:extLst>
                <a:ext uri="{FF2B5EF4-FFF2-40B4-BE49-F238E27FC236}">
                  <a16:creationId xmlns:a16="http://schemas.microsoft.com/office/drawing/2014/main" id="{B751A90F-36C3-4414-2510-DFFA76BFD4AF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72">
              <a:extLst>
                <a:ext uri="{FF2B5EF4-FFF2-40B4-BE49-F238E27FC236}">
                  <a16:creationId xmlns:a16="http://schemas.microsoft.com/office/drawing/2014/main" id="{7FCBC2E4-34C4-56A9-D6C6-CCA677235F8E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72">
              <a:extLst>
                <a:ext uri="{FF2B5EF4-FFF2-40B4-BE49-F238E27FC236}">
                  <a16:creationId xmlns:a16="http://schemas.microsoft.com/office/drawing/2014/main" id="{B36772CD-7F71-6CFF-EDE0-005D78296FB5}"/>
                </a:ext>
              </a:extLst>
            </p:cNvPr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72">
              <a:extLst>
                <a:ext uri="{FF2B5EF4-FFF2-40B4-BE49-F238E27FC236}">
                  <a16:creationId xmlns:a16="http://schemas.microsoft.com/office/drawing/2014/main" id="{EA50A155-7392-B208-6A00-A07E2BF65207}"/>
                </a:ext>
              </a:extLst>
            </p:cNvPr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72">
              <a:extLst>
                <a:ext uri="{FF2B5EF4-FFF2-40B4-BE49-F238E27FC236}">
                  <a16:creationId xmlns:a16="http://schemas.microsoft.com/office/drawing/2014/main" id="{E9DE1844-D02E-9ED5-667D-37BF0173BB4E}"/>
                </a:ext>
              </a:extLst>
            </p:cNvPr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72">
              <a:extLst>
                <a:ext uri="{FF2B5EF4-FFF2-40B4-BE49-F238E27FC236}">
                  <a16:creationId xmlns:a16="http://schemas.microsoft.com/office/drawing/2014/main" id="{79BBEE9E-6B05-20E0-1186-027758F092E9}"/>
                </a:ext>
              </a:extLst>
            </p:cNvPr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72">
              <a:extLst>
                <a:ext uri="{FF2B5EF4-FFF2-40B4-BE49-F238E27FC236}">
                  <a16:creationId xmlns:a16="http://schemas.microsoft.com/office/drawing/2014/main" id="{986CCD67-8C91-19E5-3191-D4D2F586A247}"/>
                </a:ext>
              </a:extLst>
            </p:cNvPr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72">
              <a:extLst>
                <a:ext uri="{FF2B5EF4-FFF2-40B4-BE49-F238E27FC236}">
                  <a16:creationId xmlns:a16="http://schemas.microsoft.com/office/drawing/2014/main" id="{9B947EF9-BB69-0AD0-014A-2C2BA2F65E3A}"/>
                </a:ext>
              </a:extLst>
            </p:cNvPr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72">
              <a:extLst>
                <a:ext uri="{FF2B5EF4-FFF2-40B4-BE49-F238E27FC236}">
                  <a16:creationId xmlns:a16="http://schemas.microsoft.com/office/drawing/2014/main" id="{CA40642C-0288-F5AF-860C-3191499ADF7F}"/>
                </a:ext>
              </a:extLst>
            </p:cNvPr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72">
              <a:extLst>
                <a:ext uri="{FF2B5EF4-FFF2-40B4-BE49-F238E27FC236}">
                  <a16:creationId xmlns:a16="http://schemas.microsoft.com/office/drawing/2014/main" id="{E8D005EC-82FE-A6F9-A8F5-DF73559443A7}"/>
                </a:ext>
              </a:extLst>
            </p:cNvPr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72">
              <a:extLst>
                <a:ext uri="{FF2B5EF4-FFF2-40B4-BE49-F238E27FC236}">
                  <a16:creationId xmlns:a16="http://schemas.microsoft.com/office/drawing/2014/main" id="{3F69C724-D96E-C998-9C2D-01C4D3A63916}"/>
                </a:ext>
              </a:extLst>
            </p:cNvPr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72">
              <a:extLst>
                <a:ext uri="{FF2B5EF4-FFF2-40B4-BE49-F238E27FC236}">
                  <a16:creationId xmlns:a16="http://schemas.microsoft.com/office/drawing/2014/main" id="{C7F9DB7A-2E6E-58F1-D811-F1D34CC1D186}"/>
                </a:ext>
              </a:extLst>
            </p:cNvPr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72">
              <a:extLst>
                <a:ext uri="{FF2B5EF4-FFF2-40B4-BE49-F238E27FC236}">
                  <a16:creationId xmlns:a16="http://schemas.microsoft.com/office/drawing/2014/main" id="{4A4792B5-65C6-2F1D-576B-FF008E21488F}"/>
                </a:ext>
              </a:extLst>
            </p:cNvPr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72">
              <a:extLst>
                <a:ext uri="{FF2B5EF4-FFF2-40B4-BE49-F238E27FC236}">
                  <a16:creationId xmlns:a16="http://schemas.microsoft.com/office/drawing/2014/main" id="{908A3BBA-4199-DD7B-8EBF-01DDF51975F2}"/>
                </a:ext>
              </a:extLst>
            </p:cNvPr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72">
              <a:extLst>
                <a:ext uri="{FF2B5EF4-FFF2-40B4-BE49-F238E27FC236}">
                  <a16:creationId xmlns:a16="http://schemas.microsoft.com/office/drawing/2014/main" id="{13CF1537-6BE1-4499-AC89-489B868A9086}"/>
                </a:ext>
              </a:extLst>
            </p:cNvPr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72">
              <a:extLst>
                <a:ext uri="{FF2B5EF4-FFF2-40B4-BE49-F238E27FC236}">
                  <a16:creationId xmlns:a16="http://schemas.microsoft.com/office/drawing/2014/main" id="{AD12DBC9-3513-E489-4957-92DE52883C4B}"/>
                </a:ext>
              </a:extLst>
            </p:cNvPr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72">
              <a:extLst>
                <a:ext uri="{FF2B5EF4-FFF2-40B4-BE49-F238E27FC236}">
                  <a16:creationId xmlns:a16="http://schemas.microsoft.com/office/drawing/2014/main" id="{B18AE592-C9C7-24EA-DBC9-AB5F7D2774D1}"/>
                </a:ext>
              </a:extLst>
            </p:cNvPr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72">
              <a:extLst>
                <a:ext uri="{FF2B5EF4-FFF2-40B4-BE49-F238E27FC236}">
                  <a16:creationId xmlns:a16="http://schemas.microsoft.com/office/drawing/2014/main" id="{E419F211-863C-6D29-FCBA-9BB3BB5E4C84}"/>
                </a:ext>
              </a:extLst>
            </p:cNvPr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72">
              <a:extLst>
                <a:ext uri="{FF2B5EF4-FFF2-40B4-BE49-F238E27FC236}">
                  <a16:creationId xmlns:a16="http://schemas.microsoft.com/office/drawing/2014/main" id="{BCEB7C46-6ECD-F728-EB28-9B58D18C771D}"/>
                </a:ext>
              </a:extLst>
            </p:cNvPr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72">
              <a:extLst>
                <a:ext uri="{FF2B5EF4-FFF2-40B4-BE49-F238E27FC236}">
                  <a16:creationId xmlns:a16="http://schemas.microsoft.com/office/drawing/2014/main" id="{58B27F26-A969-149F-8D7F-9BADFDCEB988}"/>
                </a:ext>
              </a:extLst>
            </p:cNvPr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72">
              <a:extLst>
                <a:ext uri="{FF2B5EF4-FFF2-40B4-BE49-F238E27FC236}">
                  <a16:creationId xmlns:a16="http://schemas.microsoft.com/office/drawing/2014/main" id="{5A289787-49D7-3811-08A0-B9996A1D104D}"/>
                </a:ext>
              </a:extLst>
            </p:cNvPr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72">
              <a:extLst>
                <a:ext uri="{FF2B5EF4-FFF2-40B4-BE49-F238E27FC236}">
                  <a16:creationId xmlns:a16="http://schemas.microsoft.com/office/drawing/2014/main" id="{9CAED107-0C38-FC34-589D-412125327028}"/>
                </a:ext>
              </a:extLst>
            </p:cNvPr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2;p72">
              <a:extLst>
                <a:ext uri="{FF2B5EF4-FFF2-40B4-BE49-F238E27FC236}">
                  <a16:creationId xmlns:a16="http://schemas.microsoft.com/office/drawing/2014/main" id="{86C17C4A-DCF7-2985-6FCF-9CD2217DD3CC}"/>
                </a:ext>
              </a:extLst>
            </p:cNvPr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3;p72">
              <a:extLst>
                <a:ext uri="{FF2B5EF4-FFF2-40B4-BE49-F238E27FC236}">
                  <a16:creationId xmlns:a16="http://schemas.microsoft.com/office/drawing/2014/main" id="{6F5E7502-C032-AD51-ED50-8AF5E04E659C}"/>
                </a:ext>
              </a:extLst>
            </p:cNvPr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4;p72">
              <a:extLst>
                <a:ext uri="{FF2B5EF4-FFF2-40B4-BE49-F238E27FC236}">
                  <a16:creationId xmlns:a16="http://schemas.microsoft.com/office/drawing/2014/main" id="{2A3B1EBA-8A28-4508-D428-FE86C0A277DA}"/>
                </a:ext>
              </a:extLst>
            </p:cNvPr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5;p72">
              <a:extLst>
                <a:ext uri="{FF2B5EF4-FFF2-40B4-BE49-F238E27FC236}">
                  <a16:creationId xmlns:a16="http://schemas.microsoft.com/office/drawing/2014/main" id="{5A07FFBC-16C3-8BF0-2C60-D2352759EE10}"/>
                </a:ext>
              </a:extLst>
            </p:cNvPr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6;p72">
              <a:extLst>
                <a:ext uri="{FF2B5EF4-FFF2-40B4-BE49-F238E27FC236}">
                  <a16:creationId xmlns:a16="http://schemas.microsoft.com/office/drawing/2014/main" id="{97F19915-48D6-971A-0145-3C70ED55FDED}"/>
                </a:ext>
              </a:extLst>
            </p:cNvPr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7;p72">
              <a:extLst>
                <a:ext uri="{FF2B5EF4-FFF2-40B4-BE49-F238E27FC236}">
                  <a16:creationId xmlns:a16="http://schemas.microsoft.com/office/drawing/2014/main" id="{4E5C9916-AA37-7C04-171E-F99848BB3C4C}"/>
                </a:ext>
              </a:extLst>
            </p:cNvPr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8;p72">
              <a:extLst>
                <a:ext uri="{FF2B5EF4-FFF2-40B4-BE49-F238E27FC236}">
                  <a16:creationId xmlns:a16="http://schemas.microsoft.com/office/drawing/2014/main" id="{B178A8B5-4F92-6958-300E-980DF73B47B8}"/>
                </a:ext>
              </a:extLst>
            </p:cNvPr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9;p72">
              <a:extLst>
                <a:ext uri="{FF2B5EF4-FFF2-40B4-BE49-F238E27FC236}">
                  <a16:creationId xmlns:a16="http://schemas.microsoft.com/office/drawing/2014/main" id="{FE6D43AA-429E-D3CA-2EAA-865E9BD2067D}"/>
                </a:ext>
              </a:extLst>
            </p:cNvPr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0;p72">
              <a:extLst>
                <a:ext uri="{FF2B5EF4-FFF2-40B4-BE49-F238E27FC236}">
                  <a16:creationId xmlns:a16="http://schemas.microsoft.com/office/drawing/2014/main" id="{E9D04A57-D4C7-993E-2C89-2D0EC7B16380}"/>
                </a:ext>
              </a:extLst>
            </p:cNvPr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1;p72">
              <a:extLst>
                <a:ext uri="{FF2B5EF4-FFF2-40B4-BE49-F238E27FC236}">
                  <a16:creationId xmlns:a16="http://schemas.microsoft.com/office/drawing/2014/main" id="{CA48F44B-7EFE-CB85-DBB5-E797DEEA780F}"/>
                </a:ext>
              </a:extLst>
            </p:cNvPr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2;p72">
              <a:extLst>
                <a:ext uri="{FF2B5EF4-FFF2-40B4-BE49-F238E27FC236}">
                  <a16:creationId xmlns:a16="http://schemas.microsoft.com/office/drawing/2014/main" id="{3C90B9CC-FA92-1706-E0C1-B0F19144A149}"/>
                </a:ext>
              </a:extLst>
            </p:cNvPr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3;p72">
              <a:extLst>
                <a:ext uri="{FF2B5EF4-FFF2-40B4-BE49-F238E27FC236}">
                  <a16:creationId xmlns:a16="http://schemas.microsoft.com/office/drawing/2014/main" id="{177A98CA-3239-F809-B617-06741C812FA8}"/>
                </a:ext>
              </a:extLst>
            </p:cNvPr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4;p72">
              <a:extLst>
                <a:ext uri="{FF2B5EF4-FFF2-40B4-BE49-F238E27FC236}">
                  <a16:creationId xmlns:a16="http://schemas.microsoft.com/office/drawing/2014/main" id="{285B90FB-3CEC-77AE-2E5A-85778999DB48}"/>
                </a:ext>
              </a:extLst>
            </p:cNvPr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5;p72">
              <a:extLst>
                <a:ext uri="{FF2B5EF4-FFF2-40B4-BE49-F238E27FC236}">
                  <a16:creationId xmlns:a16="http://schemas.microsoft.com/office/drawing/2014/main" id="{BE9A6AA4-B83E-AB75-FCFA-4EEBFFEED2E6}"/>
                </a:ext>
              </a:extLst>
            </p:cNvPr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6;p72">
              <a:extLst>
                <a:ext uri="{FF2B5EF4-FFF2-40B4-BE49-F238E27FC236}">
                  <a16:creationId xmlns:a16="http://schemas.microsoft.com/office/drawing/2014/main" id="{A0C935DB-E755-C106-0930-12ED930C990E}"/>
                </a:ext>
              </a:extLst>
            </p:cNvPr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7;p72">
              <a:extLst>
                <a:ext uri="{FF2B5EF4-FFF2-40B4-BE49-F238E27FC236}">
                  <a16:creationId xmlns:a16="http://schemas.microsoft.com/office/drawing/2014/main" id="{A04B858C-4199-E86F-A652-3051CAB9ADA0}"/>
                </a:ext>
              </a:extLst>
            </p:cNvPr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8;p72">
              <a:extLst>
                <a:ext uri="{FF2B5EF4-FFF2-40B4-BE49-F238E27FC236}">
                  <a16:creationId xmlns:a16="http://schemas.microsoft.com/office/drawing/2014/main" id="{6B7D7A8F-4F27-8173-7CA1-9FD03C421413}"/>
                </a:ext>
              </a:extLst>
            </p:cNvPr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9;p72">
              <a:extLst>
                <a:ext uri="{FF2B5EF4-FFF2-40B4-BE49-F238E27FC236}">
                  <a16:creationId xmlns:a16="http://schemas.microsoft.com/office/drawing/2014/main" id="{3B651E2C-6E66-1084-2C7B-2B936BDE7C41}"/>
                </a:ext>
              </a:extLst>
            </p:cNvPr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0;p72">
              <a:extLst>
                <a:ext uri="{FF2B5EF4-FFF2-40B4-BE49-F238E27FC236}">
                  <a16:creationId xmlns:a16="http://schemas.microsoft.com/office/drawing/2014/main" id="{27976DD1-AEDD-6B66-BDCF-D334B6B80EE9}"/>
                </a:ext>
              </a:extLst>
            </p:cNvPr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1;p72">
              <a:extLst>
                <a:ext uri="{FF2B5EF4-FFF2-40B4-BE49-F238E27FC236}">
                  <a16:creationId xmlns:a16="http://schemas.microsoft.com/office/drawing/2014/main" id="{56857846-24C1-6920-7F26-A51E94C3B2B0}"/>
                </a:ext>
              </a:extLst>
            </p:cNvPr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2;p72">
              <a:extLst>
                <a:ext uri="{FF2B5EF4-FFF2-40B4-BE49-F238E27FC236}">
                  <a16:creationId xmlns:a16="http://schemas.microsoft.com/office/drawing/2014/main" id="{D964CC78-AF06-83E7-25DC-8C0E36A5E829}"/>
                </a:ext>
              </a:extLst>
            </p:cNvPr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3;p72">
              <a:extLst>
                <a:ext uri="{FF2B5EF4-FFF2-40B4-BE49-F238E27FC236}">
                  <a16:creationId xmlns:a16="http://schemas.microsoft.com/office/drawing/2014/main" id="{1A6AEB21-75CA-A933-D753-A6AE03D76386}"/>
                </a:ext>
              </a:extLst>
            </p:cNvPr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4;p72">
              <a:extLst>
                <a:ext uri="{FF2B5EF4-FFF2-40B4-BE49-F238E27FC236}">
                  <a16:creationId xmlns:a16="http://schemas.microsoft.com/office/drawing/2014/main" id="{7597445C-84D1-88E6-9568-88402663BA64}"/>
                </a:ext>
              </a:extLst>
            </p:cNvPr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25;p72">
              <a:extLst>
                <a:ext uri="{FF2B5EF4-FFF2-40B4-BE49-F238E27FC236}">
                  <a16:creationId xmlns:a16="http://schemas.microsoft.com/office/drawing/2014/main" id="{EFE2F435-8F8D-46B0-D955-63BDD4F3FBA2}"/>
                </a:ext>
              </a:extLst>
            </p:cNvPr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626;p72">
              <a:extLst>
                <a:ext uri="{FF2B5EF4-FFF2-40B4-BE49-F238E27FC236}">
                  <a16:creationId xmlns:a16="http://schemas.microsoft.com/office/drawing/2014/main" id="{CE0A5107-EE39-2BCE-36B1-D2F401C011A7}"/>
                </a:ext>
              </a:extLst>
            </p:cNvPr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627;p72">
              <a:extLst>
                <a:ext uri="{FF2B5EF4-FFF2-40B4-BE49-F238E27FC236}">
                  <a16:creationId xmlns:a16="http://schemas.microsoft.com/office/drawing/2014/main" id="{60707740-9D62-DDB8-376D-76548ED7A969}"/>
                </a:ext>
              </a:extLst>
            </p:cNvPr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628;p72">
              <a:extLst>
                <a:ext uri="{FF2B5EF4-FFF2-40B4-BE49-F238E27FC236}">
                  <a16:creationId xmlns:a16="http://schemas.microsoft.com/office/drawing/2014/main" id="{C85EE046-F160-C149-D311-3A99225A8D4B}"/>
                </a:ext>
              </a:extLst>
            </p:cNvPr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629;p72">
              <a:extLst>
                <a:ext uri="{FF2B5EF4-FFF2-40B4-BE49-F238E27FC236}">
                  <a16:creationId xmlns:a16="http://schemas.microsoft.com/office/drawing/2014/main" id="{1EB80573-23DE-3C7F-3546-CA3C02D8372E}"/>
                </a:ext>
              </a:extLst>
            </p:cNvPr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630;p72">
              <a:extLst>
                <a:ext uri="{FF2B5EF4-FFF2-40B4-BE49-F238E27FC236}">
                  <a16:creationId xmlns:a16="http://schemas.microsoft.com/office/drawing/2014/main" id="{9D2672AE-E76D-7C0D-DB55-845A8B8CB64A}"/>
                </a:ext>
              </a:extLst>
            </p:cNvPr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631;p72">
              <a:extLst>
                <a:ext uri="{FF2B5EF4-FFF2-40B4-BE49-F238E27FC236}">
                  <a16:creationId xmlns:a16="http://schemas.microsoft.com/office/drawing/2014/main" id="{9A5CE00C-C433-0275-7D2E-7718C385EE8D}"/>
                </a:ext>
              </a:extLst>
            </p:cNvPr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632;p72">
              <a:extLst>
                <a:ext uri="{FF2B5EF4-FFF2-40B4-BE49-F238E27FC236}">
                  <a16:creationId xmlns:a16="http://schemas.microsoft.com/office/drawing/2014/main" id="{163E4861-5E87-34A1-640F-0EC3E2AC2719}"/>
                </a:ext>
              </a:extLst>
            </p:cNvPr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633;p72">
              <a:extLst>
                <a:ext uri="{FF2B5EF4-FFF2-40B4-BE49-F238E27FC236}">
                  <a16:creationId xmlns:a16="http://schemas.microsoft.com/office/drawing/2014/main" id="{E3128700-62CC-599D-8453-C173B32BC524}"/>
                </a:ext>
              </a:extLst>
            </p:cNvPr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634;p72">
              <a:extLst>
                <a:ext uri="{FF2B5EF4-FFF2-40B4-BE49-F238E27FC236}">
                  <a16:creationId xmlns:a16="http://schemas.microsoft.com/office/drawing/2014/main" id="{B68F1BC8-6D64-6C63-4E24-F876A6FCF8F1}"/>
                </a:ext>
              </a:extLst>
            </p:cNvPr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635;p72">
              <a:extLst>
                <a:ext uri="{FF2B5EF4-FFF2-40B4-BE49-F238E27FC236}">
                  <a16:creationId xmlns:a16="http://schemas.microsoft.com/office/drawing/2014/main" id="{5475E537-0662-3B89-552E-9F6DCABEBFFD}"/>
                </a:ext>
              </a:extLst>
            </p:cNvPr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636;p72">
              <a:extLst>
                <a:ext uri="{FF2B5EF4-FFF2-40B4-BE49-F238E27FC236}">
                  <a16:creationId xmlns:a16="http://schemas.microsoft.com/office/drawing/2014/main" id="{8E987BBB-77A2-43F4-2FAA-917FDE1F9B00}"/>
                </a:ext>
              </a:extLst>
            </p:cNvPr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637;p72">
              <a:extLst>
                <a:ext uri="{FF2B5EF4-FFF2-40B4-BE49-F238E27FC236}">
                  <a16:creationId xmlns:a16="http://schemas.microsoft.com/office/drawing/2014/main" id="{01BCCC28-25B3-DC9E-131A-B709FC935456}"/>
                </a:ext>
              </a:extLst>
            </p:cNvPr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638;p72">
              <a:extLst>
                <a:ext uri="{FF2B5EF4-FFF2-40B4-BE49-F238E27FC236}">
                  <a16:creationId xmlns:a16="http://schemas.microsoft.com/office/drawing/2014/main" id="{18540003-529D-F3D5-EEE4-75DA46F948FB}"/>
                </a:ext>
              </a:extLst>
            </p:cNvPr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639;p72">
              <a:extLst>
                <a:ext uri="{FF2B5EF4-FFF2-40B4-BE49-F238E27FC236}">
                  <a16:creationId xmlns:a16="http://schemas.microsoft.com/office/drawing/2014/main" id="{AE440772-F299-5AE9-CC21-7DABFF0C57F3}"/>
                </a:ext>
              </a:extLst>
            </p:cNvPr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19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2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825" name="Google Shape;5825;p124"/>
          <p:cNvSpPr txBox="1">
            <a:spLocks noGrp="1"/>
          </p:cNvSpPr>
          <p:nvPr>
            <p:ph type="body" idx="1"/>
          </p:nvPr>
        </p:nvSpPr>
        <p:spPr>
          <a:xfrm>
            <a:off x="704100" y="1343121"/>
            <a:ext cx="7721400" cy="275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[1] Home et al., “IDF Diabetes Atlas.”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diabetesatlas.org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[2] L. S. Mayberry, C. Guy, C. D. Hendrickson, A. B. McCoy, and T.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Elasy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, “Rates and Correlates of Uptake of Continuous Glucose Monitors Among Adults with Type 2 Diabetes in Primary Care and Endocrinology Settings,” J GEN INTERN MED, vol. 38, no. 11, pp. 2546–2552, Aug. 2023,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10.1007/s11606-023-08222-3.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[3] W. Wan et al., “Cost-effectiveness of Continuous Glucose Monitoring for Adults With Type 1 Diabetes Compared With Self-Monitoring of Blood Glucose: The DIAMOND Randomized Trial,” Diabetes Care, vol. 41, no. 6, pp. 1227–1234, Jun. 2018,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10.2337/dc17-1821.</a:t>
            </a:r>
          </a:p>
          <a:p>
            <a:pPr>
              <a:buClr>
                <a:schemeClr val="accent1"/>
              </a:buClr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[4] American Diabetes Association. CGM and Time in Range, American Diabetes Association.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url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https : / / diabetes . org / about - diabetes / devices-technology/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cgm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-time-in-range.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[5] “Understanding A1C Test | ADA.” Accessed: Dec. 14, 2024. [Online]. Available: 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https://diabetes.org/about-diabetes/a1c</a:t>
            </a:r>
            <a:endParaRPr lang="en-US" sz="1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[6] “Cubic Spline Interpolation - Timo Denk’s Blog.”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blog.timodenk.com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/cubic-spline-interpolation/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2739615" y="1589550"/>
            <a:ext cx="327694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EnD</a:t>
            </a:r>
            <a:endParaRPr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>
          <a:extLst>
            <a:ext uri="{FF2B5EF4-FFF2-40B4-BE49-F238E27FC236}">
              <a16:creationId xmlns:a16="http://schemas.microsoft.com/office/drawing/2014/main" id="{A2949B27-9A58-9D61-ED42-6DE967A2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86">
            <a:extLst>
              <a:ext uri="{FF2B5EF4-FFF2-40B4-BE49-F238E27FC236}">
                <a16:creationId xmlns:a16="http://schemas.microsoft.com/office/drawing/2014/main" id="{C7C5038A-79DB-62CF-AF93-CEB1B0CD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2597" name="Google Shape;2597;p86">
            <a:extLst>
              <a:ext uri="{FF2B5EF4-FFF2-40B4-BE49-F238E27FC236}">
                <a16:creationId xmlns:a16="http://schemas.microsoft.com/office/drawing/2014/main" id="{1F0E9107-5863-45EE-975C-ACE3A0D91A4D}"/>
              </a:ext>
            </a:extLst>
          </p:cNvPr>
          <p:cNvGrpSpPr/>
          <p:nvPr/>
        </p:nvGrpSpPr>
        <p:grpSpPr>
          <a:xfrm>
            <a:off x="701228" y="1569380"/>
            <a:ext cx="4764542" cy="2695209"/>
            <a:chOff x="692021" y="1678884"/>
            <a:chExt cx="4792338" cy="2710660"/>
          </a:xfrm>
        </p:grpSpPr>
        <p:sp>
          <p:nvSpPr>
            <p:cNvPr id="2598" name="Google Shape;2598;p86">
              <a:extLst>
                <a:ext uri="{FF2B5EF4-FFF2-40B4-BE49-F238E27FC236}">
                  <a16:creationId xmlns:a16="http://schemas.microsoft.com/office/drawing/2014/main" id="{10B615E2-0867-7CBD-8B70-48D732B3EEA8}"/>
                </a:ext>
              </a:extLst>
            </p:cNvPr>
            <p:cNvSpPr/>
            <p:nvPr/>
          </p:nvSpPr>
          <p:spPr>
            <a:xfrm>
              <a:off x="3584908" y="3004469"/>
              <a:ext cx="1054308" cy="235328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6">
              <a:extLst>
                <a:ext uri="{FF2B5EF4-FFF2-40B4-BE49-F238E27FC236}">
                  <a16:creationId xmlns:a16="http://schemas.microsoft.com/office/drawing/2014/main" id="{209B3047-FAE5-F24B-CC9B-93861DFEF83E}"/>
                </a:ext>
              </a:extLst>
            </p:cNvPr>
            <p:cNvSpPr/>
            <p:nvPr/>
          </p:nvSpPr>
          <p:spPr>
            <a:xfrm>
              <a:off x="2501978" y="1769334"/>
              <a:ext cx="2936186" cy="221656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6">
              <a:extLst>
                <a:ext uri="{FF2B5EF4-FFF2-40B4-BE49-F238E27FC236}">
                  <a16:creationId xmlns:a16="http://schemas.microsoft.com/office/drawing/2014/main" id="{BC12266A-2C2A-05AA-D958-F697BE742A33}"/>
                </a:ext>
              </a:extLst>
            </p:cNvPr>
            <p:cNvSpPr/>
            <p:nvPr/>
          </p:nvSpPr>
          <p:spPr>
            <a:xfrm>
              <a:off x="4643814" y="3513746"/>
              <a:ext cx="790660" cy="580211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6">
              <a:extLst>
                <a:ext uri="{FF2B5EF4-FFF2-40B4-BE49-F238E27FC236}">
                  <a16:creationId xmlns:a16="http://schemas.microsoft.com/office/drawing/2014/main" id="{F42B2DF9-FCE4-7DEC-A21C-446F82ACE0C5}"/>
                </a:ext>
              </a:extLst>
            </p:cNvPr>
            <p:cNvSpPr/>
            <p:nvPr/>
          </p:nvSpPr>
          <p:spPr>
            <a:xfrm>
              <a:off x="5020493" y="3311033"/>
              <a:ext cx="407511" cy="2222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6">
              <a:extLst>
                <a:ext uri="{FF2B5EF4-FFF2-40B4-BE49-F238E27FC236}">
                  <a16:creationId xmlns:a16="http://schemas.microsoft.com/office/drawing/2014/main" id="{D9C993AD-38B6-03AD-C834-ABD51F142117}"/>
                </a:ext>
              </a:extLst>
            </p:cNvPr>
            <p:cNvSpPr/>
            <p:nvPr/>
          </p:nvSpPr>
          <p:spPr>
            <a:xfrm>
              <a:off x="4633032" y="3161699"/>
              <a:ext cx="201145" cy="22702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6">
              <a:extLst>
                <a:ext uri="{FF2B5EF4-FFF2-40B4-BE49-F238E27FC236}">
                  <a16:creationId xmlns:a16="http://schemas.microsoft.com/office/drawing/2014/main" id="{F4988F8B-3F36-76E8-02C9-9D4BC708CEEF}"/>
                </a:ext>
              </a:extLst>
            </p:cNvPr>
            <p:cNvSpPr/>
            <p:nvPr/>
          </p:nvSpPr>
          <p:spPr>
            <a:xfrm>
              <a:off x="4380469" y="3187363"/>
              <a:ext cx="386249" cy="30704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6">
              <a:extLst>
                <a:ext uri="{FF2B5EF4-FFF2-40B4-BE49-F238E27FC236}">
                  <a16:creationId xmlns:a16="http://schemas.microsoft.com/office/drawing/2014/main" id="{D973D9B4-DFE8-8201-F971-0168779F8C08}"/>
                </a:ext>
              </a:extLst>
            </p:cNvPr>
            <p:cNvSpPr/>
            <p:nvPr/>
          </p:nvSpPr>
          <p:spPr>
            <a:xfrm>
              <a:off x="3556570" y="3519129"/>
              <a:ext cx="162024" cy="28189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6">
              <a:extLst>
                <a:ext uri="{FF2B5EF4-FFF2-40B4-BE49-F238E27FC236}">
                  <a16:creationId xmlns:a16="http://schemas.microsoft.com/office/drawing/2014/main" id="{AE672DB2-AFE6-DF74-DDB4-AD1B219B08AA}"/>
                </a:ext>
              </a:extLst>
            </p:cNvPr>
            <p:cNvSpPr/>
            <p:nvPr/>
          </p:nvSpPr>
          <p:spPr>
            <a:xfrm>
              <a:off x="5017730" y="2352290"/>
              <a:ext cx="190665" cy="298188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6">
              <a:extLst>
                <a:ext uri="{FF2B5EF4-FFF2-40B4-BE49-F238E27FC236}">
                  <a16:creationId xmlns:a16="http://schemas.microsoft.com/office/drawing/2014/main" id="{B6F8D37E-D583-ED13-B703-EE4FF22670BC}"/>
                </a:ext>
              </a:extLst>
            </p:cNvPr>
            <p:cNvSpPr/>
            <p:nvPr/>
          </p:nvSpPr>
          <p:spPr>
            <a:xfrm>
              <a:off x="4923485" y="2894789"/>
              <a:ext cx="166017" cy="274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6">
              <a:extLst>
                <a:ext uri="{FF2B5EF4-FFF2-40B4-BE49-F238E27FC236}">
                  <a16:creationId xmlns:a16="http://schemas.microsoft.com/office/drawing/2014/main" id="{70B9D362-C75A-2FF0-8AFA-B8F3A6D73E1A}"/>
                </a:ext>
              </a:extLst>
            </p:cNvPr>
            <p:cNvSpPr/>
            <p:nvPr/>
          </p:nvSpPr>
          <p:spPr>
            <a:xfrm>
              <a:off x="4804894" y="3268152"/>
              <a:ext cx="132154" cy="16213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6">
              <a:extLst>
                <a:ext uri="{FF2B5EF4-FFF2-40B4-BE49-F238E27FC236}">
                  <a16:creationId xmlns:a16="http://schemas.microsoft.com/office/drawing/2014/main" id="{C488F805-901A-E69D-E1F9-FF0BDCC08EB0}"/>
                </a:ext>
              </a:extLst>
            </p:cNvPr>
            <p:cNvSpPr/>
            <p:nvPr/>
          </p:nvSpPr>
          <p:spPr>
            <a:xfrm>
              <a:off x="3507594" y="1771544"/>
              <a:ext cx="185443" cy="116203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6">
              <a:extLst>
                <a:ext uri="{FF2B5EF4-FFF2-40B4-BE49-F238E27FC236}">
                  <a16:creationId xmlns:a16="http://schemas.microsoft.com/office/drawing/2014/main" id="{4A744072-B466-4A5B-875D-8DE6A1980122}"/>
                </a:ext>
              </a:extLst>
            </p:cNvPr>
            <p:cNvSpPr/>
            <p:nvPr/>
          </p:nvSpPr>
          <p:spPr>
            <a:xfrm>
              <a:off x="2998477" y="1727344"/>
              <a:ext cx="175569" cy="63288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6">
              <a:extLst>
                <a:ext uri="{FF2B5EF4-FFF2-40B4-BE49-F238E27FC236}">
                  <a16:creationId xmlns:a16="http://schemas.microsoft.com/office/drawing/2014/main" id="{56E163EC-F1BB-6DCE-05D2-84A131D771F6}"/>
                </a:ext>
              </a:extLst>
            </p:cNvPr>
            <p:cNvSpPr/>
            <p:nvPr/>
          </p:nvSpPr>
          <p:spPr>
            <a:xfrm>
              <a:off x="2681539" y="2151911"/>
              <a:ext cx="82572" cy="8257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6">
              <a:extLst>
                <a:ext uri="{FF2B5EF4-FFF2-40B4-BE49-F238E27FC236}">
                  <a16:creationId xmlns:a16="http://schemas.microsoft.com/office/drawing/2014/main" id="{118844C7-2467-1360-7103-2DC7A6995336}"/>
                </a:ext>
              </a:extLst>
            </p:cNvPr>
            <p:cNvSpPr/>
            <p:nvPr/>
          </p:nvSpPr>
          <p:spPr>
            <a:xfrm>
              <a:off x="4764330" y="3467622"/>
              <a:ext cx="153523" cy="5872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6">
              <a:extLst>
                <a:ext uri="{FF2B5EF4-FFF2-40B4-BE49-F238E27FC236}">
                  <a16:creationId xmlns:a16="http://schemas.microsoft.com/office/drawing/2014/main" id="{B7CC5499-1BDD-BFF1-4D2F-3A7A46FE4A93}"/>
                </a:ext>
              </a:extLst>
            </p:cNvPr>
            <p:cNvSpPr/>
            <p:nvPr/>
          </p:nvSpPr>
          <p:spPr>
            <a:xfrm>
              <a:off x="4510520" y="1789099"/>
              <a:ext cx="186905" cy="3908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6">
              <a:extLst>
                <a:ext uri="{FF2B5EF4-FFF2-40B4-BE49-F238E27FC236}">
                  <a16:creationId xmlns:a16="http://schemas.microsoft.com/office/drawing/2014/main" id="{A557B4E6-5B0E-F675-E584-3B8F964531AB}"/>
                </a:ext>
              </a:extLst>
            </p:cNvPr>
            <p:cNvSpPr/>
            <p:nvPr/>
          </p:nvSpPr>
          <p:spPr>
            <a:xfrm>
              <a:off x="5060237" y="4132882"/>
              <a:ext cx="89629" cy="6941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6">
              <a:extLst>
                <a:ext uri="{FF2B5EF4-FFF2-40B4-BE49-F238E27FC236}">
                  <a16:creationId xmlns:a16="http://schemas.microsoft.com/office/drawing/2014/main" id="{6857BCB6-938B-D528-A77D-D569C968FB1F}"/>
                </a:ext>
              </a:extLst>
            </p:cNvPr>
            <p:cNvSpPr/>
            <p:nvPr/>
          </p:nvSpPr>
          <p:spPr>
            <a:xfrm>
              <a:off x="4231099" y="3074065"/>
              <a:ext cx="58529" cy="9128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6">
              <a:extLst>
                <a:ext uri="{FF2B5EF4-FFF2-40B4-BE49-F238E27FC236}">
                  <a16:creationId xmlns:a16="http://schemas.microsoft.com/office/drawing/2014/main" id="{B31E24C7-D860-F5BA-D5DF-9C1EE8BA4169}"/>
                </a:ext>
              </a:extLst>
            </p:cNvPr>
            <p:cNvSpPr/>
            <p:nvPr/>
          </p:nvSpPr>
          <p:spPr>
            <a:xfrm>
              <a:off x="3899065" y="1713318"/>
              <a:ext cx="114599" cy="4715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6">
              <a:extLst>
                <a:ext uri="{FF2B5EF4-FFF2-40B4-BE49-F238E27FC236}">
                  <a16:creationId xmlns:a16="http://schemas.microsoft.com/office/drawing/2014/main" id="{DC639561-C2A8-2FE8-5928-469DBDF3B680}"/>
                </a:ext>
              </a:extLst>
            </p:cNvPr>
            <p:cNvSpPr/>
            <p:nvPr/>
          </p:nvSpPr>
          <p:spPr>
            <a:xfrm>
              <a:off x="3110901" y="1713977"/>
              <a:ext cx="84104" cy="39726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6">
              <a:extLst>
                <a:ext uri="{FF2B5EF4-FFF2-40B4-BE49-F238E27FC236}">
                  <a16:creationId xmlns:a16="http://schemas.microsoft.com/office/drawing/2014/main" id="{252D8DF2-1F0C-5343-A32A-E23F0F1C763A}"/>
                </a:ext>
              </a:extLst>
            </p:cNvPr>
            <p:cNvSpPr/>
            <p:nvPr/>
          </p:nvSpPr>
          <p:spPr>
            <a:xfrm>
              <a:off x="4879749" y="3471062"/>
              <a:ext cx="91180" cy="546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6">
              <a:extLst>
                <a:ext uri="{FF2B5EF4-FFF2-40B4-BE49-F238E27FC236}">
                  <a16:creationId xmlns:a16="http://schemas.microsoft.com/office/drawing/2014/main" id="{18EDAC8C-A7DE-5609-FB55-597A3D6D2364}"/>
                </a:ext>
              </a:extLst>
            </p:cNvPr>
            <p:cNvSpPr/>
            <p:nvPr/>
          </p:nvSpPr>
          <p:spPr>
            <a:xfrm>
              <a:off x="4909673" y="2758981"/>
              <a:ext cx="48317" cy="6690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6">
              <a:extLst>
                <a:ext uri="{FF2B5EF4-FFF2-40B4-BE49-F238E27FC236}">
                  <a16:creationId xmlns:a16="http://schemas.microsoft.com/office/drawing/2014/main" id="{BEAA2F65-0D03-DAB8-6136-2729EC73215C}"/>
                </a:ext>
              </a:extLst>
            </p:cNvPr>
            <p:cNvSpPr/>
            <p:nvPr/>
          </p:nvSpPr>
          <p:spPr>
            <a:xfrm>
              <a:off x="4904379" y="3042038"/>
              <a:ext cx="53913" cy="6934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6">
              <a:extLst>
                <a:ext uri="{FF2B5EF4-FFF2-40B4-BE49-F238E27FC236}">
                  <a16:creationId xmlns:a16="http://schemas.microsoft.com/office/drawing/2014/main" id="{729C12EE-349C-1435-353B-E582043A7C6F}"/>
                </a:ext>
              </a:extLst>
            </p:cNvPr>
            <p:cNvSpPr/>
            <p:nvPr/>
          </p:nvSpPr>
          <p:spPr>
            <a:xfrm>
              <a:off x="3382855" y="1711482"/>
              <a:ext cx="79488" cy="3373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6">
              <a:extLst>
                <a:ext uri="{FF2B5EF4-FFF2-40B4-BE49-F238E27FC236}">
                  <a16:creationId xmlns:a16="http://schemas.microsoft.com/office/drawing/2014/main" id="{4E088B83-3F95-769E-F9FE-1562E4DEBB84}"/>
                </a:ext>
              </a:extLst>
            </p:cNvPr>
            <p:cNvSpPr/>
            <p:nvPr/>
          </p:nvSpPr>
          <p:spPr>
            <a:xfrm>
              <a:off x="5091676" y="3225236"/>
              <a:ext cx="47105" cy="5688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6">
              <a:extLst>
                <a:ext uri="{FF2B5EF4-FFF2-40B4-BE49-F238E27FC236}">
                  <a16:creationId xmlns:a16="http://schemas.microsoft.com/office/drawing/2014/main" id="{F08C91B0-1D26-3A20-4835-97BB8036AFD6}"/>
                </a:ext>
              </a:extLst>
            </p:cNvPr>
            <p:cNvSpPr/>
            <p:nvPr/>
          </p:nvSpPr>
          <p:spPr>
            <a:xfrm>
              <a:off x="3477724" y="1705939"/>
              <a:ext cx="62183" cy="35752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6">
              <a:extLst>
                <a:ext uri="{FF2B5EF4-FFF2-40B4-BE49-F238E27FC236}">
                  <a16:creationId xmlns:a16="http://schemas.microsoft.com/office/drawing/2014/main" id="{88361D16-A6CA-B761-70FD-BFCF952DFEE0}"/>
                </a:ext>
              </a:extLst>
            </p:cNvPr>
            <p:cNvSpPr/>
            <p:nvPr/>
          </p:nvSpPr>
          <p:spPr>
            <a:xfrm>
              <a:off x="5129905" y="1860567"/>
              <a:ext cx="57798" cy="29799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6">
              <a:extLst>
                <a:ext uri="{FF2B5EF4-FFF2-40B4-BE49-F238E27FC236}">
                  <a16:creationId xmlns:a16="http://schemas.microsoft.com/office/drawing/2014/main" id="{4BC1EE7D-853F-F2B3-69AE-AE15DA247833}"/>
                </a:ext>
              </a:extLst>
            </p:cNvPr>
            <p:cNvSpPr/>
            <p:nvPr/>
          </p:nvSpPr>
          <p:spPr>
            <a:xfrm>
              <a:off x="4021132" y="1739748"/>
              <a:ext cx="58137" cy="33488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6">
              <a:extLst>
                <a:ext uri="{FF2B5EF4-FFF2-40B4-BE49-F238E27FC236}">
                  <a16:creationId xmlns:a16="http://schemas.microsoft.com/office/drawing/2014/main" id="{20C7F925-4732-2448-593B-30307F6F1B09}"/>
                </a:ext>
              </a:extLst>
            </p:cNvPr>
            <p:cNvSpPr/>
            <p:nvPr/>
          </p:nvSpPr>
          <p:spPr>
            <a:xfrm>
              <a:off x="4976846" y="3356499"/>
              <a:ext cx="55464" cy="2867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6">
              <a:extLst>
                <a:ext uri="{FF2B5EF4-FFF2-40B4-BE49-F238E27FC236}">
                  <a16:creationId xmlns:a16="http://schemas.microsoft.com/office/drawing/2014/main" id="{26DFDEA9-6BCE-ECE9-1E19-F35D45635B44}"/>
                </a:ext>
              </a:extLst>
            </p:cNvPr>
            <p:cNvSpPr/>
            <p:nvPr/>
          </p:nvSpPr>
          <p:spPr>
            <a:xfrm>
              <a:off x="3553808" y="1712712"/>
              <a:ext cx="44218" cy="2835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6">
              <a:extLst>
                <a:ext uri="{FF2B5EF4-FFF2-40B4-BE49-F238E27FC236}">
                  <a16:creationId xmlns:a16="http://schemas.microsoft.com/office/drawing/2014/main" id="{FAF5D5AE-2756-728A-3830-B2B91AF7EDBA}"/>
                </a:ext>
              </a:extLst>
            </p:cNvPr>
            <p:cNvSpPr/>
            <p:nvPr/>
          </p:nvSpPr>
          <p:spPr>
            <a:xfrm>
              <a:off x="2023202" y="1718272"/>
              <a:ext cx="370851" cy="6776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6">
              <a:extLst>
                <a:ext uri="{FF2B5EF4-FFF2-40B4-BE49-F238E27FC236}">
                  <a16:creationId xmlns:a16="http://schemas.microsoft.com/office/drawing/2014/main" id="{98BF1D1A-FBF3-7976-A2D0-87F0750DA9C4}"/>
                </a:ext>
              </a:extLst>
            </p:cNvPr>
            <p:cNvSpPr/>
            <p:nvPr/>
          </p:nvSpPr>
          <p:spPr>
            <a:xfrm>
              <a:off x="692021" y="1678884"/>
              <a:ext cx="2304485" cy="271066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6">
              <a:extLst>
                <a:ext uri="{FF2B5EF4-FFF2-40B4-BE49-F238E27FC236}">
                  <a16:creationId xmlns:a16="http://schemas.microsoft.com/office/drawing/2014/main" id="{FB62C76D-5BC3-0131-8644-93AC7F0174D7}"/>
                </a:ext>
              </a:extLst>
            </p:cNvPr>
            <p:cNvSpPr/>
            <p:nvPr/>
          </p:nvSpPr>
          <p:spPr>
            <a:xfrm>
              <a:off x="1652993" y="1751511"/>
              <a:ext cx="201751" cy="6535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6">
              <a:extLst>
                <a:ext uri="{FF2B5EF4-FFF2-40B4-BE49-F238E27FC236}">
                  <a16:creationId xmlns:a16="http://schemas.microsoft.com/office/drawing/2014/main" id="{9DEBEA62-7379-F026-4732-B48D3B08D385}"/>
                </a:ext>
              </a:extLst>
            </p:cNvPr>
            <p:cNvSpPr/>
            <p:nvPr/>
          </p:nvSpPr>
          <p:spPr>
            <a:xfrm>
              <a:off x="2767327" y="1942747"/>
              <a:ext cx="152169" cy="6813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6">
              <a:extLst>
                <a:ext uri="{FF2B5EF4-FFF2-40B4-BE49-F238E27FC236}">
                  <a16:creationId xmlns:a16="http://schemas.microsoft.com/office/drawing/2014/main" id="{389E0591-BC42-D820-EBEF-8FFCB8845F4D}"/>
                </a:ext>
              </a:extLst>
            </p:cNvPr>
            <p:cNvSpPr/>
            <p:nvPr/>
          </p:nvSpPr>
          <p:spPr>
            <a:xfrm>
              <a:off x="1561510" y="2790830"/>
              <a:ext cx="187903" cy="8062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6">
              <a:extLst>
                <a:ext uri="{FF2B5EF4-FFF2-40B4-BE49-F238E27FC236}">
                  <a16:creationId xmlns:a16="http://schemas.microsoft.com/office/drawing/2014/main" id="{B3004E9B-BBA7-037E-925B-5C99D8666AE2}"/>
                </a:ext>
              </a:extLst>
            </p:cNvPr>
            <p:cNvSpPr/>
            <p:nvPr/>
          </p:nvSpPr>
          <p:spPr>
            <a:xfrm>
              <a:off x="1866435" y="1729572"/>
              <a:ext cx="115508" cy="79863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6">
              <a:extLst>
                <a:ext uri="{FF2B5EF4-FFF2-40B4-BE49-F238E27FC236}">
                  <a16:creationId xmlns:a16="http://schemas.microsoft.com/office/drawing/2014/main" id="{93E9D729-43BD-F376-325E-4F1A3291CBE1}"/>
                </a:ext>
              </a:extLst>
            </p:cNvPr>
            <p:cNvSpPr/>
            <p:nvPr/>
          </p:nvSpPr>
          <p:spPr>
            <a:xfrm>
              <a:off x="1729683" y="2858164"/>
              <a:ext cx="117664" cy="52719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6">
              <a:extLst>
                <a:ext uri="{FF2B5EF4-FFF2-40B4-BE49-F238E27FC236}">
                  <a16:creationId xmlns:a16="http://schemas.microsoft.com/office/drawing/2014/main" id="{3158F68C-5B72-083D-A725-520DC12F36A5}"/>
                </a:ext>
              </a:extLst>
            </p:cNvPr>
            <p:cNvSpPr/>
            <p:nvPr/>
          </p:nvSpPr>
          <p:spPr>
            <a:xfrm>
              <a:off x="1896003" y="1960961"/>
              <a:ext cx="92410" cy="46000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6">
              <a:extLst>
                <a:ext uri="{FF2B5EF4-FFF2-40B4-BE49-F238E27FC236}">
                  <a16:creationId xmlns:a16="http://schemas.microsoft.com/office/drawing/2014/main" id="{69B26513-F778-36CA-FFE4-DF409213D56C}"/>
                </a:ext>
              </a:extLst>
            </p:cNvPr>
            <p:cNvSpPr/>
            <p:nvPr/>
          </p:nvSpPr>
          <p:spPr>
            <a:xfrm>
              <a:off x="1800207" y="1736843"/>
              <a:ext cx="67191" cy="31956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6">
              <a:extLst>
                <a:ext uri="{FF2B5EF4-FFF2-40B4-BE49-F238E27FC236}">
                  <a16:creationId xmlns:a16="http://schemas.microsoft.com/office/drawing/2014/main" id="{145789CF-10C0-15A6-B2AD-DF00F562195B}"/>
                </a:ext>
              </a:extLst>
            </p:cNvPr>
            <p:cNvSpPr/>
            <p:nvPr/>
          </p:nvSpPr>
          <p:spPr>
            <a:xfrm>
              <a:off x="1859039" y="2883703"/>
              <a:ext cx="42222" cy="31599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6">
              <a:extLst>
                <a:ext uri="{FF2B5EF4-FFF2-40B4-BE49-F238E27FC236}">
                  <a16:creationId xmlns:a16="http://schemas.microsoft.com/office/drawing/2014/main" id="{3570B67D-A759-5B0A-B0F2-2F32F3399C99}"/>
                </a:ext>
              </a:extLst>
            </p:cNvPr>
            <p:cNvSpPr/>
            <p:nvPr/>
          </p:nvSpPr>
          <p:spPr>
            <a:xfrm>
              <a:off x="2140242" y="4302980"/>
              <a:ext cx="44681" cy="2796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6">
              <a:extLst>
                <a:ext uri="{FF2B5EF4-FFF2-40B4-BE49-F238E27FC236}">
                  <a16:creationId xmlns:a16="http://schemas.microsoft.com/office/drawing/2014/main" id="{FBDC8BB9-42FC-12F1-2A9B-A30F1252C341}"/>
                </a:ext>
              </a:extLst>
            </p:cNvPr>
            <p:cNvSpPr/>
            <p:nvPr/>
          </p:nvSpPr>
          <p:spPr>
            <a:xfrm>
              <a:off x="1669318" y="2888034"/>
              <a:ext cx="40047" cy="27286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6">
              <a:extLst>
                <a:ext uri="{FF2B5EF4-FFF2-40B4-BE49-F238E27FC236}">
                  <a16:creationId xmlns:a16="http://schemas.microsoft.com/office/drawing/2014/main" id="{10828BC9-7C9A-86F0-6DDA-E38B5316FDB1}"/>
                </a:ext>
              </a:extLst>
            </p:cNvPr>
            <p:cNvSpPr/>
            <p:nvPr/>
          </p:nvSpPr>
          <p:spPr>
            <a:xfrm>
              <a:off x="5450585" y="3414796"/>
              <a:ext cx="33774" cy="38176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6">
              <a:extLst>
                <a:ext uri="{FF2B5EF4-FFF2-40B4-BE49-F238E27FC236}">
                  <a16:creationId xmlns:a16="http://schemas.microsoft.com/office/drawing/2014/main" id="{16A5316E-6874-9190-DC44-C080E405D72C}"/>
                </a:ext>
              </a:extLst>
            </p:cNvPr>
            <p:cNvSpPr/>
            <p:nvPr/>
          </p:nvSpPr>
          <p:spPr>
            <a:xfrm>
              <a:off x="3487277" y="1893574"/>
              <a:ext cx="39138" cy="27019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6">
              <a:extLst>
                <a:ext uri="{FF2B5EF4-FFF2-40B4-BE49-F238E27FC236}">
                  <a16:creationId xmlns:a16="http://schemas.microsoft.com/office/drawing/2014/main" id="{2C3DDF2A-F35B-8599-E3F9-626138702BF6}"/>
                </a:ext>
              </a:extLst>
            </p:cNvPr>
            <p:cNvSpPr/>
            <p:nvPr/>
          </p:nvSpPr>
          <p:spPr>
            <a:xfrm>
              <a:off x="4935800" y="3365339"/>
              <a:ext cx="35734" cy="2660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6">
              <a:extLst>
                <a:ext uri="{FF2B5EF4-FFF2-40B4-BE49-F238E27FC236}">
                  <a16:creationId xmlns:a16="http://schemas.microsoft.com/office/drawing/2014/main" id="{6E6C7E73-7AC2-F819-1088-BA8310B74840}"/>
                </a:ext>
              </a:extLst>
            </p:cNvPr>
            <p:cNvSpPr/>
            <p:nvPr/>
          </p:nvSpPr>
          <p:spPr>
            <a:xfrm>
              <a:off x="5190199" y="2350080"/>
              <a:ext cx="32847" cy="30084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6">
              <a:extLst>
                <a:ext uri="{FF2B5EF4-FFF2-40B4-BE49-F238E27FC236}">
                  <a16:creationId xmlns:a16="http://schemas.microsoft.com/office/drawing/2014/main" id="{6BDC89AF-298E-EF6A-E38C-4716673DAB53}"/>
                </a:ext>
              </a:extLst>
            </p:cNvPr>
            <p:cNvSpPr/>
            <p:nvPr/>
          </p:nvSpPr>
          <p:spPr>
            <a:xfrm>
              <a:off x="2959356" y="2396169"/>
              <a:ext cx="38211" cy="8995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6">
              <a:extLst>
                <a:ext uri="{FF2B5EF4-FFF2-40B4-BE49-F238E27FC236}">
                  <a16:creationId xmlns:a16="http://schemas.microsoft.com/office/drawing/2014/main" id="{B58794C9-12E7-BEF1-7BEE-56D56EB82B90}"/>
                </a:ext>
              </a:extLst>
            </p:cNvPr>
            <p:cNvSpPr/>
            <p:nvPr/>
          </p:nvSpPr>
          <p:spPr>
            <a:xfrm>
              <a:off x="3215305" y="2543080"/>
              <a:ext cx="66852" cy="3236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6">
              <a:extLst>
                <a:ext uri="{FF2B5EF4-FFF2-40B4-BE49-F238E27FC236}">
                  <a16:creationId xmlns:a16="http://schemas.microsoft.com/office/drawing/2014/main" id="{E884DC13-60B3-EEFA-9160-C2456076CED5}"/>
                </a:ext>
              </a:extLst>
            </p:cNvPr>
            <p:cNvSpPr/>
            <p:nvPr/>
          </p:nvSpPr>
          <p:spPr>
            <a:xfrm>
              <a:off x="3369006" y="2551920"/>
              <a:ext cx="36055" cy="2680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6">
              <a:extLst>
                <a:ext uri="{FF2B5EF4-FFF2-40B4-BE49-F238E27FC236}">
                  <a16:creationId xmlns:a16="http://schemas.microsoft.com/office/drawing/2014/main" id="{C5533FED-2E50-602E-81E7-638BCC81AAE2}"/>
                </a:ext>
              </a:extLst>
            </p:cNvPr>
            <p:cNvSpPr/>
            <p:nvPr/>
          </p:nvSpPr>
          <p:spPr>
            <a:xfrm>
              <a:off x="2862972" y="2455286"/>
              <a:ext cx="32027" cy="2721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86">
            <a:extLst>
              <a:ext uri="{FF2B5EF4-FFF2-40B4-BE49-F238E27FC236}">
                <a16:creationId xmlns:a16="http://schemas.microsoft.com/office/drawing/2014/main" id="{C4BA1E8D-D2B1-D489-AB48-55600AB10E61}"/>
              </a:ext>
            </a:extLst>
          </p:cNvPr>
          <p:cNvSpPr txBox="1"/>
          <p:nvPr/>
        </p:nvSpPr>
        <p:spPr>
          <a:xfrm rot="20493019">
            <a:off x="1712728" y="2294496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537 Million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48" name="Google Shape;2648;p86">
            <a:extLst>
              <a:ext uri="{FF2B5EF4-FFF2-40B4-BE49-F238E27FC236}">
                <a16:creationId xmlns:a16="http://schemas.microsoft.com/office/drawing/2014/main" id="{7B868363-C916-1ACE-E882-F83FB18881DE}"/>
              </a:ext>
            </a:extLst>
          </p:cNvPr>
          <p:cNvSpPr txBox="1"/>
          <p:nvPr/>
        </p:nvSpPr>
        <p:spPr>
          <a:xfrm rot="20493019">
            <a:off x="1711779" y="2618676"/>
            <a:ext cx="216753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(20-79) in 2021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9" name="Google Shape;2649;p86">
            <a:extLst>
              <a:ext uri="{FF2B5EF4-FFF2-40B4-BE49-F238E27FC236}">
                <a16:creationId xmlns:a16="http://schemas.microsoft.com/office/drawing/2014/main" id="{233A5AFF-BF3D-1894-7110-A566B212A2AB}"/>
              </a:ext>
            </a:extLst>
          </p:cNvPr>
          <p:cNvSpPr txBox="1"/>
          <p:nvPr/>
        </p:nvSpPr>
        <p:spPr>
          <a:xfrm>
            <a:off x="5927062" y="1624257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 with type II [1]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0" name="Google Shape;2650;p86">
            <a:extLst>
              <a:ext uri="{FF2B5EF4-FFF2-40B4-BE49-F238E27FC236}">
                <a16:creationId xmlns:a16="http://schemas.microsoft.com/office/drawing/2014/main" id="{616A6386-6CC7-45A5-9F6E-978EAC8BFA77}"/>
              </a:ext>
            </a:extLst>
          </p:cNvPr>
          <p:cNvSpPr txBox="1"/>
          <p:nvPr/>
        </p:nvSpPr>
        <p:spPr>
          <a:xfrm rot="20493019">
            <a:off x="3220631" y="3095600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Live in low- &amp; middle- income countries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1" name="Google Shape;2651;p86">
            <a:extLst>
              <a:ext uri="{FF2B5EF4-FFF2-40B4-BE49-F238E27FC236}">
                <a16:creationId xmlns:a16="http://schemas.microsoft.com/office/drawing/2014/main" id="{A2C36174-1B4A-19B6-5EE9-77D9AF9D23A4}"/>
              </a:ext>
            </a:extLst>
          </p:cNvPr>
          <p:cNvSpPr txBox="1"/>
          <p:nvPr/>
        </p:nvSpPr>
        <p:spPr>
          <a:xfrm>
            <a:off x="5927061" y="3788183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Price of CGM versus finger prick in US study [3]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2" name="Google Shape;2652;p86">
            <a:extLst>
              <a:ext uri="{FF2B5EF4-FFF2-40B4-BE49-F238E27FC236}">
                <a16:creationId xmlns:a16="http://schemas.microsoft.com/office/drawing/2014/main" id="{3BCE5A44-70CA-166C-4475-B285C2CA82D4}"/>
              </a:ext>
            </a:extLst>
          </p:cNvPr>
          <p:cNvSpPr txBox="1"/>
          <p:nvPr/>
        </p:nvSpPr>
        <p:spPr>
          <a:xfrm rot="20493019">
            <a:off x="3220631" y="2765450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79.4%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3" name="Google Shape;2653;p86">
            <a:extLst>
              <a:ext uri="{FF2B5EF4-FFF2-40B4-BE49-F238E27FC236}">
                <a16:creationId xmlns:a16="http://schemas.microsoft.com/office/drawing/2014/main" id="{53F3BB0B-AAC2-0F7E-D787-C0297EBF8F8A}"/>
              </a:ext>
            </a:extLst>
          </p:cNvPr>
          <p:cNvSpPr txBox="1"/>
          <p:nvPr/>
        </p:nvSpPr>
        <p:spPr>
          <a:xfrm>
            <a:off x="5927063" y="1293983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~90%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4" name="Google Shape;2654;p86">
            <a:extLst>
              <a:ext uri="{FF2B5EF4-FFF2-40B4-BE49-F238E27FC236}">
                <a16:creationId xmlns:a16="http://schemas.microsoft.com/office/drawing/2014/main" id="{A7D51606-D0DB-CFE5-379C-31D66741F68C}"/>
              </a:ext>
            </a:extLst>
          </p:cNvPr>
          <p:cNvSpPr txBox="1"/>
          <p:nvPr/>
        </p:nvSpPr>
        <p:spPr>
          <a:xfrm>
            <a:off x="5927062" y="3457784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3 Times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2698" name="Picture 2697" descr="A yellow and black striped road barrier&#10;&#10;Description automatically generated">
            <a:extLst>
              <a:ext uri="{FF2B5EF4-FFF2-40B4-BE49-F238E27FC236}">
                <a16:creationId xmlns:a16="http://schemas.microsoft.com/office/drawing/2014/main" id="{1893DFC6-F200-D309-B855-4227AE1D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9" y="3461719"/>
            <a:ext cx="749390" cy="749390"/>
          </a:xfrm>
          <a:prstGeom prst="rect">
            <a:avLst/>
          </a:prstGeom>
        </p:spPr>
      </p:pic>
      <p:sp>
        <p:nvSpPr>
          <p:cNvPr id="2699" name="Google Shape;2650;p86">
            <a:extLst>
              <a:ext uri="{FF2B5EF4-FFF2-40B4-BE49-F238E27FC236}">
                <a16:creationId xmlns:a16="http://schemas.microsoft.com/office/drawing/2014/main" id="{A605F4C9-B927-3DDC-0716-3C7C2BF93602}"/>
              </a:ext>
            </a:extLst>
          </p:cNvPr>
          <p:cNvSpPr txBox="1"/>
          <p:nvPr/>
        </p:nvSpPr>
        <p:spPr>
          <a:xfrm>
            <a:off x="5923766" y="2296219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Meet glycemic targets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0" name="Google Shape;2652;p86">
            <a:extLst>
              <a:ext uri="{FF2B5EF4-FFF2-40B4-BE49-F238E27FC236}">
                <a16:creationId xmlns:a16="http://schemas.microsoft.com/office/drawing/2014/main" id="{FF464B93-D132-91EF-70A6-9FEF08EE3B66}"/>
              </a:ext>
            </a:extLst>
          </p:cNvPr>
          <p:cNvSpPr txBox="1"/>
          <p:nvPr/>
        </p:nvSpPr>
        <p:spPr>
          <a:xfrm>
            <a:off x="5923766" y="1966069"/>
            <a:ext cx="246230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</a:t>
            </a: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ess than half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01" name="Google Shape;2650;p86">
            <a:extLst>
              <a:ext uri="{FF2B5EF4-FFF2-40B4-BE49-F238E27FC236}">
                <a16:creationId xmlns:a16="http://schemas.microsoft.com/office/drawing/2014/main" id="{2B5173DE-311D-B7EB-F1FE-7B05DCC19545}"/>
              </a:ext>
            </a:extLst>
          </p:cNvPr>
          <p:cNvSpPr txBox="1"/>
          <p:nvPr/>
        </p:nvSpPr>
        <p:spPr>
          <a:xfrm>
            <a:off x="5923765" y="3079154"/>
            <a:ext cx="2641115" cy="3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Insulin-treated T2D use CGM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2" name="Google Shape;2652;p86">
            <a:extLst>
              <a:ext uri="{FF2B5EF4-FFF2-40B4-BE49-F238E27FC236}">
                <a16:creationId xmlns:a16="http://schemas.microsoft.com/office/drawing/2014/main" id="{3B1D1993-932E-6B7D-6FB1-AC758F50B161}"/>
              </a:ext>
            </a:extLst>
          </p:cNvPr>
          <p:cNvSpPr txBox="1"/>
          <p:nvPr/>
        </p:nvSpPr>
        <p:spPr>
          <a:xfrm>
            <a:off x="5923766" y="2749004"/>
            <a:ext cx="1890198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Only 1 in 4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  <p:extLst>
      <p:ext uri="{BB962C8B-B14F-4D97-AF65-F5344CB8AC3E}">
        <p14:creationId xmlns:p14="http://schemas.microsoft.com/office/powerpoint/2010/main" val="4253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2A54108-8023-A4E3-7251-82FDA755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B307D7F2-385E-54ED-5045-162EE798A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74304C2E-9302-C136-A299-B69157187E67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Preprocessing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C1445DBD-9DB6-3A1F-8026-F58B401C7107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Created a framework so that the preprocessing steps can also be used for applying on ML/DL models. 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Performs multiple feature engineering steps such as: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Adds features related to timing of fingerstick measurement, meal events and insulin boluses.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Calculates the blood glucose rate of change over 5 and 15 minutes.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Can scale the whole data set between 0 and 1.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Lagged features are also generated.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Sampling rates can be easily changed and adapted.</a:t>
            </a:r>
          </a:p>
          <a:p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19459001-33CD-8E5A-DACD-A9F09D415E7E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657BC590-5D9F-2893-7FFA-BFE731FAD775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3F973232-D582-314B-B62A-1C3B19C72C50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F1D75A42-692E-A7B3-D3FF-50011DA49A6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723DB7F3-5B99-DA90-09F2-FFDF22CF805C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D78E13F4-DC9F-71A7-F02E-16954FD8B719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9EB07439-B4F5-DAE1-FD0D-0302D232B62F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5302FE21-56BB-64D9-B657-31DAD0AC480C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8DE9F475-39CC-BC7B-8954-232DC7BA8F64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AACC480D-4055-08F4-7ACD-CFA4BD94E8F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CEBEC577-B14B-00AB-B5BC-11C27A195ACD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6C911234-931B-D9E0-90B1-51B8DE31C010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91F38145-8698-962E-F4F1-6DB7377A8E36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1188C99D-9E5D-DD8A-3184-B2ACE1AAB038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05A53586-D52A-87C4-E553-62B44CB39706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489F6833-A997-E3F4-EACD-862B3220617C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ACC5859E-36EA-6E2C-CB93-39545122145D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77100647-7760-835C-411A-0E3A07D400D3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AF950F36-32CD-244B-053D-B9FC7B7594CA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58290D5-2735-FC0F-D4D5-5996CA2C6FA8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8EFC738E-9809-8861-4427-76F8A36E82CE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77178CDA-3767-8863-47AE-DE1FCD2B41D2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BE6C6C1C-E650-E8A8-0913-0C9725C20C7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E0C7FD2D-3113-67C7-7066-E7A44EA557F5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0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A672679-3E80-5649-6F05-91BC0C3B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51F91142-CC5A-BDC2-A7F9-05CE9E8C3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CDAA410-E8A9-BD9A-6258-D1119E174EEF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5C2A73B-43F4-BD18-2183-B7A717D7B6F7}"/>
              </a:ext>
            </a:extLst>
          </p:cNvPr>
          <p:cNvSpPr txBox="1"/>
          <p:nvPr/>
        </p:nvSpPr>
        <p:spPr>
          <a:xfrm>
            <a:off x="702890" y="177438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Critical aspect of the framework to generate time series: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Identification of events performed during large meal intake.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carb input is found in the data set.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Checks for presence of associated with carb intake such as fingerstick measurement </a:t>
            </a:r>
            <a:r>
              <a:rPr lang="en-US" sz="1600" u="sng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insulin bolus within a window of 10 minutes. 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condition is met, starting from the earliest event in the window samples are taken all 5 minutes and continues sampling over a 4-hour period 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framework can as such also be used to produce time series for ML/DL models.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68A06CD8-F4CD-C3CA-B3C2-0A6B6F940D02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056C6F49-6433-FE43-809D-4A3B913BAC86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E5B446E0-D4DB-BFDD-78A0-FD09E65882D8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16A20CCA-A482-FCB5-B0ED-C567C7C660F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A8F6E95B-22B5-8E04-E36C-3DCDF3DD6C49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14FE4A91-B17D-B846-DFED-F7A36E0EB72F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3D683FCF-A3DB-941F-376A-E22C6AEC05D1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A5246DBE-3D1F-7725-F383-040C54A19A3D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E4C091D7-87C2-4FBC-7C33-5D4ACAE72FAE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99E7AAAE-2966-8B25-2C16-8EDF504620E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4D0D664B-0B53-C154-AACE-49D29998DA96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FFB8904C-7CB5-EE75-5C3B-DAE44DE89676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DD563C45-39CE-1B96-F6CC-26B10FA1D3D1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F7525BB9-0939-9528-DEAB-01E18FEBBAF3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4CB0A664-A76E-8601-D84D-1C065F07A09E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9B0255F0-FAF6-67D4-14D2-1D9045A2500E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C13E4128-587A-0754-F81B-7E715837F6CC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9733BAE6-FCED-A254-057D-8613D00606CF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59CBF16F-C57C-3F4E-C50F-82D16D91CDEF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D1258A7-8A59-7CC4-5C3F-6868250FB0BB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C083B0AD-084B-5D44-8E12-22926FF36662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848640A1-1903-4946-A1A8-5E10BED5A809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C7C0933B-D44F-8FDA-83E6-ECF33DBA2E5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8CCFD0FB-8442-5DC3-4CDA-9DFF5890E2F7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27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05E12B5D-FD3F-587D-5210-BDD0C585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8DD91DE2-904A-DB48-4700-BE17A9164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92638696-A000-010B-EA2F-8834B92257B2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82B139B8-8233-E938-3D6B-ECAE2E45D010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" name="Grafik 2" descr="Ein Bild, das Screenshot, Muster, Schwarz, Quadrat enthält.&#10;&#10;Automatisch generierte Beschreibung">
            <a:extLst>
              <a:ext uri="{FF2B5EF4-FFF2-40B4-BE49-F238E27FC236}">
                <a16:creationId xmlns:a16="http://schemas.microsoft.com/office/drawing/2014/main" id="{CFFD51EA-A8BC-6A3D-DA65-C6956E7B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8" y="1948846"/>
            <a:ext cx="7772400" cy="25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B36DA6FB-A387-B965-5C54-DD7C52D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B534E0F-86F2-493C-7C2C-912E53E33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6EBD060-F2B4-0D4A-630D-AA86A5A20460}"/>
              </a:ext>
            </a:extLst>
          </p:cNvPr>
          <p:cNvSpPr txBox="1"/>
          <p:nvPr/>
        </p:nvSpPr>
        <p:spPr>
          <a:xfrm>
            <a:off x="713225" y="1043311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Why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was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it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needed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?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9F666342-25C4-3952-48E5-07DA69505713}"/>
              </a:ext>
            </a:extLst>
          </p:cNvPr>
          <p:cNvSpPr txBox="1"/>
          <p:nvPr/>
        </p:nvSpPr>
        <p:spPr>
          <a:xfrm>
            <a:off x="713225" y="135411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>
              <a:buClr>
                <a:schemeClr val="accent5"/>
              </a:buClr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34360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4AF17D12-5C5C-1E45-B247-61A1EF54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ED690B3-471B-CC91-5A34-AB813053F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7166A8E-546E-3F44-B15F-3C747A1561CD}"/>
              </a:ext>
            </a:extLst>
          </p:cNvPr>
          <p:cNvSpPr txBox="1"/>
          <p:nvPr/>
        </p:nvSpPr>
        <p:spPr>
          <a:xfrm>
            <a:off x="713225" y="1043311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Why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was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it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needed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?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12CC9523-5868-AEDB-26F6-3C70983C2D9D}"/>
              </a:ext>
            </a:extLst>
          </p:cNvPr>
          <p:cNvSpPr txBox="1"/>
          <p:nvPr/>
        </p:nvSpPr>
        <p:spPr>
          <a:xfrm>
            <a:off x="713225" y="135411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>
              <a:buClr>
                <a:schemeClr val="accent5"/>
              </a:buClr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4" name="Grafik 3" descr="Ein Bild, das Diagramm, Reihe, Text, Karte enthält.&#10;&#10;Automatisch generierte Beschreibung">
            <a:extLst>
              <a:ext uri="{FF2B5EF4-FFF2-40B4-BE49-F238E27FC236}">
                <a16:creationId xmlns:a16="http://schemas.microsoft.com/office/drawing/2014/main" id="{CF5486EC-8547-1943-FAD5-A67A8EFD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87" y="1354111"/>
            <a:ext cx="7772400" cy="36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1529" name="Google Shape;1529;p71"/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Mean Blood glucose level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02890" y="1766698"/>
            <a:ext cx="588079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 gold standard for determining management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A1C measures average blood glucose over previous months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is less than 154 mg/dL [5]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Time In range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702889" y="3227864"/>
            <a:ext cx="5880791" cy="13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Healthy range considered 70-180 mg/dL and aim is to spend 70% of time in this range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Below is hypoglycemia and above is hyperglycemia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time spent in range, less likely to develop complications [4]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/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/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/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/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/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F38F98F-94D2-836C-3489-B5AC6F6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561;p85">
            <a:extLst>
              <a:ext uri="{FF2B5EF4-FFF2-40B4-BE49-F238E27FC236}">
                <a16:creationId xmlns:a16="http://schemas.microsoft.com/office/drawing/2014/main" id="{5F8E5A0A-A14A-36F1-CC89-3BFCFD3A1398}"/>
              </a:ext>
            </a:extLst>
          </p:cNvPr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9" name="Google Shape;2562;p85">
            <a:extLst>
              <a:ext uri="{FF2B5EF4-FFF2-40B4-BE49-F238E27FC236}">
                <a16:creationId xmlns:a16="http://schemas.microsoft.com/office/drawing/2014/main" id="{6B9F1E5F-796E-F1AF-26E3-375B8653DB40}"/>
              </a:ext>
            </a:extLst>
          </p:cNvPr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2565;p85">
            <a:extLst>
              <a:ext uri="{FF2B5EF4-FFF2-40B4-BE49-F238E27FC236}">
                <a16:creationId xmlns:a16="http://schemas.microsoft.com/office/drawing/2014/main" id="{23AC7B22-5A88-7A0F-B3D6-C367AF30AE88}"/>
              </a:ext>
            </a:extLst>
          </p:cNvPr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771" name="Google Shape;2566;p85">
              <a:extLst>
                <a:ext uri="{FF2B5EF4-FFF2-40B4-BE49-F238E27FC236}">
                  <a16:creationId xmlns:a16="http://schemas.microsoft.com/office/drawing/2014/main" id="{0812A61B-361C-FA21-9690-957F9ACB6B4C}"/>
                </a:ext>
              </a:extLst>
            </p:cNvPr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567;p85">
              <a:extLst>
                <a:ext uri="{FF2B5EF4-FFF2-40B4-BE49-F238E27FC236}">
                  <a16:creationId xmlns:a16="http://schemas.microsoft.com/office/drawing/2014/main" id="{36C64659-7385-CE4F-C820-F6EE705C1864}"/>
                </a:ext>
              </a:extLst>
            </p:cNvPr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568;p85">
              <a:extLst>
                <a:ext uri="{FF2B5EF4-FFF2-40B4-BE49-F238E27FC236}">
                  <a16:creationId xmlns:a16="http://schemas.microsoft.com/office/drawing/2014/main" id="{E03597C4-0AE0-D1F6-4EED-4E109BA9FEBF}"/>
                </a:ext>
              </a:extLst>
            </p:cNvPr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569;p85">
              <a:extLst>
                <a:ext uri="{FF2B5EF4-FFF2-40B4-BE49-F238E27FC236}">
                  <a16:creationId xmlns:a16="http://schemas.microsoft.com/office/drawing/2014/main" id="{DCD3F47E-A4AC-EB42-B5DA-5353D88D91AD}"/>
                </a:ext>
              </a:extLst>
            </p:cNvPr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570;p85">
              <a:extLst>
                <a:ext uri="{FF2B5EF4-FFF2-40B4-BE49-F238E27FC236}">
                  <a16:creationId xmlns:a16="http://schemas.microsoft.com/office/drawing/2014/main" id="{B8D6816D-84FA-65DD-F2F8-FB5B947CF566}"/>
                </a:ext>
              </a:extLst>
            </p:cNvPr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571;p85">
              <a:extLst>
                <a:ext uri="{FF2B5EF4-FFF2-40B4-BE49-F238E27FC236}">
                  <a16:creationId xmlns:a16="http://schemas.microsoft.com/office/drawing/2014/main" id="{D51C2E83-3374-9AC9-FBC1-E402EEB7F32C}"/>
                </a:ext>
              </a:extLst>
            </p:cNvPr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572;p85">
              <a:extLst>
                <a:ext uri="{FF2B5EF4-FFF2-40B4-BE49-F238E27FC236}">
                  <a16:creationId xmlns:a16="http://schemas.microsoft.com/office/drawing/2014/main" id="{9B8E8CD8-A365-7268-EFF7-4AF34CD3A29A}"/>
                </a:ext>
              </a:extLst>
            </p:cNvPr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573;p85">
              <a:extLst>
                <a:ext uri="{FF2B5EF4-FFF2-40B4-BE49-F238E27FC236}">
                  <a16:creationId xmlns:a16="http://schemas.microsoft.com/office/drawing/2014/main" id="{1A52529B-02A4-0CFD-A0A4-8530756A0A51}"/>
                </a:ext>
              </a:extLst>
            </p:cNvPr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574;p85">
              <a:extLst>
                <a:ext uri="{FF2B5EF4-FFF2-40B4-BE49-F238E27FC236}">
                  <a16:creationId xmlns:a16="http://schemas.microsoft.com/office/drawing/2014/main" id="{72B49B68-8790-1181-9BF5-EE511E0663EE}"/>
                </a:ext>
              </a:extLst>
            </p:cNvPr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575;p85">
              <a:extLst>
                <a:ext uri="{FF2B5EF4-FFF2-40B4-BE49-F238E27FC236}">
                  <a16:creationId xmlns:a16="http://schemas.microsoft.com/office/drawing/2014/main" id="{895616C4-A8F0-3977-05D4-FEF06C56A0B4}"/>
                </a:ext>
              </a:extLst>
            </p:cNvPr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576;p85">
              <a:extLst>
                <a:ext uri="{FF2B5EF4-FFF2-40B4-BE49-F238E27FC236}">
                  <a16:creationId xmlns:a16="http://schemas.microsoft.com/office/drawing/2014/main" id="{3857E550-679D-AF41-7FFC-D0C5A0EE803C}"/>
                </a:ext>
              </a:extLst>
            </p:cNvPr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577;p85">
              <a:extLst>
                <a:ext uri="{FF2B5EF4-FFF2-40B4-BE49-F238E27FC236}">
                  <a16:creationId xmlns:a16="http://schemas.microsoft.com/office/drawing/2014/main" id="{967704DD-17E7-FCEF-812F-E06F00328D70}"/>
                </a:ext>
              </a:extLst>
            </p:cNvPr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578;p85">
              <a:extLst>
                <a:ext uri="{FF2B5EF4-FFF2-40B4-BE49-F238E27FC236}">
                  <a16:creationId xmlns:a16="http://schemas.microsoft.com/office/drawing/2014/main" id="{BB1A458F-5F47-974A-3ACE-3DD006C050DC}"/>
                </a:ext>
              </a:extLst>
            </p:cNvPr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579;p85">
              <a:extLst>
                <a:ext uri="{FF2B5EF4-FFF2-40B4-BE49-F238E27FC236}">
                  <a16:creationId xmlns:a16="http://schemas.microsoft.com/office/drawing/2014/main" id="{DA9A54C5-44BB-37E3-4DB2-743DECBB351C}"/>
                </a:ext>
              </a:extLst>
            </p:cNvPr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580;p85">
              <a:extLst>
                <a:ext uri="{FF2B5EF4-FFF2-40B4-BE49-F238E27FC236}">
                  <a16:creationId xmlns:a16="http://schemas.microsoft.com/office/drawing/2014/main" id="{9CA3CB11-E024-56A1-6230-A59B0C91BF21}"/>
                </a:ext>
              </a:extLst>
            </p:cNvPr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581;p85">
              <a:extLst>
                <a:ext uri="{FF2B5EF4-FFF2-40B4-BE49-F238E27FC236}">
                  <a16:creationId xmlns:a16="http://schemas.microsoft.com/office/drawing/2014/main" id="{06107687-D051-3EE4-3962-086EF9165394}"/>
                </a:ext>
              </a:extLst>
            </p:cNvPr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E731C0A-396B-8912-7ABA-594F9B4C9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Interpolation 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0DDC0BBA-5747-3642-C84B-DBDF2B7FD101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Cubic Spline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42E5180-2BEA-CC96-DADB-A89CE346C3BB}"/>
              </a:ext>
            </a:extLst>
          </p:cNvPr>
          <p:cNvSpPr txBox="1"/>
          <p:nvPr/>
        </p:nvSpPr>
        <p:spPr>
          <a:xfrm>
            <a:off x="702891" y="1766698"/>
            <a:ext cx="386911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Process of constructing a spline (function values of an interpolation function) within a certain interval and consists of </a:t>
            </a:r>
            <a:r>
              <a:rPr lang="en" sz="1600" i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polynomials of degree 3 [6]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>
            <a:extLst>
              <a:ext uri="{FF2B5EF4-FFF2-40B4-BE49-F238E27FC236}">
                <a16:creationId xmlns:a16="http://schemas.microsoft.com/office/drawing/2014/main" id="{DDF9763B-62C4-02A1-E7DF-7045CDE61992}"/>
              </a:ext>
            </a:extLst>
          </p:cNvPr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Polynomial of degree 5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>
            <a:extLst>
              <a:ext uri="{FF2B5EF4-FFF2-40B4-BE49-F238E27FC236}">
                <a16:creationId xmlns:a16="http://schemas.microsoft.com/office/drawing/2014/main" id="{79CD4B2C-C8F1-803D-378C-D3EEEB338CAF}"/>
              </a:ext>
            </a:extLst>
          </p:cNvPr>
          <p:cNvSpPr txBox="1"/>
          <p:nvPr/>
        </p:nvSpPr>
        <p:spPr>
          <a:xfrm>
            <a:off x="702890" y="3227864"/>
            <a:ext cx="3869110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single polynomial function with a highest order of 5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50750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Macintosh PowerPoint</Application>
  <PresentationFormat>Bildschirmpräsentation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Cairo</vt:lpstr>
      <vt:lpstr>Bungee</vt:lpstr>
      <vt:lpstr>Roboto Condensed Light</vt:lpstr>
      <vt:lpstr>Arial</vt:lpstr>
      <vt:lpstr>World Diabetes Day by Slidesgo</vt:lpstr>
      <vt:lpstr>From Finger stick blood glucose samples to the predictive power of continuous glucose monitoring</vt:lpstr>
      <vt:lpstr>Motivation</vt:lpstr>
      <vt:lpstr>Methods</vt:lpstr>
      <vt:lpstr>Methods</vt:lpstr>
      <vt:lpstr>Methods</vt:lpstr>
      <vt:lpstr>Methods</vt:lpstr>
      <vt:lpstr>Methods</vt:lpstr>
      <vt:lpstr>metrics</vt:lpstr>
      <vt:lpstr>Interpolation Methods</vt:lpstr>
      <vt:lpstr>Mean Squared Error</vt:lpstr>
      <vt:lpstr>Reconstructed Signal</vt:lpstr>
      <vt:lpstr>Mean blood glucose level</vt:lpstr>
      <vt:lpstr>Time in range</vt:lpstr>
      <vt:lpstr>Conclusions</vt:lpstr>
      <vt:lpstr>Future directions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Hoffman, Nathan Ashley (STUDENTS)</cp:lastModifiedBy>
  <cp:revision>50</cp:revision>
  <dcterms:modified xsi:type="dcterms:W3CDTF">2024-12-15T14:50:54Z</dcterms:modified>
</cp:coreProperties>
</file>