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6195F6F-F863-FEF7-36C7-03F5821B4A58}">
  <a:tblStyle styleId="{C293FC53-BD7D-43E5-B4B3-C7C8C70A674A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A3B6C7E-7BD7-CB1C-1C26-615C2FB61A5A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FDDD1AB-D2EC-F1E7-C944-6CAE20AEDA40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1993F66-30E0-041B-F52C-EFC0310D681C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35B2D8-8028-5F33-8C4F-B3A6B12DD23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5C16831-F41D-8DD3-E881-A6D1B77E511F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20CD6A6-BA3E-BB0F-E77C-9451DB7D0F5E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5FF758-AC9A-ABC8-F787-875C4B82A80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9E06851-31AF-7964-9A97-E089CB92902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B74061B-CBF6-B211-D679-920E665B063A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2763EC-169A-D374-A319-40E60741264A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88EDA0-DBBA-CAFC-1B66-EA6D91A57E5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82FB9A-6F82-6C6E-0BB5-203631BC2F17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7A80BC-47F6-AFA8-BAB9-432AB3C20054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DD5C9C-737F-B240-D89C-816E25668E13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208B9CF-CB2A-CD59-43EF-F427D097629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4202C03-779D-BB9B-372D-E4EAAAAB903F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2AF5B2B-A15E-2F71-A7AD-A5B787A78F5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195F6F-F863-FEF7-36C7-03F5821B4A58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073BEF1-CFAE-5C80-2D2F-D68A3C48F94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D7BEB6-B686-C093-7D27-5C5660445963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3150E65-949E-0548-8121-8A4F7808B19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5781A2-84AE-4419-248D-F5938D2564FB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405FEAB-B001-417B-078C-573D620159BA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FF6D700-23C5-135E-4EE9-983F0C6CC189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89867FE-737E-14D2-6577-DFADBE9E82DB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9C5889F-6A9E-2423-F53A-5CE6849F1D05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2166E69-6513-8800-2430-67D30572E32B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7216806-CD56-F2C1-253E-805499E9E19F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6E0663-1D2D-554C-F867-8AE6C55A182B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3A06DAC-8F32-419F-E459-3FA35BE8268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7E0506-6514-6475-53DB-652B791172A9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CE6674F-FE27-80C3-0527-363BEACA4BA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D5CCD8-31BF-6AE2-D7D0-AFEDC6C2DC1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310EAE5-0DB6-B7EB-60E1-F2064E378E1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643C997-96D0-C8BB-0E87-BF0F94D4214F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BCE0A7-A553-5641-A9E9-C234ACC99418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868ECE-61EC-7C6B-1E17-6D7F1373AFA8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9C830A1-8383-A55C-E88C-299F7E7EF8E9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A7CDED3-90D0-9A7D-EE97-12B3F1B0D2C6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DE7ABDC-79A1-3002-CED4-30591CE10C83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2A5ED2D-497F-2C47-D9F1-ED32E17F79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theme" Target="theme/theme1.xml" /><Relationship Id="rId5" Type="http://schemas.openxmlformats.org/officeDocument/2006/relationships/theme" Target="theme/theme2.xml" /><Relationship Id="rId6" Type="http://schemas.openxmlformats.org/officeDocument/2006/relationships/theme" Target="theme/theme3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85800" y="11245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1828801"/>
            <a:ext cx="7772401" cy="43513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0362"/>
            <a:ext cx="1914525" cy="5811838"/>
          </a:xfrm>
        </p:spPr>
        <p:txBody>
          <a:bodyPr vert="eaVert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1">
            <p:ph type="ctrTitle" hasCustomPrompt="0"/>
          </p:nvPr>
        </p:nvSpPr>
        <p:spPr bwMode="auto">
          <a:xfrm>
            <a:off x="802776" y="3140968"/>
            <a:ext cx="7495760" cy="1152128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/>
          <p:nvPr isPhoto="0" userDrawn="1">
            <p:ph type="subTitle" idx="1" hasCustomPrompt="0"/>
          </p:nvPr>
        </p:nvSpPr>
        <p:spPr bwMode="auto">
          <a:xfrm>
            <a:off x="1532605" y="4437112"/>
            <a:ext cx="6061240" cy="1008112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6" name="Нижний колонтитул 1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8" name="Номер слайда 17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isPhoto="0" userDrawn="1"/>
        </p:nvGrpSpPr>
        <p:grpSpPr bwMode="auto">
          <a:xfrm>
            <a:off x="-16505" y="-7443"/>
            <a:ext cx="9160506" cy="1742780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isPhoto="0"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isPhoto="0"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isPhoto="0"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019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176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117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098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901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isPhoto="0"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901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862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117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137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843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isPhoto="0"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7058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901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137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882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921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6078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isPhoto="0" userDrawn="1"/>
        </p:nvGrpSpPr>
        <p:grpSpPr bwMode="auto"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isPhoto="0"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isPhoto="0"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1176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isPhoto="0"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isPhoto="0"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019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isPhoto="0"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isPhoto="0"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176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isPhoto="0"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isPhoto="0"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019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isPhoto="0"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isPhoto="0"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5098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isPhoto="0"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019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isPhoto="0"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4901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isPhoto="0"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isPhoto="0"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117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isPhoto="0"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isPhoto="0"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019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isPhoto="0"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isPhoto="0"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137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isPhoto="0"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196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isPhoto="0"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882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isPhoto="0"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isPhoto="0"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isPhoto="0"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019"/>
              </a:schemeClr>
            </a:solidFill>
            <a:ln>
              <a:noFill/>
            </a:ln>
          </p:spPr>
        </p:sp>
      </p:grpSp>
    </p:spTree>
  </p:cSld>
  <p:hf dt="1" ftr="1" hdr="1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</p:spTree>
  </p:cSld>
  <p:hf dt="1" ftr="1" hdr="1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4" y="980728"/>
            <a:ext cx="8208912" cy="100203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9" name="Нижний колонтитул 8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0" name="Номер слайда 9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20" name="Нижний колонтитул 1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21" name="Номер слайда 2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635896" y="1196753"/>
            <a:ext cx="511256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67544" y="1196753"/>
            <a:ext cx="3008313" cy="48245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/>
          <p:nvPr isPhoto="0" userDrawn="0">
            <p:ph type="subTitle" idx="1" hasCustomPrompt="0"/>
          </p:nvPr>
        </p:nvSpPr>
        <p:spPr bwMode="auto"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/>
          <p:nvPr isPhoto="0" userDrawn="1"/>
        </p:nvSpPr>
        <p:spPr bwMode="auto">
          <a:xfrm>
            <a:off x="2008" y="5391761"/>
            <a:ext cx="9144000" cy="152474"/>
          </a:xfrm>
          <a:prstGeom prst="rect">
            <a:avLst/>
          </a:pr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" name="Shape 1138"/>
          <p:cNvSpPr/>
          <p:nvPr isPhoto="0" userDrawn="1"/>
        </p:nvSpPr>
        <p:spPr bwMode="auto">
          <a:xfrm>
            <a:off x="0" y="5544358"/>
            <a:ext cx="9144000" cy="380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>
          <a:xfrm>
            <a:off x="1376644" y="2753925"/>
            <a:ext cx="6435715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85800" y="1712423"/>
            <a:ext cx="7772400" cy="2851208"/>
          </a:xfrm>
        </p:spPr>
        <p:txBody>
          <a:bodyPr anchor="b"/>
          <a:lstStyle>
            <a:lvl1pPr>
              <a:defRPr sz="60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800" y="4552634"/>
            <a:ext cx="7772400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681851"/>
            <a:ext cx="3815196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85799" y="2507551"/>
            <a:ext cx="3815196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1" y="2507551"/>
            <a:ext cx="3829050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10" name="Title 9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6" name="Title 5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1"/>
            <a:ext cx="2948940" cy="1600197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0"/>
            <a:ext cx="2948940" cy="1600200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85799" y="365760"/>
            <a:ext cx="7772401" cy="1325562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828801"/>
            <a:ext cx="7772401" cy="4351337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85799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31547" y="6356351"/>
            <a:ext cx="3086100" cy="365125"/>
          </a:xfr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00800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Wingdings"/>
        <a:buChar char="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Courier New"/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Wingdings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Courier New"/>
        <a:buChar char="o"/>
        <a:defRPr sz="18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isPhoto="0" userDrawn="1"/>
        </p:nvSpPr>
        <p:spPr bwMode="auto"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isPhoto="0" userDrawn="1"/>
        </p:nvSpPr>
        <p:spPr bwMode="auto"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isPhoto="0" userDrawn="1"/>
        </p:nvGrpSpPr>
        <p:grpSpPr bwMode="auto"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isPhoto="0"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isPhoto="0"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isPhoto="0"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019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176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117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098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901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isPhoto="0"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901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862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117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137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843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isPhoto="0"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7058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901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137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882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921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607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isPhoto="0"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isPhoto="0"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isPhoto="0"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019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176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117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098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901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019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isPhoto="0"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901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862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117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019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137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843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isPhoto="0"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isPhoto="0"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7058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isPhoto="0"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7843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isPhoto="0"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4901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isPhoto="0"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137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isPhoto="0"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196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isPhoto="0"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882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isPhoto="0"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3921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isPhoto="0"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isPhoto="0"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6078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isPhoto="0"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isPhoto="0"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isPhoto="0"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3921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isPhoto="0"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isPhoto="0"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019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isPhoto="0"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isPhoto="0"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isPhoto="0" userDrawn="1"/>
        </p:nvSpPr>
        <p:spPr bwMode="auto">
          <a:xfrm>
            <a:off x="8287086" y="6600570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isPhoto="0" userDrawn="1"/>
        </p:nvSpPr>
        <p:spPr bwMode="auto"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1176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isPhoto="0" userDrawn="1"/>
        </p:nvSpPr>
        <p:spPr bwMode="auto"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isPhoto="0" userDrawn="1"/>
        </p:nvSpPr>
        <p:spPr bwMode="auto"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019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isPhoto="0" userDrawn="1"/>
        </p:nvSpPr>
        <p:spPr bwMode="auto">
          <a:xfrm>
            <a:off x="7428968" y="6598214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isPhoto="0" userDrawn="1"/>
        </p:nvSpPr>
        <p:spPr bwMode="auto"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1176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isPhoto="0" userDrawn="1"/>
        </p:nvSpPr>
        <p:spPr bwMode="auto"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isPhoto="0" userDrawn="1"/>
        </p:nvSpPr>
        <p:spPr bwMode="auto"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9019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isPhoto="0" userDrawn="1"/>
        </p:nvSpPr>
        <p:spPr bwMode="auto">
          <a:xfrm>
            <a:off x="6570062" y="6600570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isPhoto="0" userDrawn="1"/>
        </p:nvSpPr>
        <p:spPr bwMode="auto"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5098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isPhoto="0" userDrawn="1"/>
        </p:nvSpPr>
        <p:spPr bwMode="auto"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9019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isPhoto="0" userDrawn="1"/>
        </p:nvSpPr>
        <p:spPr bwMode="auto"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901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isPhoto="0" userDrawn="1"/>
        </p:nvSpPr>
        <p:spPr bwMode="auto">
          <a:xfrm>
            <a:off x="5713784" y="6598214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isPhoto="0" userDrawn="1"/>
        </p:nvSpPr>
        <p:spPr bwMode="auto"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4117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isPhoto="0" userDrawn="1"/>
        </p:nvSpPr>
        <p:spPr bwMode="auto"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isPhoto="0" userDrawn="1"/>
        </p:nvSpPr>
        <p:spPr bwMode="auto"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019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isPhoto="0" userDrawn="1"/>
        </p:nvSpPr>
        <p:spPr bwMode="auto">
          <a:xfrm>
            <a:off x="4858039" y="6598214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isPhoto="0" userDrawn="1"/>
        </p:nvSpPr>
        <p:spPr bwMode="auto"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3137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isPhoto="0" userDrawn="1"/>
        </p:nvSpPr>
        <p:spPr bwMode="auto"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96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isPhoto="0" userDrawn="1"/>
        </p:nvSpPr>
        <p:spPr bwMode="auto"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882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isPhoto="0" userDrawn="1"/>
        </p:nvSpPr>
        <p:spPr bwMode="auto">
          <a:xfrm>
            <a:off x="3998143" y="6599709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isPhoto="0" userDrawn="1"/>
        </p:nvSpPr>
        <p:spPr bwMode="auto"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1176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isPhoto="0" userDrawn="1"/>
        </p:nvSpPr>
        <p:spPr bwMode="auto"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isPhoto="0" userDrawn="1"/>
        </p:nvSpPr>
        <p:spPr bwMode="auto"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019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isPhoto="0" userDrawn="1"/>
        </p:nvSpPr>
        <p:spPr bwMode="auto">
          <a:xfrm>
            <a:off x="3140025" y="6597353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isPhoto="0" userDrawn="1"/>
        </p:nvSpPr>
        <p:spPr bwMode="auto"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1176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isPhoto="0" userDrawn="1"/>
        </p:nvSpPr>
        <p:spPr bwMode="auto"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isPhoto="0" userDrawn="1"/>
        </p:nvSpPr>
        <p:spPr bwMode="auto"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9019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isPhoto="0" userDrawn="1"/>
        </p:nvSpPr>
        <p:spPr bwMode="auto">
          <a:xfrm>
            <a:off x="2281119" y="6599709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isPhoto="0" userDrawn="1"/>
        </p:nvSpPr>
        <p:spPr bwMode="auto"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5098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isPhoto="0" userDrawn="1"/>
        </p:nvSpPr>
        <p:spPr bwMode="auto"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9019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isPhoto="0" userDrawn="1"/>
        </p:nvSpPr>
        <p:spPr bwMode="auto"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901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isPhoto="0" userDrawn="1"/>
        </p:nvSpPr>
        <p:spPr bwMode="auto">
          <a:xfrm>
            <a:off x="1424840" y="6597353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isPhoto="0" userDrawn="1"/>
        </p:nvSpPr>
        <p:spPr bwMode="auto"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4117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isPhoto="0" userDrawn="1"/>
        </p:nvSpPr>
        <p:spPr bwMode="auto"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isPhoto="0" userDrawn="1"/>
        </p:nvSpPr>
        <p:spPr bwMode="auto"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019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isPhoto="0" userDrawn="1"/>
        </p:nvSpPr>
        <p:spPr bwMode="auto"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isPhoto="0" userDrawn="1"/>
        </p:nvSpPr>
        <p:spPr bwMode="auto"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3137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isPhoto="0" userDrawn="1"/>
        </p:nvSpPr>
        <p:spPr bwMode="auto"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96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isPhoto="0" userDrawn="1"/>
        </p:nvSpPr>
        <p:spPr bwMode="auto"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882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isPhoto="0" userDrawn="1"/>
        </p:nvSpPr>
        <p:spPr bwMode="auto"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isPhoto="0" userDrawn="1"/>
        </p:nvSpPr>
        <p:spPr bwMode="auto"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isPhoto="0" userDrawn="1"/>
        </p:nvSpPr>
        <p:spPr bwMode="auto"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9019"/>
            </a:schemeClr>
          </a:solidFill>
          <a:ln>
            <a:noFill/>
          </a:ln>
        </p:spPr>
      </p:sp>
      <p:sp>
        <p:nvSpPr>
          <p:cNvPr id="3" name="Текст 2"/>
          <p:cNvSpPr/>
          <p:nvPr isPhoto="0" userDrawn="1">
            <p:ph type="body" idx="1" hasCustomPrompt="0"/>
          </p:nvPr>
        </p:nvSpPr>
        <p:spPr bwMode="auto">
          <a:xfrm>
            <a:off x="457200" y="1340767"/>
            <a:ext cx="8229600" cy="460851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/>
          <p:nvPr isPhoto="0" userDrawn="1">
            <p:ph type="title" hasCustomPrompt="0"/>
          </p:nvPr>
        </p:nvSpPr>
        <p:spPr bwMode="auto"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3137"/>
            </a:schemeClr>
          </a:solidFill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/>
          <p:nvPr isPhoto="0" userDrawn="1">
            <p:ph type="sldNum" sz="quarter" idx="4" hasCustomPrompt="0"/>
          </p:nvPr>
        </p:nvSpPr>
        <p:spPr bwMode="auto"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/>
          <p:nvPr isPhoto="0" userDrawn="1">
            <p:ph type="dt" sz="half" idx="2" hasCustomPrompt="0"/>
          </p:nvPr>
        </p:nvSpPr>
        <p:spPr bwMode="auto">
          <a:xfrm>
            <a:off x="455446" y="6109508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52" name="Нижний колонтитул 4"/>
          <p:cNvSpPr/>
          <p:nvPr isPhoto="0" userDrawn="1">
            <p:ph type="ftr" sz="quarter" idx="3" hasCustomPrompt="0"/>
          </p:nvPr>
        </p:nvSpPr>
        <p:spPr bwMode="auto">
          <a:xfrm>
            <a:off x="5819164" y="6132835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1" ftr="1" hdr="1" sldNum="1"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/>
          <p:nvPr isPhoto="0"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901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/>
          <p:nvPr isPhoto="0" userDrawn="1"/>
        </p:nvSpPr>
        <p:spPr bwMode="auto"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901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/>
          <p:nvPr isPhoto="0" userDrawn="1"/>
        </p:nvSpPr>
        <p:spPr bwMode="auto"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/>
          <p:nvPr isPhoto="0" userDrawn="1"/>
        </p:nvSpPr>
        <p:spPr bwMode="auto">
          <a:xfrm>
            <a:off x="8446558" y="62225"/>
            <a:ext cx="30077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/>
          <p:nvPr isPhoto="0" userDrawn="1"/>
        </p:nvSpPr>
        <p:spPr bwMode="auto">
          <a:xfrm>
            <a:off x="8109796" y="110041"/>
            <a:ext cx="313689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/>
          <p:nvPr isPhoto="0" userDrawn="1"/>
        </p:nvSpPr>
        <p:spPr bwMode="auto"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/>
          <p:nvPr isPhoto="0" userDrawn="1"/>
        </p:nvSpPr>
        <p:spPr bwMode="auto"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/>
          <p:nvPr isPhoto="0" userDrawn="1"/>
        </p:nvSpPr>
        <p:spPr bwMode="auto"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/>
          <p:nvPr isPhoto="0" userDrawn="1"/>
        </p:nvSpPr>
        <p:spPr bwMode="auto"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/>
          <p:nvPr isPhoto="0" userDrawn="1"/>
        </p:nvSpPr>
        <p:spPr bwMode="auto"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/>
          <p:nvPr isPhoto="0" userDrawn="1"/>
        </p:nvSpPr>
        <p:spPr bwMode="auto">
          <a:xfrm>
            <a:off x="6027842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/>
          <p:nvPr isPhoto="0" userDrawn="1"/>
        </p:nvSpPr>
        <p:spPr bwMode="auto"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/>
          <p:nvPr isPhoto="0" userDrawn="1"/>
        </p:nvSpPr>
        <p:spPr bwMode="auto"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/>
          <p:nvPr isPhoto="0" userDrawn="1"/>
        </p:nvSpPr>
        <p:spPr bwMode="auto">
          <a:xfrm>
            <a:off x="8444230" y="902974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/>
          <p:nvPr isPhoto="0" userDrawn="1"/>
        </p:nvSpPr>
        <p:spPr bwMode="auto"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/>
          <p:nvPr isPhoto="0" userDrawn="1"/>
        </p:nvSpPr>
        <p:spPr bwMode="auto"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/>
          <p:nvPr isPhoto="0" userDrawn="1"/>
        </p:nvSpPr>
        <p:spPr bwMode="auto"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/>
          <p:nvPr isPhoto="0" userDrawn="1"/>
        </p:nvSpPr>
        <p:spPr bwMode="auto"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/>
          <p:nvPr isPhoto="0" userDrawn="1"/>
        </p:nvSpPr>
        <p:spPr bwMode="auto"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/>
          <p:nvPr isPhoto="0" userDrawn="1"/>
        </p:nvSpPr>
        <p:spPr bwMode="auto"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/>
          <p:nvPr isPhoto="0" userDrawn="1"/>
        </p:nvSpPr>
        <p:spPr bwMode="auto"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/>
          <p:nvPr isPhoto="0" userDrawn="1"/>
        </p:nvSpPr>
        <p:spPr bwMode="auto"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/>
          <p:nvPr isPhoto="0" userDrawn="1"/>
        </p:nvSpPr>
        <p:spPr bwMode="auto"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/>
          <p:nvPr isPhoto="0" userDrawn="1"/>
        </p:nvSpPr>
        <p:spPr bwMode="auto"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/>
          <p:nvPr isPhoto="0" userDrawn="1"/>
        </p:nvSpPr>
        <p:spPr bwMode="auto">
          <a:xfrm>
            <a:off x="6741583" y="1381932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/>
          <p:nvPr isPhoto="0" userDrawn="1"/>
        </p:nvSpPr>
        <p:spPr bwMode="auto"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/>
          <p:nvPr isPhoto="0" userDrawn="1"/>
        </p:nvSpPr>
        <p:spPr bwMode="auto"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/>
          <p:nvPr isPhoto="0" userDrawn="1"/>
        </p:nvSpPr>
        <p:spPr bwMode="auto"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/>
          <p:nvPr isPhoto="0" userDrawn="1"/>
        </p:nvSpPr>
        <p:spPr bwMode="auto">
          <a:xfrm>
            <a:off x="235373" y="32616"/>
            <a:ext cx="996525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/>
          <p:nvPr isPhoto="0" userDrawn="1"/>
        </p:nvSpPr>
        <p:spPr bwMode="auto"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/>
          <p:nvPr isPhoto="0" userDrawn="1"/>
        </p:nvSpPr>
        <p:spPr bwMode="auto"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/>
          <p:nvPr isPhoto="0" userDrawn="1"/>
        </p:nvSpPr>
        <p:spPr bwMode="auto"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/>
          <p:nvPr isPhoto="0" userDrawn="1"/>
        </p:nvSpPr>
        <p:spPr bwMode="auto"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/>
          <p:nvPr isPhoto="0" userDrawn="1"/>
        </p:nvSpPr>
        <p:spPr bwMode="auto"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/>
          <p:nvPr isPhoto="0" userDrawn="1"/>
        </p:nvSpPr>
        <p:spPr bwMode="auto"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/>
          <p:nvPr isPhoto="0" userDrawn="1"/>
        </p:nvSpPr>
        <p:spPr bwMode="auto">
          <a:xfrm>
            <a:off x="6202468" y="2449100"/>
            <a:ext cx="692572" cy="8340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/>
          <p:nvPr isPhoto="0" userDrawn="1"/>
        </p:nvSpPr>
        <p:spPr bwMode="auto"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/>
          <p:nvPr isPhoto="0" userDrawn="1"/>
        </p:nvSpPr>
        <p:spPr bwMode="auto"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/>
          <p:nvPr isPhoto="0" userDrawn="1"/>
        </p:nvSpPr>
        <p:spPr bwMode="auto"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/>
          <p:nvPr isPhoto="0" userDrawn="1"/>
        </p:nvSpPr>
        <p:spPr bwMode="auto"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/>
          <p:nvPr isPhoto="0" userDrawn="1"/>
        </p:nvSpPr>
        <p:spPr bwMode="auto"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/>
          <p:nvPr isPhoto="0" userDrawn="1"/>
        </p:nvSpPr>
        <p:spPr bwMode="auto"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/>
          <p:nvPr isPhoto="0" userDrawn="1"/>
        </p:nvSpPr>
        <p:spPr bwMode="auto"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/>
          <p:nvPr isPhoto="0" userDrawn="1"/>
        </p:nvSpPr>
        <p:spPr bwMode="auto"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/>
          <p:nvPr isPhoto="0" userDrawn="1"/>
        </p:nvSpPr>
        <p:spPr bwMode="auto"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/>
          <p:nvPr isPhoto="0" userDrawn="1"/>
        </p:nvSpPr>
        <p:spPr bwMode="auto"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/>
          <p:nvPr isPhoto="0" userDrawn="1"/>
        </p:nvSpPr>
        <p:spPr bwMode="auto"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/>
          <p:nvPr isPhoto="0" userDrawn="1"/>
        </p:nvSpPr>
        <p:spPr bwMode="auto"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/>
          <p:nvPr isPhoto="0" userDrawn="1"/>
        </p:nvSpPr>
        <p:spPr bwMode="auto"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/>
          <p:nvPr isPhoto="0" userDrawn="1"/>
        </p:nvSpPr>
        <p:spPr bwMode="auto"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/>
          <p:nvPr isPhoto="0" userDrawn="1"/>
        </p:nvSpPr>
        <p:spPr bwMode="auto"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/>
          <p:nvPr isPhoto="0" userDrawn="1"/>
        </p:nvSpPr>
        <p:spPr bwMode="auto"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/>
          <p:nvPr isPhoto="0" userDrawn="1"/>
        </p:nvSpPr>
        <p:spPr bwMode="auto">
          <a:xfrm>
            <a:off x="1669837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/>
          <p:nvPr isPhoto="0" userDrawn="1"/>
        </p:nvSpPr>
        <p:spPr bwMode="auto"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/>
          <p:nvPr isPhoto="0" userDrawn="1"/>
        </p:nvSpPr>
        <p:spPr bwMode="auto"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/>
          <p:nvPr isPhoto="0" userDrawn="1"/>
        </p:nvSpPr>
        <p:spPr bwMode="auto"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/>
          <p:nvPr isPhoto="0" userDrawn="1"/>
        </p:nvSpPr>
        <p:spPr bwMode="auto"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/>
          <p:nvPr isPhoto="0" userDrawn="1"/>
        </p:nvSpPr>
        <p:spPr bwMode="auto"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/>
          <p:nvPr isPhoto="0" userDrawn="1"/>
        </p:nvSpPr>
        <p:spPr bwMode="auto"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/>
          <p:nvPr isPhoto="0" userDrawn="1"/>
        </p:nvSpPr>
        <p:spPr bwMode="auto"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/>
          <p:nvPr isPhoto="0" userDrawn="1"/>
        </p:nvSpPr>
        <p:spPr bwMode="auto"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/>
          <p:nvPr isPhoto="0" userDrawn="1"/>
        </p:nvSpPr>
        <p:spPr bwMode="auto"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/>
          <p:nvPr isPhoto="0" userDrawn="1"/>
        </p:nvSpPr>
        <p:spPr bwMode="auto"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/>
          <p:nvPr isPhoto="0" userDrawn="1"/>
        </p:nvSpPr>
        <p:spPr bwMode="auto"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1" ftr="1" hdr="1" sldNum="1"/>
  <p:txStyles>
    <p:titleStyle>
      <a:lvl1pPr algn="ctr">
        <a:spcBef>
          <a:spcPts val="0"/>
        </a:spcBef>
        <a:buNone/>
        <a:defRPr sz="4400" b="1">
          <a:solidFill>
            <a:schemeClr val="bg1"/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1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isPhoto="0" userDrawn="0"/>
        </p:nvSpPr>
        <p:spPr bwMode="auto">
          <a:xfrm rot="0" flipH="0" flipV="0">
            <a:off x="1001517" y="1037544"/>
            <a:ext cx="7160758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>
                <a:solidFill>
                  <a:schemeClr val="bg1"/>
                </a:solidFill>
                <a:latin typeface="Arial"/>
              </a:rPr>
              <a:t>Welcome to</a:t>
            </a:r>
            <a:endParaRPr sz="36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isPhoto="0" userDrawn="0"/>
        </p:nvSpPr>
        <p:spPr bwMode="auto">
          <a:xfrm rot="0" flipH="0" flipV="0">
            <a:off x="74531" y="4490357"/>
            <a:ext cx="8989218" cy="133520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 i="0" u="none">
                <a:solidFill>
                  <a:schemeClr val="bg1"/>
                </a:solidFill>
                <a:latin typeface="Arial"/>
              </a:rPr>
              <a:t>Presentation Editor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isPhoto="0" userDrawn="0"/>
        </p:nvSpPr>
        <p:spPr bwMode="auto">
          <a:xfrm rot="0" flipH="0" flipV="0">
            <a:off x="544722" y="499557"/>
            <a:ext cx="79879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r>
              <a:rPr sz="4000" b="0">
                <a:solidFill>
                  <a:schemeClr val="bg1"/>
                </a:solidFill>
                <a:latin typeface="Arial"/>
              </a:rPr>
              <a:t>Create your own presentation with</a:t>
            </a:r>
            <a:endParaRPr sz="4000" b="0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715225" y="220640"/>
            <a:ext cx="7713549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400" b="1" i="0" u="none">
                <a:latin typeface="Arial"/>
              </a:rPr>
              <a:t>Use HTML5 Online Editor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 rot="0" flipH="0" flipV="0">
            <a:off x="457200" y="1510856"/>
            <a:ext cx="8229600" cy="4608513"/>
          </a:xfrm>
          <a:prstGeom prst="rect">
            <a:avLst/>
          </a:prstGeom>
          <a:ln/>
        </p:spPr>
        <p:txBody>
          <a:bodyPr/>
          <a:lstStyle/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Create, edit and share presentations right on your TeamLab portal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Use all the wealth of editing tools like in a desktop editor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Demonstrate your colorful work to your colleagues or business partners</a:t>
            </a:r>
            <a:endParaRPr/>
          </a:p>
          <a:p>
            <a:pPr lvl="0"/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>
          <a:xfrm rot="0" flipH="0" flipV="0">
            <a:off x="457200" y="5589928"/>
            <a:ext cx="8229600" cy="114300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400" b="1" i="0" u="none">
                <a:latin typeface="Arial"/>
              </a:rPr>
              <a:t>Select and adjust a theme</a:t>
            </a:r>
            <a:endParaRPr/>
          </a:p>
        </p:txBody>
      </p:sp>
      <p:grpSp>
        <p:nvGrpSpPr>
          <p:cNvPr id="15" name="Group 14"/>
          <p:cNvGrpSpPr/>
          <p:nvPr isPhoto="0" userDrawn="0"/>
        </p:nvGrpSpPr>
        <p:grpSpPr bwMode="auto">
          <a:xfrm rot="0">
            <a:off x="594579" y="332524"/>
            <a:ext cx="7975005" cy="5066223"/>
            <a:chOff x="0" y="0"/>
            <a:chExt cx="7975005" cy="5066223"/>
          </a:xfrm>
        </p:grpSpPr>
        <p:pic>
          <p:nvPicPr>
            <p:cNvPr id="2" name="Picture 1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4771005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4771005" y="2690223"/>
              <a:ext cx="3204000" cy="23760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0" y="2690223"/>
              <a:ext cx="3204000" cy="2376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 isPhoto="0" userDrawn="0"/>
          </p:nvPicPr>
          <p:blipFill>
            <a:blip r:embed="rId7"/>
            <a:stretch/>
          </p:blipFill>
          <p:spPr bwMode="auto">
            <a:xfrm rot="0">
              <a:off x="3381831" y="0"/>
              <a:ext cx="504000" cy="36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 isPhoto="0" userDrawn="0"/>
          </p:nvPicPr>
          <p:blipFill>
            <a:blip r:embed="rId8"/>
            <a:stretch/>
          </p:blipFill>
          <p:spPr bwMode="auto">
            <a:xfrm rot="1799998">
              <a:off x="4080670" y="763927"/>
              <a:ext cx="504000" cy="3600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 isPhoto="0" userDrawn="0"/>
          </p:nvPicPr>
          <p:blipFill>
            <a:blip r:embed="rId9"/>
            <a:stretch/>
          </p:blipFill>
          <p:spPr bwMode="auto">
            <a:xfrm rot="19799998">
              <a:off x="3407344" y="1488214"/>
              <a:ext cx="504000" cy="360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10"/>
            <a:stretch/>
          </p:blipFill>
          <p:spPr bwMode="auto">
            <a:xfrm rot="0">
              <a:off x="4063018" y="2287633"/>
              <a:ext cx="504000" cy="360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11"/>
            <a:stretch/>
          </p:blipFill>
          <p:spPr bwMode="auto">
            <a:xfrm rot="19799998">
              <a:off x="3381831" y="2962298"/>
              <a:ext cx="504000" cy="36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 isPhoto="0" userDrawn="0"/>
          </p:nvPicPr>
          <p:blipFill>
            <a:blip r:embed="rId12"/>
            <a:stretch/>
          </p:blipFill>
          <p:spPr bwMode="auto">
            <a:xfrm rot="1799998">
              <a:off x="4071521" y="3899195"/>
              <a:ext cx="504000" cy="360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 isPhoto="0" userDrawn="0"/>
          </p:nvPicPr>
          <p:blipFill>
            <a:blip r:embed="rId13"/>
            <a:stretch/>
          </p:blipFill>
          <p:spPr bwMode="auto">
            <a:xfrm rot="0">
              <a:off x="3381831" y="4666004"/>
              <a:ext cx="504000" cy="360000"/>
            </a:xfrm>
            <a:prstGeom prst="rect">
              <a:avLst/>
            </a:prstGeom>
          </p:spPr>
        </p:pic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 isPhoto="0" userDrawn="0">
            <p:ph type="title" hasCustomPrompt="0"/>
          </p:nvPr>
        </p:nvSpPr>
        <p:spPr bwMode="auto">
          <a:xfrm rot="0" flipH="0" flipV="0">
            <a:off x="632916" y="5556815"/>
            <a:ext cx="8087430" cy="106984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/>
              <a:t>Apply</a:t>
            </a:r>
            <a:r>
              <a:rPr sz="4000" b="0" i="0" u="none">
                <a:solidFill>
                  <a:schemeClr val="tx2"/>
                </a:solidFill>
              </a:rPr>
              <a:t> </a:t>
            </a:r>
            <a:r>
              <a:rPr sz="4000" b="0" i="0" u="none">
                <a:solidFill>
                  <a:schemeClr val="bg2"/>
                </a:solidFill>
              </a:rPr>
              <a:t>the required page layout</a:t>
            </a:r>
            <a:r>
              <a:rPr sz="4000" b="0" i="0" u="none">
                <a:solidFill>
                  <a:schemeClr val="tx2"/>
                </a:solidFill>
              </a:rPr>
              <a:t> </a:t>
            </a:r>
            <a:endParaRPr/>
          </a:p>
        </p:txBody>
      </p:sp>
      <p:grpSp>
        <p:nvGrpSpPr>
          <p:cNvPr id="12" name="Group 11"/>
          <p:cNvGrpSpPr/>
          <p:nvPr isPhoto="0" userDrawn="0"/>
        </p:nvGrpSpPr>
        <p:grpSpPr bwMode="auto">
          <a:xfrm rot="0">
            <a:off x="182517" y="223459"/>
            <a:ext cx="8630585" cy="4940414"/>
            <a:chOff x="0" y="0"/>
            <a:chExt cx="8630585" cy="4940414"/>
          </a:xfrm>
        </p:grpSpPr>
        <p:pic>
          <p:nvPicPr>
            <p:cNvPr id="3" name="Picture 2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3967531" y="2564415"/>
              <a:ext cx="3204000" cy="2376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0" y="249349"/>
              <a:ext cx="3132000" cy="3276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3425224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5426585" y="1149348"/>
              <a:ext cx="3204000" cy="2376000"/>
            </a:xfrm>
            <a:prstGeom prst="rect">
              <a:avLst/>
            </a:prstGeom>
          </p:spPr>
        </p:pic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1110683" y="220640"/>
            <a:ext cx="6922633" cy="856128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000" b="0" i="0" u="none">
                <a:latin typeface="Arial"/>
              </a:rPr>
              <a:t>Use color, image, texture fills</a:t>
            </a:r>
            <a:endParaRPr/>
          </a:p>
        </p:txBody>
      </p:sp>
      <p:sp>
        <p:nvSpPr>
          <p:cNvPr id="5" name="Rectangle 4"/>
          <p:cNvSpPr/>
          <p:nvPr isPhoto="0" userDrawn="0"/>
        </p:nvSpPr>
        <p:spPr bwMode="auto">
          <a:xfrm rot="0" flipH="0" flipV="0">
            <a:off x="3181736" y="1503461"/>
            <a:ext cx="5468054" cy="1918483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t" anchorCtr="0" forceAA="0" compatLnSpc="0"/>
          <a:lstStyle>
            <a:lvl1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32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742950" marR="0" indent="-28575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8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1143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4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1600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20574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5146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6pPr>
            <a:lvl7pPr marL="29718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7pPr>
            <a:lvl8pPr marL="3429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8pPr>
            <a:lvl9pPr marL="3886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9pPr>
          </a:lstStyle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Select </a:t>
            </a:r>
            <a:r>
              <a:rPr sz="2000" b="0" i="0" u="none">
                <a:solidFill>
                  <a:srgbClr val="002060"/>
                </a:solidFill>
              </a:rPr>
              <a:t>colors</a:t>
            </a:r>
            <a:r>
              <a:rPr sz="2000" b="0" i="0" u="none"/>
              <a:t> from the  available palettes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Specify </a:t>
            </a:r>
            <a:r>
              <a:rPr sz="2000" b="0" i="0" u="none">
                <a:solidFill>
                  <a:srgbClr val="002060"/>
                </a:solidFill>
              </a:rPr>
              <a:t>custom</a:t>
            </a:r>
            <a:r>
              <a:rPr sz="2000" b="0" i="0" u="none"/>
              <a:t> colors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Use </a:t>
            </a:r>
            <a:r>
              <a:rPr sz="2000" b="0" i="0" u="none">
                <a:solidFill>
                  <a:srgbClr val="002060"/>
                </a:solidFill>
              </a:rPr>
              <a:t>textures</a:t>
            </a:r>
            <a:r>
              <a:rPr sz="2000" b="0" i="0" u="none"/>
              <a:t> as a slide background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/>
              <a:t>Or choose any </a:t>
            </a:r>
            <a:r>
              <a:rPr sz="2000">
                <a:solidFill>
                  <a:srgbClr val="002060"/>
                </a:solidFill>
              </a:rPr>
              <a:t>picture</a:t>
            </a:r>
            <a:r>
              <a:rPr sz="2000"/>
              <a:t> for this purpose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lvl="0">
              <a:buFont typeface="Arial"/>
              <a:buChar char="•"/>
            </a:pPr>
            <a:endParaRPr/>
          </a:p>
        </p:txBody>
      </p:sp>
      <p:pic>
        <p:nvPicPr>
          <p:cNvPr id="6" name="Picture 5"/>
          <p:cNvPicPr/>
          <p:nvPr isPhoto="0" userDrawn="0"/>
        </p:nvPicPr>
        <p:blipFill>
          <a:blip r:embed="rId4"/>
          <a:stretch/>
        </p:blipFill>
        <p:spPr bwMode="auto">
          <a:xfrm rot="0">
            <a:off x="852918" y="1411318"/>
            <a:ext cx="1548000" cy="2304000"/>
          </a:xfrm>
          <a:prstGeom prst="rect">
            <a:avLst/>
          </a:prstGeom>
        </p:spPr>
      </p:pic>
      <p:pic>
        <p:nvPicPr>
          <p:cNvPr id="4" name="Picture 3"/>
          <p:cNvPicPr/>
          <p:nvPr isPhoto="0" userDrawn="0"/>
        </p:nvPicPr>
        <p:blipFill>
          <a:blip r:embed="rId5"/>
          <a:stretch/>
        </p:blipFill>
        <p:spPr bwMode="auto">
          <a:xfrm rot="0">
            <a:off x="5524682" y="4084532"/>
            <a:ext cx="2304000" cy="1800000"/>
          </a:xfrm>
          <a:prstGeom prst="rect">
            <a:avLst/>
          </a:prstGeom>
        </p:spPr>
      </p:pic>
      <p:pic>
        <p:nvPicPr>
          <p:cNvPr id="7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2671222" y="3776980"/>
            <a:ext cx="2482868" cy="2107551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 rot="0" flipH="0" flipV="0">
            <a:off x="448695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You can use an image or a texture to fill the shape with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 rot="0" flipH="0" flipV="0">
            <a:off x="4648200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anchor="b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Align shapes and set their order to gain the desired effect</a:t>
            </a:r>
            <a:endParaRPr sz="2400"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>
          <a:xfrm rot="0" flipH="0" flipV="0">
            <a:off x="1187223" y="220640"/>
            <a:ext cx="6769553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200" b="1" i="0" u="none">
                <a:latin typeface="Arial"/>
              </a:rPr>
              <a:t>Add, modify, arrange autoshapes</a:t>
            </a:r>
            <a:endParaRPr/>
          </a:p>
        </p:txBody>
      </p:sp>
      <p:grpSp>
        <p:nvGrpSpPr>
          <p:cNvPr id="20" name="Group 19"/>
          <p:cNvGrpSpPr/>
          <p:nvPr isPhoto="0" userDrawn="0"/>
        </p:nvGrpSpPr>
        <p:grpSpPr bwMode="auto">
          <a:xfrm rot="0">
            <a:off x="722879" y="2721428"/>
            <a:ext cx="1811449" cy="1802946"/>
            <a:chOff x="0" y="0"/>
            <a:chExt cx="1811449" cy="1802946"/>
          </a:xfrm>
        </p:grpSpPr>
        <p:sp>
          <p:nvSpPr>
            <p:cNvPr id="2" name="Bevel 1"/>
            <p:cNvSpPr/>
            <p:nvPr isPhoto="0" userDrawn="0"/>
          </p:nvSpPr>
          <p:spPr bwMode="auto">
            <a:xfrm rot="0" flipH="0" flipV="0">
              <a:off x="0" y="0"/>
              <a:ext cx="1811450" cy="1802946"/>
            </a:xfrm>
            <a:prstGeom prst="bevel">
              <a:avLst>
                <a:gd name="adj" fmla="val 7177"/>
              </a:avLst>
            </a:prstGeom>
            <a:blipFill>
              <a:blip r:embed="rId3"/>
              <a:tile/>
            </a:blipFill>
            <a:ln w="19049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5" name="Rectangle 4"/>
            <p:cNvSpPr/>
            <p:nvPr isPhoto="0" userDrawn="0"/>
          </p:nvSpPr>
          <p:spPr bwMode="auto">
            <a:xfrm rot="0" flipH="0" flipV="0">
              <a:off x="255133" y="246628"/>
              <a:ext cx="1301183" cy="1343705"/>
            </a:xfrm>
            <a:prstGeom prst="rect">
              <a:avLst/>
            </a:prstGeom>
            <a:blipFill>
              <a:blip r:embed="rId4"/>
              <a:stretch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  <p:sp>
        <p:nvSpPr>
          <p:cNvPr id="6" name="Explosion 1 5"/>
          <p:cNvSpPr/>
          <p:nvPr isPhoto="0" userDrawn="0"/>
        </p:nvSpPr>
        <p:spPr bwMode="auto">
          <a:xfrm rot="0" flipH="0" flipV="0">
            <a:off x="2213370" y="4567111"/>
            <a:ext cx="2194151" cy="1675379"/>
          </a:xfrm>
          <a:prstGeom prst="irregularSeal1">
            <a:avLst/>
          </a:prstGeom>
          <a:blipFill>
            <a:blip r:embed="rId5"/>
            <a:tile/>
          </a:blip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endParaRPr/>
          </a:p>
        </p:txBody>
      </p:sp>
      <p:grpSp>
        <p:nvGrpSpPr>
          <p:cNvPr id="19" name="Group 18"/>
          <p:cNvGrpSpPr/>
          <p:nvPr isPhoto="0" userDrawn="0"/>
        </p:nvGrpSpPr>
        <p:grpSpPr bwMode="auto">
          <a:xfrm rot="0">
            <a:off x="5102678" y="1573325"/>
            <a:ext cx="3200490" cy="3473792"/>
            <a:chOff x="0" y="0"/>
            <a:chExt cx="3200490" cy="3473792"/>
          </a:xfrm>
        </p:grpSpPr>
        <p:sp>
          <p:nvSpPr>
            <p:cNvPr id="8" name="Curved Up Ribbon 7"/>
            <p:cNvSpPr/>
            <p:nvPr isPhoto="0" userDrawn="0"/>
          </p:nvSpPr>
          <p:spPr bwMode="auto">
            <a:xfrm rot="0" flipH="0" flipV="0">
              <a:off x="179298" y="0"/>
              <a:ext cx="2931541" cy="481442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8039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9" name="Curved Down Ribbon 8"/>
            <p:cNvSpPr/>
            <p:nvPr isPhoto="0" userDrawn="0"/>
          </p:nvSpPr>
          <p:spPr bwMode="auto">
            <a:xfrm rot="0" flipH="0" flipV="0">
              <a:off x="0" y="3014570"/>
              <a:ext cx="3173595" cy="459221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8039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0" name="Frame 9"/>
            <p:cNvSpPr/>
            <p:nvPr isPhoto="0" userDrawn="0"/>
          </p:nvSpPr>
          <p:spPr bwMode="auto">
            <a:xfrm rot="0" flipH="0" flipV="0">
              <a:off x="242053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7" name="Frame 6"/>
            <p:cNvSpPr/>
            <p:nvPr isPhoto="0" userDrawn="0"/>
          </p:nvSpPr>
          <p:spPr bwMode="auto">
            <a:xfrm rot="0" flipH="0" flipV="0">
              <a:off x="1703341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2" name="Frame 11"/>
            <p:cNvSpPr/>
            <p:nvPr isPhoto="0" userDrawn="0"/>
          </p:nvSpPr>
          <p:spPr bwMode="auto">
            <a:xfrm rot="0" flipH="0" flipV="0">
              <a:off x="242053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3" name="Frame 12"/>
            <p:cNvSpPr/>
            <p:nvPr isPhoto="0" userDrawn="0"/>
          </p:nvSpPr>
          <p:spPr bwMode="auto">
            <a:xfrm rot="0" flipH="0" flipV="0">
              <a:off x="1703341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4" name="Frame 13"/>
            <p:cNvSpPr/>
            <p:nvPr isPhoto="0" userDrawn="0"/>
          </p:nvSpPr>
          <p:spPr bwMode="auto">
            <a:xfrm rot="18900000" flipH="0" flipV="0">
              <a:off x="2056024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5" name="Frame 14"/>
            <p:cNvSpPr/>
            <p:nvPr isPhoto="0" userDrawn="0"/>
          </p:nvSpPr>
          <p:spPr bwMode="auto">
            <a:xfrm rot="18900000" flipH="0" flipV="0">
              <a:off x="110628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6" name="Frame 15"/>
            <p:cNvSpPr/>
            <p:nvPr isPhoto="0" userDrawn="0"/>
          </p:nvSpPr>
          <p:spPr bwMode="auto">
            <a:xfrm rot="18900000" flipH="0" flipV="0">
              <a:off x="1069878" y="1884918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7" name="Frame 16"/>
            <p:cNvSpPr/>
            <p:nvPr isPhoto="0" userDrawn="0"/>
          </p:nvSpPr>
          <p:spPr bwMode="auto">
            <a:xfrm rot="18900000" flipH="0" flipV="0">
              <a:off x="1069878" y="262827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8" name="Frame 17"/>
            <p:cNvSpPr/>
            <p:nvPr isPhoto="0" userDrawn="0"/>
          </p:nvSpPr>
          <p:spPr bwMode="auto">
            <a:xfrm rot="18900000" flipH="0" flipV="0">
              <a:off x="1096773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tx2">
                <a:alpha val="43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 isPhoto="0" userDrawn="0"/>
        </p:nvPicPr>
        <p:blipFill>
          <a:blip r:embed="rId4"/>
          <a:stretch/>
        </p:blipFill>
        <p:spPr bwMode="auto">
          <a:xfrm rot="18900000">
            <a:off x="430741" y="1877709"/>
            <a:ext cx="3980523" cy="2681615"/>
          </a:xfrm>
          <a:prstGeom prst="rect">
            <a:avLst/>
          </a:prstGeom>
        </p:spPr>
      </p:pic>
      <p:pic>
        <p:nvPicPr>
          <p:cNvPr id="3" name="Picture 2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4650371" y="1624422"/>
            <a:ext cx="2599767" cy="1768728"/>
          </a:xfrm>
          <a:prstGeom prst="rect">
            <a:avLst/>
          </a:prstGeom>
        </p:spPr>
      </p:pic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457200" y="160160"/>
            <a:ext cx="8229600" cy="1069848"/>
          </a:xfrm>
          <a:prstGeom prst="rect">
            <a:avLst/>
          </a:prstGeom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Use</a:t>
            </a:r>
            <a:r>
              <a:rPr sz="4000" b="0" i="0" u="none">
                <a:solidFill>
                  <a:schemeClr val="tx2"/>
                </a:solidFill>
                <a:latin typeface="Arial"/>
              </a:rPr>
              <a:t> images to illustrate your ideas</a:t>
            </a:r>
            <a:endParaRPr/>
          </a:p>
        </p:txBody>
      </p:sp>
      <p:pic>
        <p:nvPicPr>
          <p:cNvPr id="9" name="Picture 8"/>
          <p:cNvPicPr/>
          <p:nvPr isPhoto="0" userDrawn="0"/>
        </p:nvPicPr>
        <p:blipFill>
          <a:blip r:embed="rId4"/>
          <a:stretch/>
        </p:blipFill>
        <p:spPr bwMode="auto">
          <a:xfrm rot="4499997">
            <a:off x="6559582" y="3296136"/>
            <a:ext cx="2425558" cy="1634060"/>
          </a:xfrm>
          <a:prstGeom prst="rect">
            <a:avLst/>
          </a:prstGeom>
        </p:spPr>
      </p:pic>
      <p:pic>
        <p:nvPicPr>
          <p:cNvPr id="5" name="Picture 4"/>
          <p:cNvPicPr/>
          <p:nvPr isPhoto="0" userDrawn="0"/>
        </p:nvPicPr>
        <p:blipFill>
          <a:blip r:embed="rId4"/>
          <a:stretch/>
        </p:blipFill>
        <p:spPr bwMode="auto">
          <a:xfrm rot="17999998">
            <a:off x="5694430" y="4701005"/>
            <a:ext cx="2139663" cy="1441457"/>
          </a:xfrm>
          <a:prstGeom prst="rect">
            <a:avLst/>
          </a:prstGeom>
        </p:spPr>
      </p:pic>
      <p:pic>
        <p:nvPicPr>
          <p:cNvPr id="17" name="Picture 16"/>
          <p:cNvPicPr/>
          <p:nvPr isPhoto="0" userDrawn="0"/>
        </p:nvPicPr>
        <p:blipFill>
          <a:blip r:embed="rId4"/>
          <a:stretch/>
        </p:blipFill>
        <p:spPr bwMode="auto">
          <a:xfrm rot="10800000">
            <a:off x="4048654" y="4600619"/>
            <a:ext cx="1778914" cy="1198426"/>
          </a:xfrm>
          <a:prstGeom prst="rect">
            <a:avLst/>
          </a:prstGeom>
        </p:spPr>
      </p:pic>
      <p:pic>
        <p:nvPicPr>
          <p:cNvPr id="21" name="Picture 20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2621809" y="5283087"/>
            <a:ext cx="1553699" cy="1046702"/>
          </a:xfrm>
          <a:prstGeom prst="rect">
            <a:avLst/>
          </a:prstGeom>
        </p:spPr>
      </p:pic>
      <p:pic>
        <p:nvPicPr>
          <p:cNvPr id="13" name="Picture 12"/>
          <p:cNvPicPr/>
          <p:nvPr isPhoto="0" userDrawn="0"/>
        </p:nvPicPr>
        <p:blipFill>
          <a:blip r:embed="rId4"/>
          <a:stretch/>
        </p:blipFill>
        <p:spPr bwMode="auto">
          <a:xfrm rot="14399997">
            <a:off x="1378248" y="5283087"/>
            <a:ext cx="987796" cy="665462"/>
          </a:xfrm>
          <a:prstGeom prst="rect">
            <a:avLst/>
          </a:prstGeom>
        </p:spPr>
      </p:pic>
      <p:sp>
        <p:nvSpPr>
          <p:cNvPr id="22" name="Rectangle 21"/>
          <p:cNvSpPr/>
          <p:nvPr isPhoto="0" userDrawn="0"/>
        </p:nvSpPr>
        <p:spPr bwMode="auto">
          <a:xfrm rot="0" flipH="0" flipV="0">
            <a:off x="2970069" y="3800851"/>
            <a:ext cx="3774722" cy="75847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/>
              <a:t>and make your presentation more expressive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idx="4294967295" hasCustomPrompt="0"/>
          </p:nvPr>
        </p:nvSpPr>
        <p:spPr bwMode="auto">
          <a:xfrm rot="0" flipH="0" flipV="0">
            <a:off x="413006" y="159313"/>
            <a:ext cx="8382000" cy="1069848"/>
          </a:xfrm>
          <a:prstGeom prst="rect">
            <a:avLst/>
          </a:prstGeom>
          <a:solidFill>
            <a:schemeClr val="bg1">
              <a:alpha val="83529"/>
            </a:schemeClr>
          </a:solidFill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Format your text as you need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4718301" y="2019655"/>
            <a:ext cx="4041775" cy="4214115"/>
          </a:xfrm>
        </p:spPr>
        <p:txBody>
          <a:bodyPr/>
          <a:lstStyle/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>
                <a:latin typeface="Times New Roman"/>
              </a:rPr>
              <a:t>The </a:t>
            </a:r>
            <a:r>
              <a:rPr sz="2400" i="1">
                <a:solidFill>
                  <a:srgbClr val="002060"/>
                </a:solidFill>
                <a:latin typeface="Times New Roman"/>
              </a:rPr>
              <a:t>rich choiсe</a:t>
            </a:r>
            <a:r>
              <a:rPr sz="2400">
                <a:latin typeface="Times New Roman"/>
              </a:rPr>
              <a:t> of 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text formatting tools helps you to expound your </a:t>
            </a:r>
            <a:r>
              <a:rPr sz="2400" b="0" i="0" u="none">
                <a:latin typeface="Times New Roman"/>
              </a:rPr>
              <a:t>theses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clearly</a:t>
            </a:r>
            <a:endParaRPr sz="2400">
              <a:latin typeface="Times New Roman"/>
            </a:endParaRPr>
          </a:p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 b="0" i="0" u="none">
                <a:solidFill>
                  <a:schemeClr val="tx1"/>
                </a:solidFill>
                <a:latin typeface="Times New Roman"/>
              </a:rPr>
              <a:t>Your text formatting </a:t>
            </a:r>
            <a:r>
              <a:rPr sz="2400" b="0" i="0" u="sng">
                <a:solidFill>
                  <a:schemeClr val="tx1"/>
                </a:solidFill>
                <a:latin typeface="Times New Roman"/>
              </a:rPr>
              <a:t>emphasize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your </a:t>
            </a:r>
            <a:r>
              <a:rPr sz="2400" b="0" i="0" u="none">
                <a:latin typeface="Times New Roman"/>
              </a:rPr>
              <a:t>thoughts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</a:t>
            </a:r>
            <a:endParaRPr sz="2400">
              <a:latin typeface="Times New Roman"/>
            </a:endParaRPr>
          </a:p>
          <a:p>
            <a:pPr marL="682128" marR="0" lvl="0" indent="-572400">
              <a:lnSpc>
                <a:spcPct val="114999"/>
              </a:lnSpc>
              <a:spcBef>
                <a:spcPts val="299"/>
              </a:spcBef>
              <a:spcAft>
                <a:spcPts val="999"/>
              </a:spcAft>
              <a:buAutoNum type="romanUcPeriod" startAt="1"/>
            </a:pPr>
            <a:r>
              <a:rPr sz="2400" b="0" i="0" u="none">
                <a:latin typeface="Times New Roman"/>
              </a:rPr>
              <a:t>The form of expression of your ideas 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is </a:t>
            </a:r>
            <a:r>
              <a:rPr sz="2400" b="0" i="1" u="none">
                <a:solidFill>
                  <a:srgbClr val="002060"/>
                </a:solidFill>
                <a:latin typeface="Times New Roman"/>
              </a:rPr>
              <a:t>no more limited</a:t>
            </a:r>
            <a:endParaRPr sz="2400">
              <a:solidFill>
                <a:srgbClr val="002060"/>
              </a:solidFill>
              <a:latin typeface="Times New Roman"/>
            </a:endParaRPr>
          </a:p>
          <a:p>
            <a:pPr marL="624528" lvl="0" indent="-514800">
              <a:buAutoNum type="arabicPeriod" startAt="1"/>
            </a:pPr>
            <a:endParaRPr sz="2400">
              <a:latin typeface="Times New Roman"/>
            </a:endParaRPr>
          </a:p>
        </p:txBody>
      </p:sp>
      <p:sp>
        <p:nvSpPr>
          <p:cNvPr id="3" name="Текст 2"/>
          <p:cNvSpPr/>
          <p:nvPr isPhoto="0" userDrawn="0">
            <p:ph type="body" idx="4294967295" hasCustomPrompt="0"/>
          </p:nvPr>
        </p:nvSpPr>
        <p:spPr bwMode="auto">
          <a:xfrm rot="0" flipH="0" flipV="0">
            <a:off x="380998" y="1556107"/>
            <a:ext cx="4041648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The main features:</a:t>
            </a:r>
            <a:endParaRPr/>
          </a:p>
        </p:txBody>
      </p:sp>
      <p:sp>
        <p:nvSpPr>
          <p:cNvPr id="5" name="Объект 4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380998" y="2019655"/>
            <a:ext cx="4041648" cy="4214115"/>
          </a:xfrm>
        </p:spPr>
        <p:txBody>
          <a:bodyPr/>
          <a:lstStyle/>
          <a:p>
            <a:pPr lvl="0">
              <a:buFont typeface="Wingdings"/>
              <a:buChar char="v"/>
            </a:pPr>
            <a:r>
              <a:rPr sz="2400"/>
              <a:t>Add bulleted and numbered lists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Set line spacing</a:t>
            </a:r>
            <a:endParaRPr/>
          </a:p>
          <a:p>
            <a:pPr lvl="1">
              <a:buFont typeface="Wingdings"/>
              <a:buChar char="v"/>
            </a:pPr>
            <a:r>
              <a:rPr sz="2400"/>
              <a:t>Increase or decrease indents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Align your text within the text box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Select the font type, size, color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Apply font decoration styles</a:t>
            </a:r>
            <a:endParaRPr/>
          </a:p>
          <a:p>
            <a:pPr lvl="0">
              <a:buFont typeface="Wingdings"/>
              <a:buChar char="v"/>
            </a:pPr>
            <a:endParaRPr sz="2400"/>
          </a:p>
          <a:p>
            <a:pPr lvl="0">
              <a:buFont typeface="Wingdings"/>
              <a:buChar char="v"/>
            </a:pPr>
            <a:endParaRPr sz="2400"/>
          </a:p>
        </p:txBody>
      </p:sp>
      <p:sp>
        <p:nvSpPr>
          <p:cNvPr id="4" name="Текст 3"/>
          <p:cNvSpPr/>
          <p:nvPr isPhoto="0" userDrawn="0">
            <p:ph type="body" sz="half" idx="4294967295" hasCustomPrompt="0"/>
          </p:nvPr>
        </p:nvSpPr>
        <p:spPr bwMode="auto">
          <a:xfrm rot="0" flipH="0" flipV="0">
            <a:off x="4718301" y="1562455"/>
            <a:ext cx="4041775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The main benefits: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idx="4294967295" hasCustomPrompt="0"/>
          </p:nvPr>
        </p:nvSpPr>
        <p:spPr bwMode="auto">
          <a:xfrm rot="0" flipH="0" flipV="0">
            <a:off x="6056875" y="1143000"/>
            <a:ext cx="2629925" cy="51928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Save,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Print,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Share,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Download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your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work</a:t>
            </a:r>
            <a:endParaRPr>
              <a:latin typeface="Arial"/>
            </a:endParaRPr>
          </a:p>
        </p:txBody>
      </p:sp>
      <p:sp>
        <p:nvSpPr>
          <p:cNvPr id="3" name="Вертикальный текст 2"/>
          <p:cNvSpPr/>
          <p:nvPr isPhoto="0" userDrawn="0">
            <p:ph type="body" orient="vert" idx="4294967295" hasCustomPrompt="0"/>
          </p:nvPr>
        </p:nvSpPr>
        <p:spPr bwMode="auto">
          <a:xfrm rot="0" flipH="0" flipV="0">
            <a:off x="457200" y="1143000"/>
            <a:ext cx="5599675" cy="5486400"/>
          </a:xfrm>
          <a:prstGeom prst="rect">
            <a:avLst/>
          </a:prstGeom>
        </p:spPr>
        <p:txBody>
          <a:bodyPr vert="horz" anchor="t"/>
          <a:lstStyle/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Save</a:t>
            </a:r>
            <a:r>
              <a:rPr/>
              <a:t> the created presentation on your portal</a:t>
            </a:r>
            <a:endParaRPr/>
          </a:p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Share</a:t>
            </a:r>
            <a:r>
              <a:rPr/>
              <a:t> it with other portal users or make it public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chemeClr val="tx1"/>
                </a:solidFill>
              </a:rPr>
              <a:t>To </a:t>
            </a:r>
            <a:r>
              <a:rPr sz="2800" b="0" i="0" u="none">
                <a:solidFill>
                  <a:srgbClr val="7030A0"/>
                </a:solidFill>
              </a:rPr>
              <a:t>work</a:t>
            </a:r>
            <a:r>
              <a:rPr sz="2800" b="0" i="0" u="none">
                <a:solidFill>
                  <a:schemeClr val="tx1"/>
                </a:solidFill>
              </a:rPr>
              <a:t> on your presentation </a:t>
            </a:r>
            <a:r>
              <a:rPr sz="2800" b="0" i="0" u="none">
                <a:solidFill>
                  <a:srgbClr val="7030A0"/>
                </a:solidFill>
              </a:rPr>
              <a:t>collaboratively</a:t>
            </a:r>
            <a:r>
              <a:rPr sz="2800" b="0" i="0" u="none">
                <a:solidFill>
                  <a:schemeClr val="tx1"/>
                </a:solidFill>
              </a:rPr>
              <a:t>, specify who can view or edit it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rgbClr val="7030A0"/>
                </a:solidFill>
              </a:rPr>
              <a:t>Print</a:t>
            </a:r>
            <a:r>
              <a:rPr sz="2800" b="0" i="0" u="none">
                <a:solidFill>
                  <a:schemeClr val="tx1"/>
                </a:solidFill>
              </a:rPr>
              <a:t> or </a:t>
            </a:r>
            <a:r>
              <a:rPr sz="2800" b="0" i="0" u="none">
                <a:solidFill>
                  <a:srgbClr val="7030A0"/>
                </a:solidFill>
              </a:rPr>
              <a:t>download</a:t>
            </a:r>
            <a:r>
              <a:rPr sz="2800" b="0" i="0" u="none">
                <a:solidFill>
                  <a:schemeClr val="tx1"/>
                </a:solidFill>
              </a:rPr>
              <a:t> the presentation as a .</a:t>
            </a:r>
            <a:r>
              <a:rPr sz="2800" b="0" i="0" u="none">
                <a:solidFill>
                  <a:srgbClr val="7030A0"/>
                </a:solidFill>
              </a:rPr>
              <a:t>pptx</a:t>
            </a:r>
            <a:r>
              <a:rPr sz="2800" b="0" i="0" u="none">
                <a:solidFill>
                  <a:schemeClr val="tx1"/>
                </a:solidFill>
              </a:rPr>
              <a:t> or .</a:t>
            </a:r>
            <a:r>
              <a:rPr sz="2800" b="0" i="0" u="none">
                <a:solidFill>
                  <a:srgbClr val="7030A0"/>
                </a:solidFill>
              </a:rPr>
              <a:t>pdf</a:t>
            </a:r>
            <a:r>
              <a:rPr sz="2800" b="0" i="0" u="none">
                <a:solidFill>
                  <a:schemeClr val="tx1"/>
                </a:solidFill>
              </a:rPr>
              <a:t> file</a:t>
            </a:r>
            <a:endParaRPr/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</a:gradFill>
      </a:fillStyleLst>
      <a:lnStyleLst>
        <a:ln w="6350" cap="flat" cmpd="sng" algn="ctr">
          <a:solidFill>
            <a:schemeClr val="phClr"/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