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78FE6C9-E00C-A70F-3A54-5EDF89EDB046}">
  <a:tblStyle styleId="{1B6CDC43-63E3-BFC2-CAFB-7EAA7C68BB0B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4838D38-5EDE-EE97-BAB0-C07632CAB5E8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BC7D22-97D0-381A-5ACF-EEA447A1BBB3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CD8668-A3A4-702B-138D-A8E3907B317A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39D753B-84E8-B3FF-02EB-568AD11AC8F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8ADF04E-E90E-12B6-1F80-F7CD1A4D61BC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311DBCA-15F1-2F10-4B2E-0B8E9066BF94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4DACEC6-C016-DF12-F961-89BB675194F0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E36D89-308A-B6FF-C706-F78B1DB7CB73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22730F3-8224-EB22-B4A6-0F1AB626129E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85B2E5-B8F4-4EA7-3BB7-0C36C324481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DFD2167-BB8D-B4BF-5387-E5DC2C47F3B6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0F8F13-AAED-3EB6-3714-B19B377E89AB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E051ED3-60BB-7650-97E8-0AFBCCC67CB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8030D8-6BF0-FC2E-6628-C7CEA4C82294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CA6737A-EFB2-96D1-85CF-CCAB88F8B496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B5F788F-15E6-972C-2BA5-E7ECA6C3E1DC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6192B6E-D4B3-D67D-0099-AF4018A92088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9E7B3B0-924F-0B08-6B23-10592877DDBE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2E01DD-0206-E00B-A2FC-467054A749C4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ADFC3E0-DF8A-F2FF-73D1-3C58FA9466EE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3CCDCF-5746-8CF0-9571-8C4575E74B6A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394DC32-53F4-A2B7-A688-A8C491A13CAF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9488D8-9641-30B6-18DC-11E3C91DA7A9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399E970-5DD5-7E1C-E9DD-DFD50AB2F76B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BCAAF9-D511-535C-62D2-514634C45F1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CF4141-09CB-26F5-94DF-F00C8E617F2C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39DB94-7519-38D9-FD8F-419503CCF2E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B40BC49-481E-99DE-082C-48372A95540F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1FBDF35-B96E-6566-5023-E2E073661AE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1527B36-AA01-D6D1-A7E8-240CD224B02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C7EF8F4-2DA2-CB5A-1A4D-7F366608C48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4EE29E-2EBB-0CC0-DA66-4E35C338C42F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7FD1E0-8A48-ACBE-C0E3-9332DCD27C7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67DB679-4CAC-A234-418C-7396F0BC85ED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A6F1025-BEDF-FD8D-3795-D3074E2A2CE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EAE891-B1CC-7D9E-8651-04E5E2A0BBB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93C238E-F9DF-E870-78C0-4F1C69BE755E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938322B-DB91-047C-E922-16FB16334D5A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4F46BB-E582-81D8-5DEC-A7414E5FA06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78FE6C9-E00C-A70F-3A54-5EDF89EDB046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2BA9BA6-8920-F1C7-39D0-4C78B85F29B7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theme" Target="theme/theme1.xml" /><Relationship Id="rId5" Type="http://schemas.openxmlformats.org/officeDocument/2006/relationships/theme" Target="theme/theme2.xml" /><Relationship Id="rId6" Type="http://schemas.openxmlformats.org/officeDocument/2006/relationships/theme" Target="theme/theme3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85800" y="11245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1828801"/>
            <a:ext cx="7772401" cy="43513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0362"/>
            <a:ext cx="1914525" cy="5811838"/>
          </a:xfrm>
        </p:spPr>
        <p:txBody>
          <a:bodyPr vert="eaVert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1">
            <p:ph type="ctrTitle" hasCustomPrompt="0"/>
          </p:nvPr>
        </p:nvSpPr>
        <p:spPr bwMode="auto">
          <a:xfrm>
            <a:off x="802776" y="3140968"/>
            <a:ext cx="7495760" cy="1152128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/>
          <p:nvPr isPhoto="0" userDrawn="1">
            <p:ph type="subTitle" idx="1" hasCustomPrompt="0"/>
          </p:nvPr>
        </p:nvSpPr>
        <p:spPr bwMode="auto">
          <a:xfrm>
            <a:off x="1532605" y="4437112"/>
            <a:ext cx="6061240" cy="1008112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6" name="Нижний колонтитул 1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8" name="Номер слайда 17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isPhoto="0" userDrawn="1"/>
        </p:nvGrpSpPr>
        <p:grpSpPr bwMode="auto">
          <a:xfrm>
            <a:off x="-16505" y="-7443"/>
            <a:ext cx="9160506" cy="1742780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isPhoto="0"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isPhoto="0"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isPhoto="0"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235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392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333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313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isPhoto="0"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078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352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333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05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isPhoto="0"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6274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058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117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098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137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5294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isPhoto="0" userDrawn="1"/>
        </p:nvGrpSpPr>
        <p:grpSpPr bwMode="auto"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isPhoto="0"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isPhoto="0"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392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isPhoto="0"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isPhoto="0"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235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isPhoto="0"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isPhoto="0"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0392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isPhoto="0"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isPhoto="0"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8235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isPhoto="0"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isPhoto="0"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4313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isPhoto="0"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235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isPhoto="0"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4117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isPhoto="0"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isPhoto="0"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333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isPhoto="0"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isPhoto="0"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235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isPhoto="0"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isPhoto="0"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52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isPhoto="0"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1176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isPhoto="0"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98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isPhoto="0"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isPhoto="0"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isPhoto="0"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235"/>
              </a:schemeClr>
            </a:solidFill>
            <a:ln>
              <a:noFill/>
            </a:ln>
          </p:spPr>
        </p:sp>
      </p:grpSp>
    </p:spTree>
  </p:cSld>
  <p:hf dt="1" ftr="1" hdr="1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</p:spTree>
  </p:cSld>
  <p:hf dt="1" ftr="1" hdr="1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4" y="980728"/>
            <a:ext cx="8208912" cy="100203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9" name="Нижний колонтитул 8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0" name="Номер слайда 9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20" name="Нижний колонтитул 1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21" name="Номер слайда 2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635896" y="1196753"/>
            <a:ext cx="511256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67544" y="1196753"/>
            <a:ext cx="3008313" cy="48245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/>
          <p:nvPr isPhoto="0" userDrawn="0">
            <p:ph type="subTitle" idx="1" hasCustomPrompt="0"/>
          </p:nvPr>
        </p:nvSpPr>
        <p:spPr bwMode="auto"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/>
          <p:nvPr isPhoto="0" userDrawn="1"/>
        </p:nvSpPr>
        <p:spPr bwMode="auto">
          <a:xfrm>
            <a:off x="2008" y="5391761"/>
            <a:ext cx="9144000" cy="152474"/>
          </a:xfrm>
          <a:prstGeom prst="rect">
            <a:avLst/>
          </a:pr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" name="Shape 1138"/>
          <p:cNvSpPr/>
          <p:nvPr isPhoto="0" userDrawn="1"/>
        </p:nvSpPr>
        <p:spPr bwMode="auto">
          <a:xfrm>
            <a:off x="0" y="5544358"/>
            <a:ext cx="9144000" cy="380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>
          <a:xfrm>
            <a:off x="1376644" y="2753925"/>
            <a:ext cx="6435715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85800" y="1712423"/>
            <a:ext cx="7772400" cy="2851208"/>
          </a:xfrm>
        </p:spPr>
        <p:txBody>
          <a:bodyPr anchor="b"/>
          <a:lstStyle>
            <a:lvl1pPr>
              <a:defRPr sz="60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800" y="4552634"/>
            <a:ext cx="7772400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681851"/>
            <a:ext cx="3815196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85799" y="2507551"/>
            <a:ext cx="3815196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1" y="2507551"/>
            <a:ext cx="3829050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10" name="Title 9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6" name="Title 5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1"/>
            <a:ext cx="2948940" cy="1600197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0"/>
            <a:ext cx="2948940" cy="1600200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85799" y="365760"/>
            <a:ext cx="7772401" cy="1325562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828801"/>
            <a:ext cx="7772401" cy="4351337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85799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31547" y="6356351"/>
            <a:ext cx="3086100" cy="365125"/>
          </a:xfr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00800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Wingdings"/>
        <a:buChar char="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Courier New"/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Wingdings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Courier New"/>
        <a:buChar char="o"/>
        <a:defRPr sz="18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isPhoto="0" userDrawn="1"/>
        </p:nvSpPr>
        <p:spPr bwMode="auto"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isPhoto="0" userDrawn="1"/>
        </p:nvSpPr>
        <p:spPr bwMode="auto"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isPhoto="0" userDrawn="1"/>
        </p:nvGrpSpPr>
        <p:grpSpPr bwMode="auto"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isPhoto="0"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isPhoto="0"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isPhoto="0"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235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392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333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313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isPhoto="0"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078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352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333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05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isPhoto="0"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6274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058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117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098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137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5294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isPhoto="0"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isPhoto="0"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isPhoto="0"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235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392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333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313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isPhoto="0"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078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352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333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05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isPhoto="0"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isPhoto="0"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6274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isPhoto="0"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7058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isPhoto="0"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4117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isPhoto="0"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52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isPhoto="0"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1176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isPhoto="0"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98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isPhoto="0"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3137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isPhoto="0"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isPhoto="0"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5294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isPhoto="0"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isPhoto="0"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isPhoto="0"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3137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isPhoto="0"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isPhoto="0"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8235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isPhoto="0"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isPhoto="0"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isPhoto="0" userDrawn="1"/>
        </p:nvSpPr>
        <p:spPr bwMode="auto">
          <a:xfrm>
            <a:off x="8287086" y="6600570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isPhoto="0" userDrawn="1"/>
        </p:nvSpPr>
        <p:spPr bwMode="auto"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392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isPhoto="0" userDrawn="1"/>
        </p:nvSpPr>
        <p:spPr bwMode="auto"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isPhoto="0" userDrawn="1"/>
        </p:nvSpPr>
        <p:spPr bwMode="auto"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isPhoto="0" userDrawn="1"/>
        </p:nvSpPr>
        <p:spPr bwMode="auto">
          <a:xfrm>
            <a:off x="7428968" y="6598214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isPhoto="0" userDrawn="1"/>
        </p:nvSpPr>
        <p:spPr bwMode="auto"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392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isPhoto="0" userDrawn="1"/>
        </p:nvSpPr>
        <p:spPr bwMode="auto"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isPhoto="0" userDrawn="1"/>
        </p:nvSpPr>
        <p:spPr bwMode="auto"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8235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isPhoto="0" userDrawn="1"/>
        </p:nvSpPr>
        <p:spPr bwMode="auto">
          <a:xfrm>
            <a:off x="6570062" y="6600570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isPhoto="0" userDrawn="1"/>
        </p:nvSpPr>
        <p:spPr bwMode="auto"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4313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isPhoto="0" userDrawn="1"/>
        </p:nvSpPr>
        <p:spPr bwMode="auto"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8235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isPhoto="0" userDrawn="1"/>
        </p:nvSpPr>
        <p:spPr bwMode="auto"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117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isPhoto="0" userDrawn="1"/>
        </p:nvSpPr>
        <p:spPr bwMode="auto">
          <a:xfrm>
            <a:off x="5713784" y="6598214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isPhoto="0" userDrawn="1"/>
        </p:nvSpPr>
        <p:spPr bwMode="auto"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3333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isPhoto="0" userDrawn="1"/>
        </p:nvSpPr>
        <p:spPr bwMode="auto"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isPhoto="0" userDrawn="1"/>
        </p:nvSpPr>
        <p:spPr bwMode="auto"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isPhoto="0" userDrawn="1"/>
        </p:nvSpPr>
        <p:spPr bwMode="auto">
          <a:xfrm>
            <a:off x="4858039" y="6598214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isPhoto="0" userDrawn="1"/>
        </p:nvSpPr>
        <p:spPr bwMode="auto"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352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isPhoto="0" userDrawn="1"/>
        </p:nvSpPr>
        <p:spPr bwMode="auto"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176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isPhoto="0" userDrawn="1"/>
        </p:nvSpPr>
        <p:spPr bwMode="auto"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isPhoto="0" userDrawn="1"/>
        </p:nvSpPr>
        <p:spPr bwMode="auto">
          <a:xfrm>
            <a:off x="3998143" y="6599709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isPhoto="0" userDrawn="1"/>
        </p:nvSpPr>
        <p:spPr bwMode="auto"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392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isPhoto="0" userDrawn="1"/>
        </p:nvSpPr>
        <p:spPr bwMode="auto"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isPhoto="0" userDrawn="1"/>
        </p:nvSpPr>
        <p:spPr bwMode="auto"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isPhoto="0" userDrawn="1"/>
        </p:nvSpPr>
        <p:spPr bwMode="auto">
          <a:xfrm>
            <a:off x="3140025" y="6597353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isPhoto="0" userDrawn="1"/>
        </p:nvSpPr>
        <p:spPr bwMode="auto"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392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isPhoto="0" userDrawn="1"/>
        </p:nvSpPr>
        <p:spPr bwMode="auto"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isPhoto="0" userDrawn="1"/>
        </p:nvSpPr>
        <p:spPr bwMode="auto"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8235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isPhoto="0" userDrawn="1"/>
        </p:nvSpPr>
        <p:spPr bwMode="auto">
          <a:xfrm>
            <a:off x="2281119" y="6599709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isPhoto="0" userDrawn="1"/>
        </p:nvSpPr>
        <p:spPr bwMode="auto"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4313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isPhoto="0" userDrawn="1"/>
        </p:nvSpPr>
        <p:spPr bwMode="auto"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8235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isPhoto="0" userDrawn="1"/>
        </p:nvSpPr>
        <p:spPr bwMode="auto"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117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isPhoto="0" userDrawn="1"/>
        </p:nvSpPr>
        <p:spPr bwMode="auto">
          <a:xfrm>
            <a:off x="1424840" y="6597353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isPhoto="0" userDrawn="1"/>
        </p:nvSpPr>
        <p:spPr bwMode="auto"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3333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isPhoto="0" userDrawn="1"/>
        </p:nvSpPr>
        <p:spPr bwMode="auto"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isPhoto="0" userDrawn="1"/>
        </p:nvSpPr>
        <p:spPr bwMode="auto"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isPhoto="0" userDrawn="1"/>
        </p:nvSpPr>
        <p:spPr bwMode="auto"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isPhoto="0" userDrawn="1"/>
        </p:nvSpPr>
        <p:spPr bwMode="auto"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352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isPhoto="0" userDrawn="1"/>
        </p:nvSpPr>
        <p:spPr bwMode="auto"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176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isPhoto="0" userDrawn="1"/>
        </p:nvSpPr>
        <p:spPr bwMode="auto"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isPhoto="0" userDrawn="1"/>
        </p:nvSpPr>
        <p:spPr bwMode="auto"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isPhoto="0" userDrawn="1"/>
        </p:nvSpPr>
        <p:spPr bwMode="auto"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isPhoto="0" userDrawn="1"/>
        </p:nvSpPr>
        <p:spPr bwMode="auto"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3" name="Текст 2"/>
          <p:cNvSpPr/>
          <p:nvPr isPhoto="0" userDrawn="1">
            <p:ph type="body" idx="1" hasCustomPrompt="0"/>
          </p:nvPr>
        </p:nvSpPr>
        <p:spPr bwMode="auto">
          <a:xfrm>
            <a:off x="457200" y="1340767"/>
            <a:ext cx="8229600" cy="460851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/>
          <p:nvPr isPhoto="0" userDrawn="1">
            <p:ph type="title" hasCustomPrompt="0"/>
          </p:nvPr>
        </p:nvSpPr>
        <p:spPr bwMode="auto"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2352"/>
            </a:schemeClr>
          </a:solidFill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/>
          <p:nvPr isPhoto="0" userDrawn="1">
            <p:ph type="sldNum" sz="quarter" idx="4" hasCustomPrompt="0"/>
          </p:nvPr>
        </p:nvSpPr>
        <p:spPr bwMode="auto"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/>
          <p:nvPr isPhoto="0" userDrawn="1">
            <p:ph type="dt" sz="half" idx="2" hasCustomPrompt="0"/>
          </p:nvPr>
        </p:nvSpPr>
        <p:spPr bwMode="auto">
          <a:xfrm>
            <a:off x="455446" y="6109508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52" name="Нижний колонтитул 4"/>
          <p:cNvSpPr/>
          <p:nvPr isPhoto="0" userDrawn="1">
            <p:ph type="ftr" sz="quarter" idx="3" hasCustomPrompt="0"/>
          </p:nvPr>
        </p:nvSpPr>
        <p:spPr bwMode="auto">
          <a:xfrm>
            <a:off x="5819164" y="6132835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1" ftr="1" hdr="1" sldNum="1"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/>
          <p:nvPr isPhoto="0"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8235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/>
          <p:nvPr isPhoto="0" userDrawn="1"/>
        </p:nvSpPr>
        <p:spPr bwMode="auto"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8235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/>
          <p:nvPr isPhoto="0" userDrawn="1"/>
        </p:nvSpPr>
        <p:spPr bwMode="auto"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/>
          <p:nvPr isPhoto="0" userDrawn="1"/>
        </p:nvSpPr>
        <p:spPr bwMode="auto">
          <a:xfrm>
            <a:off x="8446558" y="62225"/>
            <a:ext cx="30077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/>
          <p:nvPr isPhoto="0" userDrawn="1"/>
        </p:nvSpPr>
        <p:spPr bwMode="auto">
          <a:xfrm>
            <a:off x="8109796" y="110041"/>
            <a:ext cx="313689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/>
          <p:nvPr isPhoto="0" userDrawn="1"/>
        </p:nvSpPr>
        <p:spPr bwMode="auto"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/>
          <p:nvPr isPhoto="0" userDrawn="1"/>
        </p:nvSpPr>
        <p:spPr bwMode="auto"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/>
          <p:nvPr isPhoto="0" userDrawn="1"/>
        </p:nvSpPr>
        <p:spPr bwMode="auto"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/>
          <p:nvPr isPhoto="0" userDrawn="1"/>
        </p:nvSpPr>
        <p:spPr bwMode="auto"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/>
          <p:nvPr isPhoto="0" userDrawn="1"/>
        </p:nvSpPr>
        <p:spPr bwMode="auto"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/>
          <p:nvPr isPhoto="0" userDrawn="1"/>
        </p:nvSpPr>
        <p:spPr bwMode="auto">
          <a:xfrm>
            <a:off x="6027842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/>
          <p:nvPr isPhoto="0" userDrawn="1"/>
        </p:nvSpPr>
        <p:spPr bwMode="auto"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/>
          <p:nvPr isPhoto="0" userDrawn="1"/>
        </p:nvSpPr>
        <p:spPr bwMode="auto"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/>
          <p:nvPr isPhoto="0" userDrawn="1"/>
        </p:nvSpPr>
        <p:spPr bwMode="auto">
          <a:xfrm>
            <a:off x="8444230" y="902974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/>
          <p:nvPr isPhoto="0" userDrawn="1"/>
        </p:nvSpPr>
        <p:spPr bwMode="auto"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/>
          <p:nvPr isPhoto="0" userDrawn="1"/>
        </p:nvSpPr>
        <p:spPr bwMode="auto"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/>
          <p:nvPr isPhoto="0" userDrawn="1"/>
        </p:nvSpPr>
        <p:spPr bwMode="auto"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/>
          <p:nvPr isPhoto="0" userDrawn="1"/>
        </p:nvSpPr>
        <p:spPr bwMode="auto"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/>
          <p:nvPr isPhoto="0" userDrawn="1"/>
        </p:nvSpPr>
        <p:spPr bwMode="auto"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/>
          <p:nvPr isPhoto="0" userDrawn="1"/>
        </p:nvSpPr>
        <p:spPr bwMode="auto"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/>
          <p:nvPr isPhoto="0" userDrawn="1"/>
        </p:nvSpPr>
        <p:spPr bwMode="auto"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/>
          <p:nvPr isPhoto="0" userDrawn="1"/>
        </p:nvSpPr>
        <p:spPr bwMode="auto"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/>
          <p:nvPr isPhoto="0" userDrawn="1"/>
        </p:nvSpPr>
        <p:spPr bwMode="auto"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/>
          <p:nvPr isPhoto="0" userDrawn="1"/>
        </p:nvSpPr>
        <p:spPr bwMode="auto"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/>
          <p:nvPr isPhoto="0" userDrawn="1"/>
        </p:nvSpPr>
        <p:spPr bwMode="auto">
          <a:xfrm>
            <a:off x="6741583" y="1381932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/>
          <p:nvPr isPhoto="0" userDrawn="1"/>
        </p:nvSpPr>
        <p:spPr bwMode="auto"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/>
          <p:nvPr isPhoto="0" userDrawn="1"/>
        </p:nvSpPr>
        <p:spPr bwMode="auto"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/>
          <p:nvPr isPhoto="0" userDrawn="1"/>
        </p:nvSpPr>
        <p:spPr bwMode="auto"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/>
          <p:nvPr isPhoto="0" userDrawn="1"/>
        </p:nvSpPr>
        <p:spPr bwMode="auto">
          <a:xfrm>
            <a:off x="235373" y="32616"/>
            <a:ext cx="996525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/>
          <p:nvPr isPhoto="0" userDrawn="1"/>
        </p:nvSpPr>
        <p:spPr bwMode="auto"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/>
          <p:nvPr isPhoto="0" userDrawn="1"/>
        </p:nvSpPr>
        <p:spPr bwMode="auto"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/>
          <p:nvPr isPhoto="0" userDrawn="1"/>
        </p:nvSpPr>
        <p:spPr bwMode="auto"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/>
          <p:nvPr isPhoto="0" userDrawn="1"/>
        </p:nvSpPr>
        <p:spPr bwMode="auto"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/>
          <p:nvPr isPhoto="0" userDrawn="1"/>
        </p:nvSpPr>
        <p:spPr bwMode="auto"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/>
          <p:nvPr isPhoto="0" userDrawn="1"/>
        </p:nvSpPr>
        <p:spPr bwMode="auto"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/>
          <p:nvPr isPhoto="0" userDrawn="1"/>
        </p:nvSpPr>
        <p:spPr bwMode="auto">
          <a:xfrm>
            <a:off x="6202468" y="2449100"/>
            <a:ext cx="692572" cy="8340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/>
          <p:nvPr isPhoto="0" userDrawn="1"/>
        </p:nvSpPr>
        <p:spPr bwMode="auto"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/>
          <p:nvPr isPhoto="0" userDrawn="1"/>
        </p:nvSpPr>
        <p:spPr bwMode="auto"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/>
          <p:nvPr isPhoto="0" userDrawn="1"/>
        </p:nvSpPr>
        <p:spPr bwMode="auto"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/>
          <p:nvPr isPhoto="0" userDrawn="1"/>
        </p:nvSpPr>
        <p:spPr bwMode="auto"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/>
          <p:nvPr isPhoto="0" userDrawn="1"/>
        </p:nvSpPr>
        <p:spPr bwMode="auto"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/>
          <p:nvPr isPhoto="0" userDrawn="1"/>
        </p:nvSpPr>
        <p:spPr bwMode="auto"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/>
          <p:nvPr isPhoto="0" userDrawn="1"/>
        </p:nvSpPr>
        <p:spPr bwMode="auto"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/>
          <p:nvPr isPhoto="0" userDrawn="1"/>
        </p:nvSpPr>
        <p:spPr bwMode="auto"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/>
          <p:nvPr isPhoto="0" userDrawn="1"/>
        </p:nvSpPr>
        <p:spPr bwMode="auto"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/>
          <p:nvPr isPhoto="0" userDrawn="1"/>
        </p:nvSpPr>
        <p:spPr bwMode="auto"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/>
          <p:nvPr isPhoto="0" userDrawn="1"/>
        </p:nvSpPr>
        <p:spPr bwMode="auto"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/>
          <p:nvPr isPhoto="0" userDrawn="1"/>
        </p:nvSpPr>
        <p:spPr bwMode="auto"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/>
          <p:nvPr isPhoto="0" userDrawn="1"/>
        </p:nvSpPr>
        <p:spPr bwMode="auto"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/>
          <p:nvPr isPhoto="0" userDrawn="1"/>
        </p:nvSpPr>
        <p:spPr bwMode="auto"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/>
          <p:nvPr isPhoto="0" userDrawn="1"/>
        </p:nvSpPr>
        <p:spPr bwMode="auto"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/>
          <p:nvPr isPhoto="0" userDrawn="1"/>
        </p:nvSpPr>
        <p:spPr bwMode="auto"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/>
          <p:nvPr isPhoto="0" userDrawn="1"/>
        </p:nvSpPr>
        <p:spPr bwMode="auto">
          <a:xfrm>
            <a:off x="1669837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/>
          <p:nvPr isPhoto="0" userDrawn="1"/>
        </p:nvSpPr>
        <p:spPr bwMode="auto"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/>
          <p:nvPr isPhoto="0" userDrawn="1"/>
        </p:nvSpPr>
        <p:spPr bwMode="auto"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/>
          <p:nvPr isPhoto="0" userDrawn="1"/>
        </p:nvSpPr>
        <p:spPr bwMode="auto"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/>
          <p:nvPr isPhoto="0" userDrawn="1"/>
        </p:nvSpPr>
        <p:spPr bwMode="auto"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/>
          <p:nvPr isPhoto="0" userDrawn="1"/>
        </p:nvSpPr>
        <p:spPr bwMode="auto"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/>
          <p:nvPr isPhoto="0" userDrawn="1"/>
        </p:nvSpPr>
        <p:spPr bwMode="auto"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/>
          <p:nvPr isPhoto="0" userDrawn="1"/>
        </p:nvSpPr>
        <p:spPr bwMode="auto"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/>
          <p:nvPr isPhoto="0" userDrawn="1"/>
        </p:nvSpPr>
        <p:spPr bwMode="auto"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/>
          <p:nvPr isPhoto="0" userDrawn="1"/>
        </p:nvSpPr>
        <p:spPr bwMode="auto"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/>
          <p:nvPr isPhoto="0" userDrawn="1"/>
        </p:nvSpPr>
        <p:spPr bwMode="auto"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/>
          <p:nvPr isPhoto="0" userDrawn="1"/>
        </p:nvSpPr>
        <p:spPr bwMode="auto"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1" ftr="1" hdr="1" sldNum="1"/>
  <p:txStyles>
    <p:titleStyle>
      <a:lvl1pPr algn="ctr">
        <a:spcBef>
          <a:spcPts val="0"/>
        </a:spcBef>
        <a:buNone/>
        <a:defRPr sz="4400" b="1">
          <a:solidFill>
            <a:schemeClr val="bg1"/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1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isPhoto="0" userDrawn="0"/>
        </p:nvSpPr>
        <p:spPr bwMode="auto">
          <a:xfrm rot="0" flipH="0" flipV="0">
            <a:off x="678215" y="1037544"/>
            <a:ext cx="77875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>
                <a:solidFill>
                  <a:schemeClr val="bg1"/>
                </a:solidFill>
                <a:latin typeface="Arial"/>
              </a:rPr>
              <a:t>Добро пожаловать в</a:t>
            </a:r>
            <a:endParaRPr sz="36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isPhoto="0" userDrawn="0"/>
        </p:nvSpPr>
        <p:spPr bwMode="auto">
          <a:xfrm rot="0" flipH="0" flipV="0">
            <a:off x="74531" y="4490357"/>
            <a:ext cx="8989218" cy="133520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 i="0" u="none">
                <a:solidFill>
                  <a:schemeClr val="bg1"/>
                </a:solidFill>
                <a:latin typeface="Arial"/>
              </a:rPr>
              <a:t>Presentation Editor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isPhoto="0" userDrawn="0"/>
        </p:nvSpPr>
        <p:spPr bwMode="auto">
          <a:xfrm rot="0" flipH="0" flipV="0">
            <a:off x="544722" y="499557"/>
            <a:ext cx="79879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r>
              <a:rPr sz="4000" b="0">
                <a:solidFill>
                  <a:schemeClr val="bg1"/>
                </a:solidFill>
                <a:latin typeface="Arial"/>
              </a:rPr>
              <a:t>Создайте свою презентацию с</a:t>
            </a:r>
            <a:endParaRPr sz="4000" b="0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280138" y="388055"/>
            <a:ext cx="8590138" cy="90919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1" i="0" u="none">
                <a:latin typeface="Arial"/>
              </a:rPr>
              <a:t>Используйте онлайн-редактор на базе</a:t>
            </a:r>
            <a:r>
              <a:rPr sz="4000" b="1" i="0" u="none" strike="noStrike">
                <a:latin typeface="Arial"/>
              </a:rPr>
              <a:t> HTML5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 rot="0" flipH="0" flipV="0">
            <a:off x="457200" y="1510856"/>
            <a:ext cx="8229600" cy="4608513"/>
          </a:xfrm>
          <a:prstGeom prst="rect">
            <a:avLst/>
          </a:prstGeom>
          <a:ln/>
        </p:spPr>
        <p:txBody>
          <a:bodyPr/>
          <a:lstStyle/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Создавайте</a:t>
            </a:r>
            <a:r>
              <a:rPr sz="3200" b="0" i="0" u="none" strike="noStrike">
                <a:latin typeface="Times New Roman"/>
              </a:rPr>
              <a:t>, редактируйте презентации и предоставляйте к ним доступ прямо на портале</a:t>
            </a:r>
            <a:r>
              <a:rPr sz="3200" b="0" i="0" u="none" strike="noStrike">
                <a:latin typeface="Times New Roman"/>
              </a:rPr>
              <a:t> TeamLab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Используйте все богатство</a:t>
            </a:r>
            <a:r>
              <a:rPr sz="3200" b="0" i="0" u="none" strike="noStrike">
                <a:latin typeface="Times New Roman"/>
              </a:rPr>
              <a:t> инструментов редактирования, совсем как в десктопном редакторе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Демонстрируйте</a:t>
            </a:r>
            <a:r>
              <a:rPr sz="3200" b="0" i="0" u="none" strike="noStrike">
                <a:latin typeface="Times New Roman"/>
              </a:rPr>
              <a:t> свою красочную работу</a:t>
            </a:r>
            <a:r>
              <a:rPr sz="3200" b="0" i="0" u="none" strike="noStrike">
                <a:latin typeface="Times New Roman"/>
              </a:rPr>
              <a:t> коллегам или деловым партнерам</a:t>
            </a:r>
            <a:endParaRPr/>
          </a:p>
          <a:p>
            <a:pPr lvl="0"/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>
          <a:xfrm rot="0" flipH="0" flipV="0">
            <a:off x="457200" y="5589928"/>
            <a:ext cx="8229600" cy="114300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400" b="1" i="0" u="none">
                <a:latin typeface="Arial"/>
              </a:rPr>
              <a:t>Выберите и настройте тему</a:t>
            </a:r>
            <a:endParaRPr/>
          </a:p>
        </p:txBody>
      </p:sp>
      <p:grpSp>
        <p:nvGrpSpPr>
          <p:cNvPr id="15" name="Group 14"/>
          <p:cNvGrpSpPr/>
          <p:nvPr isPhoto="0" userDrawn="0"/>
        </p:nvGrpSpPr>
        <p:grpSpPr bwMode="auto">
          <a:xfrm rot="0">
            <a:off x="594579" y="332524"/>
            <a:ext cx="7975005" cy="5066223"/>
            <a:chOff x="0" y="0"/>
            <a:chExt cx="7975005" cy="5066223"/>
          </a:xfrm>
        </p:grpSpPr>
        <p:pic>
          <p:nvPicPr>
            <p:cNvPr id="2" name="Picture 1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4771005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4771005" y="2690223"/>
              <a:ext cx="3204000" cy="23760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0" y="2690223"/>
              <a:ext cx="3204000" cy="2376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 isPhoto="0" userDrawn="0"/>
          </p:nvPicPr>
          <p:blipFill>
            <a:blip r:embed="rId7"/>
            <a:stretch/>
          </p:blipFill>
          <p:spPr bwMode="auto">
            <a:xfrm rot="0">
              <a:off x="3381831" y="0"/>
              <a:ext cx="504000" cy="36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 isPhoto="0" userDrawn="0"/>
          </p:nvPicPr>
          <p:blipFill>
            <a:blip r:embed="rId8"/>
            <a:stretch/>
          </p:blipFill>
          <p:spPr bwMode="auto">
            <a:xfrm rot="1799998">
              <a:off x="4080670" y="763927"/>
              <a:ext cx="504000" cy="3600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 isPhoto="0" userDrawn="0"/>
          </p:nvPicPr>
          <p:blipFill>
            <a:blip r:embed="rId9"/>
            <a:stretch/>
          </p:blipFill>
          <p:spPr bwMode="auto">
            <a:xfrm rot="19799998">
              <a:off x="3407344" y="1488214"/>
              <a:ext cx="504000" cy="360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10"/>
            <a:stretch/>
          </p:blipFill>
          <p:spPr bwMode="auto">
            <a:xfrm rot="0">
              <a:off x="4063018" y="2287633"/>
              <a:ext cx="504000" cy="360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11"/>
            <a:stretch/>
          </p:blipFill>
          <p:spPr bwMode="auto">
            <a:xfrm rot="19799998">
              <a:off x="3381831" y="2962298"/>
              <a:ext cx="504000" cy="36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 isPhoto="0" userDrawn="0"/>
          </p:nvPicPr>
          <p:blipFill>
            <a:blip r:embed="rId12"/>
            <a:stretch/>
          </p:blipFill>
          <p:spPr bwMode="auto">
            <a:xfrm rot="1799998">
              <a:off x="4071521" y="3899195"/>
              <a:ext cx="504000" cy="360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 isPhoto="0" userDrawn="0"/>
          </p:nvPicPr>
          <p:blipFill>
            <a:blip r:embed="rId13"/>
            <a:stretch/>
          </p:blipFill>
          <p:spPr bwMode="auto">
            <a:xfrm rot="0">
              <a:off x="3381831" y="4666004"/>
              <a:ext cx="504000" cy="360000"/>
            </a:xfrm>
            <a:prstGeom prst="rect">
              <a:avLst/>
            </a:prstGeom>
          </p:spPr>
        </p:pic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 isPhoto="0" userDrawn="0">
            <p:ph type="title" hasCustomPrompt="0"/>
          </p:nvPr>
        </p:nvSpPr>
        <p:spPr bwMode="auto">
          <a:xfrm rot="0" flipH="0" flipV="0">
            <a:off x="103749" y="5556815"/>
            <a:ext cx="8872361" cy="106984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/>
              <a:t>Примените</a:t>
            </a:r>
            <a:r>
              <a:rPr sz="4000" b="0" i="0" u="none" strike="noStrike">
                <a:solidFill>
                  <a:schemeClr val="bg2"/>
                </a:solidFill>
                <a:latin typeface="Arial"/>
              </a:rPr>
              <a:t> </a:t>
            </a:r>
            <a:r>
              <a:rPr sz="4000" b="0" i="0" u="none">
                <a:solidFill>
                  <a:schemeClr val="bg2"/>
                </a:solidFill>
              </a:rPr>
              <a:t>нужный макет слайда</a:t>
            </a:r>
            <a:endParaRPr/>
          </a:p>
        </p:txBody>
      </p:sp>
      <p:grpSp>
        <p:nvGrpSpPr>
          <p:cNvPr id="12" name="Group 11"/>
          <p:cNvGrpSpPr/>
          <p:nvPr isPhoto="0" userDrawn="0"/>
        </p:nvGrpSpPr>
        <p:grpSpPr bwMode="auto">
          <a:xfrm rot="0">
            <a:off x="3607741" y="223458"/>
            <a:ext cx="5205361" cy="4940414"/>
            <a:chOff x="0" y="0"/>
            <a:chExt cx="5205361" cy="4940414"/>
          </a:xfrm>
        </p:grpSpPr>
        <p:pic>
          <p:nvPicPr>
            <p:cNvPr id="3" name="Picture 2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542307" y="2564415"/>
              <a:ext cx="3204000" cy="2376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2001360" y="1149348"/>
              <a:ext cx="3204000" cy="2376000"/>
            </a:xfrm>
            <a:prstGeom prst="rect">
              <a:avLst/>
            </a:prstGeom>
          </p:spPr>
        </p:pic>
      </p:grpSp>
      <p:pic>
        <p:nvPicPr>
          <p:cNvPr id="13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182517" y="485582"/>
            <a:ext cx="3132000" cy="3276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253680" y="220640"/>
            <a:ext cx="8625416" cy="856128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000" b="0" i="0" u="none">
                <a:latin typeface="Arial"/>
              </a:rPr>
              <a:t>Используйте различные заливки</a:t>
            </a:r>
            <a:endParaRPr/>
          </a:p>
        </p:txBody>
      </p:sp>
      <p:sp>
        <p:nvSpPr>
          <p:cNvPr id="5" name="Rectangle 4"/>
          <p:cNvSpPr/>
          <p:nvPr isPhoto="0" userDrawn="0"/>
        </p:nvSpPr>
        <p:spPr bwMode="auto">
          <a:xfrm rot="0" flipH="0" flipV="0">
            <a:off x="3181736" y="1503461"/>
            <a:ext cx="5468054" cy="1918483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t" anchorCtr="0" forceAA="0" compatLnSpc="0"/>
          <a:lstStyle>
            <a:lvl1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32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742950" marR="0" indent="-28575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8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1143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4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1600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20574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5146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6pPr>
            <a:lvl7pPr marL="29718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7pPr>
            <a:lvl8pPr marL="3429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8pPr>
            <a:lvl9pPr marL="3886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9pPr>
          </a:lstStyle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Выберите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000" b="0" i="0" u="none">
                <a:solidFill>
                  <a:srgbClr val="002060"/>
                </a:solidFill>
              </a:rPr>
              <a:t>цвета</a:t>
            </a:r>
            <a:r>
              <a:rPr sz="2000" b="0" i="0" u="none" strike="noStrike">
                <a:latin typeface="Times New Roman"/>
              </a:rPr>
              <a:t> на доступных палитрах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Задайте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000" b="0" i="0" u="none">
                <a:solidFill>
                  <a:srgbClr val="002060"/>
                </a:solidFill>
              </a:rPr>
              <a:t>пользовательские</a:t>
            </a:r>
            <a:r>
              <a:rPr sz="2000" b="0" i="0" u="none" strike="noStrike">
                <a:latin typeface="Times New Roman"/>
              </a:rPr>
              <a:t> цвета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Используйте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000" b="0" i="0" u="none">
                <a:solidFill>
                  <a:srgbClr val="002060"/>
                </a:solidFill>
              </a:rPr>
              <a:t>текстуры</a:t>
            </a:r>
            <a:r>
              <a:rPr sz="2000" b="0" i="0" u="none" strike="noStrike">
                <a:latin typeface="Times New Roman"/>
              </a:rPr>
              <a:t> как фон для слайда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/>
              <a:t>Или выберите для этого любую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000">
                <a:solidFill>
                  <a:srgbClr val="002060"/>
                </a:solidFill>
              </a:rPr>
              <a:t>картинку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lvl="0">
              <a:buFont typeface="Arial"/>
              <a:buChar char="•"/>
            </a:pPr>
            <a:endParaRPr/>
          </a:p>
        </p:txBody>
      </p:sp>
      <p:pic>
        <p:nvPicPr>
          <p:cNvPr id="6" name="Picture 5"/>
          <p:cNvPicPr/>
          <p:nvPr isPhoto="0" userDrawn="0"/>
        </p:nvPicPr>
        <p:blipFill>
          <a:blip r:embed="rId4"/>
          <a:stretch/>
        </p:blipFill>
        <p:spPr bwMode="auto">
          <a:xfrm rot="0">
            <a:off x="852918" y="1411318"/>
            <a:ext cx="1548000" cy="2304000"/>
          </a:xfrm>
          <a:prstGeom prst="rect">
            <a:avLst/>
          </a:prstGeom>
        </p:spPr>
      </p:pic>
      <p:pic>
        <p:nvPicPr>
          <p:cNvPr id="4" name="Picture 3"/>
          <p:cNvPicPr/>
          <p:nvPr isPhoto="0" userDrawn="0"/>
        </p:nvPicPr>
        <p:blipFill>
          <a:blip r:embed="rId5"/>
          <a:stretch/>
        </p:blipFill>
        <p:spPr bwMode="auto">
          <a:xfrm rot="0">
            <a:off x="5524682" y="4084532"/>
            <a:ext cx="2304000" cy="1800000"/>
          </a:xfrm>
          <a:prstGeom prst="rect">
            <a:avLst/>
          </a:prstGeom>
        </p:spPr>
      </p:pic>
      <p:pic>
        <p:nvPicPr>
          <p:cNvPr id="7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2697680" y="3775018"/>
            <a:ext cx="2485180" cy="2109513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 rot="0" flipH="0" flipV="0">
            <a:off x="448695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Используйте </a:t>
            </a:r>
            <a:r>
              <a:rPr sz="2400" b="0" i="0" u="none" strike="noStrike">
                <a:latin typeface="Times New Roman"/>
              </a:rPr>
              <a:t>для заливки фигур</a:t>
            </a:r>
            <a:r>
              <a:rPr sz="2400" b="0" i="0" u="none" strike="noStrike">
                <a:latin typeface="Times New Roman"/>
              </a:rPr>
              <a:t> изображение или текстуру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 rot="0" flipH="0" flipV="0">
            <a:off x="4648200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anchor="b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 strike="noStrike">
                <a:latin typeface="Times New Roman"/>
              </a:rPr>
              <a:t>Добейтесь</a:t>
            </a:r>
            <a:r>
              <a:rPr sz="2400" b="0" i="0" u="none" strike="noStrike">
                <a:latin typeface="Times New Roman"/>
              </a:rPr>
              <a:t> нужного</a:t>
            </a:r>
            <a:r>
              <a:rPr sz="2400" b="0" i="0" u="none" strike="noStrike">
                <a:latin typeface="Times New Roman"/>
              </a:rPr>
              <a:t> эффект</a:t>
            </a:r>
            <a:r>
              <a:rPr sz="2400"/>
              <a:t>а, </a:t>
            </a:r>
            <a:r>
              <a:rPr sz="2400" b="0" i="0" u="none" strike="noStrike">
                <a:latin typeface="Times New Roman"/>
              </a:rPr>
              <a:t>выравнивая</a:t>
            </a:r>
            <a:r>
              <a:rPr sz="2400" b="0" i="0" u="none" strike="noStrike">
                <a:latin typeface="Times New Roman"/>
              </a:rPr>
              <a:t> и упорядочивая фигуры</a:t>
            </a:r>
            <a:endParaRPr sz="2400"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>
          <a:xfrm rot="0" flipH="0" flipV="0">
            <a:off x="47691" y="220640"/>
            <a:ext cx="9078350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200" b="1" i="0" u="none">
                <a:latin typeface="Arial"/>
              </a:rPr>
              <a:t>Добавляйте и изменяйте</a:t>
            </a:r>
            <a:r>
              <a:rPr sz="3200" b="1" i="0" u="none" strike="noStrike">
                <a:latin typeface="Arial"/>
              </a:rPr>
              <a:t> автофигуры</a:t>
            </a:r>
            <a:endParaRPr/>
          </a:p>
        </p:txBody>
      </p:sp>
      <p:grpSp>
        <p:nvGrpSpPr>
          <p:cNvPr id="20" name="Group 19"/>
          <p:cNvGrpSpPr/>
          <p:nvPr isPhoto="0" userDrawn="0"/>
        </p:nvGrpSpPr>
        <p:grpSpPr bwMode="auto">
          <a:xfrm rot="0">
            <a:off x="722879" y="2721428"/>
            <a:ext cx="1811449" cy="1802946"/>
            <a:chOff x="0" y="0"/>
            <a:chExt cx="1811449" cy="1802946"/>
          </a:xfrm>
        </p:grpSpPr>
        <p:sp>
          <p:nvSpPr>
            <p:cNvPr id="2" name="Bevel 1"/>
            <p:cNvSpPr/>
            <p:nvPr isPhoto="0" userDrawn="0"/>
          </p:nvSpPr>
          <p:spPr bwMode="auto">
            <a:xfrm rot="0" flipH="0" flipV="0">
              <a:off x="0" y="0"/>
              <a:ext cx="1811450" cy="1802946"/>
            </a:xfrm>
            <a:prstGeom prst="bevel">
              <a:avLst>
                <a:gd name="adj" fmla="val 7177"/>
              </a:avLst>
            </a:prstGeom>
            <a:blipFill>
              <a:blip r:embed="rId3"/>
              <a:tile/>
            </a:blipFill>
            <a:ln w="19049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5" name="Rectangle 4"/>
            <p:cNvSpPr/>
            <p:nvPr isPhoto="0" userDrawn="0"/>
          </p:nvSpPr>
          <p:spPr bwMode="auto">
            <a:xfrm rot="0" flipH="0" flipV="0">
              <a:off x="255133" y="246628"/>
              <a:ext cx="1301183" cy="1343705"/>
            </a:xfrm>
            <a:prstGeom prst="rect">
              <a:avLst/>
            </a:prstGeom>
            <a:blipFill>
              <a:blip r:embed="rId4"/>
              <a:stretch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  <p:sp>
        <p:nvSpPr>
          <p:cNvPr id="6" name="Explosion 1 5"/>
          <p:cNvSpPr/>
          <p:nvPr isPhoto="0" userDrawn="0"/>
        </p:nvSpPr>
        <p:spPr bwMode="auto">
          <a:xfrm rot="0" flipH="0" flipV="0">
            <a:off x="2213370" y="4567111"/>
            <a:ext cx="2194151" cy="1675379"/>
          </a:xfrm>
          <a:prstGeom prst="irregularSeal1">
            <a:avLst/>
          </a:prstGeom>
          <a:blipFill>
            <a:blip r:embed="rId5"/>
            <a:tile/>
          </a:blip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endParaRPr/>
          </a:p>
        </p:txBody>
      </p:sp>
      <p:grpSp>
        <p:nvGrpSpPr>
          <p:cNvPr id="19" name="Group 18"/>
          <p:cNvGrpSpPr/>
          <p:nvPr isPhoto="0" userDrawn="0"/>
        </p:nvGrpSpPr>
        <p:grpSpPr bwMode="auto">
          <a:xfrm rot="0">
            <a:off x="5054985" y="1573325"/>
            <a:ext cx="3248181" cy="3473791"/>
            <a:chOff x="0" y="0"/>
            <a:chExt cx="3248181" cy="3473791"/>
          </a:xfrm>
        </p:grpSpPr>
        <p:sp>
          <p:nvSpPr>
            <p:cNvPr id="8" name="Curved Up Ribbon 7"/>
            <p:cNvSpPr/>
            <p:nvPr isPhoto="0" userDrawn="0"/>
          </p:nvSpPr>
          <p:spPr bwMode="auto">
            <a:xfrm rot="0" flipH="0" flipV="0">
              <a:off x="226990" y="0"/>
              <a:ext cx="2931541" cy="481442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7254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9" name="Curved Down Ribbon 8"/>
            <p:cNvSpPr/>
            <p:nvPr isPhoto="0" userDrawn="0"/>
          </p:nvSpPr>
          <p:spPr bwMode="auto">
            <a:xfrm rot="0" flipH="0" flipV="0">
              <a:off x="47691" y="3014570"/>
              <a:ext cx="3173595" cy="459221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7254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0" name="Frame 9"/>
            <p:cNvSpPr/>
            <p:nvPr isPhoto="0" userDrawn="0"/>
          </p:nvSpPr>
          <p:spPr bwMode="auto">
            <a:xfrm rot="0" flipH="0" flipV="0">
              <a:off x="289744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7" name="Frame 6"/>
            <p:cNvSpPr/>
            <p:nvPr isPhoto="0" userDrawn="0"/>
          </p:nvSpPr>
          <p:spPr bwMode="auto">
            <a:xfrm rot="0" flipH="0" flipV="0">
              <a:off x="1751033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2" name="Frame 11"/>
            <p:cNvSpPr/>
            <p:nvPr isPhoto="0" userDrawn="0"/>
          </p:nvSpPr>
          <p:spPr bwMode="auto">
            <a:xfrm rot="0" flipH="0" flipV="0">
              <a:off x="289744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3" name="Frame 12"/>
            <p:cNvSpPr/>
            <p:nvPr isPhoto="0" userDrawn="0"/>
          </p:nvSpPr>
          <p:spPr bwMode="auto">
            <a:xfrm rot="0" flipH="0" flipV="0">
              <a:off x="1751033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4" name="Frame 13"/>
            <p:cNvSpPr/>
            <p:nvPr isPhoto="0" userDrawn="0"/>
          </p:nvSpPr>
          <p:spPr bwMode="auto">
            <a:xfrm rot="18900000" flipH="0" flipV="0">
              <a:off x="2103716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5" name="Frame 14"/>
            <p:cNvSpPr/>
            <p:nvPr isPhoto="0" userDrawn="0"/>
          </p:nvSpPr>
          <p:spPr bwMode="auto">
            <a:xfrm rot="18900000" flipH="0" flipV="0">
              <a:off x="92699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6" name="Frame 15"/>
            <p:cNvSpPr/>
            <p:nvPr isPhoto="0" userDrawn="0"/>
          </p:nvSpPr>
          <p:spPr bwMode="auto">
            <a:xfrm rot="18900000" flipH="0" flipV="0">
              <a:off x="1117570" y="1884918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7" name="Frame 16"/>
            <p:cNvSpPr/>
            <p:nvPr isPhoto="0" userDrawn="0"/>
          </p:nvSpPr>
          <p:spPr bwMode="auto">
            <a:xfrm rot="18900000" flipH="0" flipV="0">
              <a:off x="1117570" y="262827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8" name="Frame 17"/>
            <p:cNvSpPr/>
            <p:nvPr isPhoto="0" userDrawn="0"/>
          </p:nvSpPr>
          <p:spPr bwMode="auto">
            <a:xfrm rot="18900000" flipH="0" flipV="0">
              <a:off x="1144464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tx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 isPhoto="0" userDrawn="0"/>
        </p:nvPicPr>
        <p:blipFill>
          <a:blip r:embed="rId4"/>
          <a:stretch/>
        </p:blipFill>
        <p:spPr bwMode="auto">
          <a:xfrm rot="18900000">
            <a:off x="430741" y="1877709"/>
            <a:ext cx="3980523" cy="2681615"/>
          </a:xfrm>
          <a:prstGeom prst="rect">
            <a:avLst/>
          </a:prstGeom>
        </p:spPr>
      </p:pic>
      <p:pic>
        <p:nvPicPr>
          <p:cNvPr id="3" name="Picture 2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4650371" y="1624422"/>
            <a:ext cx="2599767" cy="1768728"/>
          </a:xfrm>
          <a:prstGeom prst="rect">
            <a:avLst/>
          </a:prstGeom>
        </p:spPr>
      </p:pic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457200" y="160160"/>
            <a:ext cx="8229600" cy="1069848"/>
          </a:xfrm>
          <a:prstGeom prst="rect">
            <a:avLst/>
          </a:prstGeom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Используйте</a:t>
            </a:r>
            <a:r>
              <a:rPr sz="4000" b="0" i="0" u="none" strike="noStrike">
                <a:solidFill>
                  <a:schemeClr val="tx2"/>
                </a:solidFill>
                <a:latin typeface="Arial"/>
              </a:rPr>
              <a:t> изображения</a:t>
            </a:r>
            <a:endParaRPr/>
          </a:p>
        </p:txBody>
      </p:sp>
      <p:pic>
        <p:nvPicPr>
          <p:cNvPr id="9" name="Picture 8"/>
          <p:cNvPicPr/>
          <p:nvPr isPhoto="0" userDrawn="0"/>
        </p:nvPicPr>
        <p:blipFill>
          <a:blip r:embed="rId4"/>
          <a:stretch/>
        </p:blipFill>
        <p:spPr bwMode="auto">
          <a:xfrm rot="4499997">
            <a:off x="6559582" y="3296136"/>
            <a:ext cx="2425558" cy="1634060"/>
          </a:xfrm>
          <a:prstGeom prst="rect">
            <a:avLst/>
          </a:prstGeom>
        </p:spPr>
      </p:pic>
      <p:pic>
        <p:nvPicPr>
          <p:cNvPr id="5" name="Picture 4"/>
          <p:cNvPicPr/>
          <p:nvPr isPhoto="0" userDrawn="0"/>
        </p:nvPicPr>
        <p:blipFill>
          <a:blip r:embed="rId4"/>
          <a:stretch/>
        </p:blipFill>
        <p:spPr bwMode="auto">
          <a:xfrm rot="17999998">
            <a:off x="5694430" y="4701005"/>
            <a:ext cx="2139663" cy="1441457"/>
          </a:xfrm>
          <a:prstGeom prst="rect">
            <a:avLst/>
          </a:prstGeom>
        </p:spPr>
      </p:pic>
      <p:pic>
        <p:nvPicPr>
          <p:cNvPr id="17" name="Picture 16"/>
          <p:cNvPicPr/>
          <p:nvPr isPhoto="0" userDrawn="0"/>
        </p:nvPicPr>
        <p:blipFill>
          <a:blip r:embed="rId4"/>
          <a:stretch/>
        </p:blipFill>
        <p:spPr bwMode="auto">
          <a:xfrm rot="10800000">
            <a:off x="4048654" y="4600619"/>
            <a:ext cx="1778914" cy="1198426"/>
          </a:xfrm>
          <a:prstGeom prst="rect">
            <a:avLst/>
          </a:prstGeom>
        </p:spPr>
      </p:pic>
      <p:pic>
        <p:nvPicPr>
          <p:cNvPr id="21" name="Picture 20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2621809" y="5283087"/>
            <a:ext cx="1553699" cy="1046702"/>
          </a:xfrm>
          <a:prstGeom prst="rect">
            <a:avLst/>
          </a:prstGeom>
        </p:spPr>
      </p:pic>
      <p:pic>
        <p:nvPicPr>
          <p:cNvPr id="13" name="Picture 12"/>
          <p:cNvPicPr/>
          <p:nvPr isPhoto="0" userDrawn="0"/>
        </p:nvPicPr>
        <p:blipFill>
          <a:blip r:embed="rId4"/>
          <a:stretch/>
        </p:blipFill>
        <p:spPr bwMode="auto">
          <a:xfrm rot="14399997">
            <a:off x="1378248" y="5283087"/>
            <a:ext cx="987796" cy="665462"/>
          </a:xfrm>
          <a:prstGeom prst="rect">
            <a:avLst/>
          </a:prstGeom>
        </p:spPr>
      </p:pic>
      <p:sp>
        <p:nvSpPr>
          <p:cNvPr id="22" name="Rectangle 21"/>
          <p:cNvSpPr/>
          <p:nvPr isPhoto="0" userDrawn="0"/>
        </p:nvSpPr>
        <p:spPr bwMode="auto">
          <a:xfrm rot="0" flipH="0" flipV="0">
            <a:off x="2723124" y="3800851"/>
            <a:ext cx="4392083" cy="75847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/>
              <a:t>Проиллюстрируйте свои идеи и сделайте </a:t>
            </a:r>
            <a:r>
              <a:rPr sz="1800" b="0" i="0" u="none" strike="noStrike">
                <a:latin typeface="Times New Roman"/>
              </a:rPr>
              <a:t>презентацию еще выразительнее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idx="4294967295" hasCustomPrompt="0"/>
          </p:nvPr>
        </p:nvSpPr>
        <p:spPr bwMode="auto">
          <a:xfrm rot="0" flipH="0" flipV="0">
            <a:off x="413006" y="159313"/>
            <a:ext cx="8382000" cy="1069848"/>
          </a:xfrm>
          <a:prstGeom prst="rect">
            <a:avLst/>
          </a:prstGeom>
          <a:solidFill>
            <a:schemeClr val="bg1">
              <a:alpha val="82745"/>
            </a:schemeClr>
          </a:solidFill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Форматируйте текст, как захотите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4718301" y="2019655"/>
            <a:ext cx="4041775" cy="4214115"/>
          </a:xfrm>
        </p:spPr>
        <p:txBody>
          <a:bodyPr/>
          <a:lstStyle/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000" b="0" i="0" u="none" strike="noStrike">
                <a:latin typeface="Times New Roman"/>
              </a:rPr>
              <a:t>Такой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000" b="0" i="1" u="none" strike="noStrike">
                <a:solidFill>
                  <a:srgbClr val="002060"/>
                </a:solidFill>
                <a:latin typeface="Times New Roman"/>
              </a:rPr>
              <a:t>б</a:t>
            </a:r>
            <a:r>
              <a:rPr sz="2000" b="0" i="1" u="none" strike="noStrike">
                <a:solidFill>
                  <a:srgbClr val="002060"/>
                </a:solidFill>
                <a:latin typeface="Times New Roman"/>
              </a:rPr>
              <a:t>огатый выбор</a:t>
            </a:r>
            <a:r>
              <a:rPr sz="2000" b="0" i="0" u="none" strike="noStrike">
                <a:latin typeface="Times New Roman"/>
              </a:rPr>
              <a:t> средств</a:t>
            </a:r>
            <a:r>
              <a:rPr sz="2000" b="0" i="0" u="none" strike="noStrike">
                <a:latin typeface="Times New Roman"/>
              </a:rPr>
              <a:t> форматирования текста</a:t>
            </a:r>
            <a:r>
              <a:rPr sz="2000" b="0" i="0" u="none" strike="noStrike">
                <a:solidFill>
                  <a:schemeClr val="tx1"/>
                </a:solidFill>
                <a:latin typeface="Times New Roman"/>
              </a:rPr>
              <a:t> помогает четко излагать тезисы</a:t>
            </a:r>
            <a:endParaRPr sz="2000">
              <a:latin typeface="Times New Roman"/>
            </a:endParaRPr>
          </a:p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000" b="0" i="0" u="none">
                <a:solidFill>
                  <a:schemeClr val="tx1"/>
                </a:solidFill>
                <a:latin typeface="Times New Roman"/>
              </a:rPr>
              <a:t>Оформление</a:t>
            </a:r>
            <a:r>
              <a:rPr sz="2000" b="0" i="0" u="none" strike="noStrike">
                <a:solidFill>
                  <a:schemeClr val="tx1"/>
                </a:solidFill>
                <a:latin typeface="Times New Roman"/>
              </a:rPr>
              <a:t> текста</a:t>
            </a:r>
            <a:r>
              <a:rPr sz="2000" b="0" i="0" u="sng" strike="noStrike">
                <a:solidFill>
                  <a:schemeClr val="tx1"/>
                </a:solidFill>
                <a:latin typeface="Times New Roman"/>
              </a:rPr>
              <a:t> </a:t>
            </a:r>
            <a:r>
              <a:rPr sz="2000" b="0" i="0" u="sng">
                <a:solidFill>
                  <a:schemeClr val="tx1"/>
                </a:solidFill>
                <a:latin typeface="Times New Roman"/>
              </a:rPr>
              <a:t>подчеркивает</a:t>
            </a:r>
            <a:r>
              <a:rPr sz="2000" b="0" i="0" u="none" strike="noStrike">
                <a:solidFill>
                  <a:schemeClr val="tx1"/>
                </a:solidFill>
                <a:latin typeface="Times New Roman"/>
              </a:rPr>
              <a:t> ваши мысли</a:t>
            </a:r>
            <a:r>
              <a:rPr sz="2400" b="0" i="0" u="none" strike="noStrike">
                <a:latin typeface="Times New Roman"/>
              </a:rPr>
              <a:t> </a:t>
            </a:r>
            <a:endParaRPr sz="2000">
              <a:latin typeface="Times New Roman"/>
            </a:endParaRPr>
          </a:p>
          <a:p>
            <a:pPr marL="682128" marR="0" lvl="0" indent="-572400">
              <a:lnSpc>
                <a:spcPct val="114999"/>
              </a:lnSpc>
              <a:spcBef>
                <a:spcPts val="299"/>
              </a:spcBef>
              <a:spcAft>
                <a:spcPts val="999"/>
              </a:spcAft>
              <a:buAutoNum type="romanUcPeriod" startAt="1"/>
            </a:pPr>
            <a:r>
              <a:rPr sz="2000" b="0" i="0" u="none">
                <a:latin typeface="Times New Roman"/>
              </a:rPr>
              <a:t>Форма выражения идей </a:t>
            </a:r>
            <a:r>
              <a:rPr sz="2000" b="0" i="1" u="none" strike="noStrike">
                <a:solidFill>
                  <a:srgbClr val="002060"/>
                </a:solidFill>
                <a:latin typeface="Times New Roman"/>
              </a:rPr>
              <a:t>больше ничем не ограничена</a:t>
            </a:r>
            <a:endParaRPr sz="2000">
              <a:solidFill>
                <a:srgbClr val="002060"/>
              </a:solidFill>
              <a:latin typeface="Times New Roman"/>
            </a:endParaRPr>
          </a:p>
          <a:p>
            <a:pPr marL="624528" lvl="0" indent="-514800">
              <a:buAutoNum type="arabicPeriod" startAt="1"/>
            </a:pPr>
            <a:endParaRPr sz="2400">
              <a:latin typeface="Times New Roman"/>
            </a:endParaRPr>
          </a:p>
        </p:txBody>
      </p:sp>
      <p:sp>
        <p:nvSpPr>
          <p:cNvPr id="3" name="Текст 2"/>
          <p:cNvSpPr/>
          <p:nvPr isPhoto="0" userDrawn="0">
            <p:ph type="body" idx="4294967295" hasCustomPrompt="0"/>
          </p:nvPr>
        </p:nvSpPr>
        <p:spPr bwMode="auto">
          <a:xfrm rot="0" flipH="0" flipV="0">
            <a:off x="380998" y="1556107"/>
            <a:ext cx="4041648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Возможности</a:t>
            </a:r>
            <a:r>
              <a:rPr sz="3200" b="0" i="0" u="none" strike="noStrike">
                <a:latin typeface="Times New Roman"/>
              </a:rPr>
              <a:t>:</a:t>
            </a:r>
            <a:endParaRPr/>
          </a:p>
        </p:txBody>
      </p:sp>
      <p:sp>
        <p:nvSpPr>
          <p:cNvPr id="5" name="Объект 4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380998" y="2019655"/>
            <a:ext cx="4041648" cy="4214115"/>
          </a:xfrm>
        </p:spPr>
        <p:txBody>
          <a:bodyPr/>
          <a:lstStyle/>
          <a:p>
            <a:pPr lvl="0">
              <a:buFont typeface="Wingdings"/>
              <a:buChar char="v"/>
            </a:pPr>
            <a:r>
              <a:rPr sz="2000"/>
              <a:t>Добавление маркированных и нумерованных списков</a:t>
            </a:r>
            <a:endParaRPr sz="2000"/>
          </a:p>
          <a:p>
            <a:pPr lvl="0">
              <a:buFont typeface="Wingdings"/>
              <a:buChar char="v"/>
            </a:pPr>
            <a:r>
              <a:rPr sz="2000"/>
              <a:t>Выбор</a:t>
            </a:r>
            <a:r>
              <a:rPr sz="2000" b="0" i="0" u="none" strike="noStrike">
                <a:latin typeface="Times New Roman"/>
              </a:rPr>
              <a:t> междустрочного интервала</a:t>
            </a:r>
            <a:endParaRPr sz="2000"/>
          </a:p>
          <a:p>
            <a:pPr lvl="1">
              <a:buFont typeface="Wingdings"/>
              <a:buChar char="v"/>
            </a:pPr>
            <a:r>
              <a:rPr sz="2000"/>
              <a:t>Увеличение или уменьшение отступов</a:t>
            </a:r>
            <a:endParaRPr sz="2000"/>
          </a:p>
          <a:p>
            <a:pPr lvl="0">
              <a:buFont typeface="Wingdings"/>
              <a:buChar char="v"/>
            </a:pPr>
            <a:r>
              <a:rPr sz="2000"/>
              <a:t>Выравнивание текста в текстовом блоке</a:t>
            </a:r>
            <a:endParaRPr sz="2000"/>
          </a:p>
          <a:p>
            <a:pPr lvl="0">
              <a:buFont typeface="Wingdings"/>
              <a:buChar char="v"/>
            </a:pPr>
            <a:r>
              <a:rPr sz="2000"/>
              <a:t>Выбор типа, размера, цвета шрифта</a:t>
            </a:r>
            <a:endParaRPr sz="2000"/>
          </a:p>
          <a:p>
            <a:pPr lvl="0">
              <a:buFont typeface="Wingdings"/>
              <a:buChar char="v"/>
            </a:pPr>
            <a:r>
              <a:rPr sz="2000"/>
              <a:t>Применение стилей</a:t>
            </a:r>
            <a:r>
              <a:rPr sz="2000" b="0" i="0" u="none" strike="noStrike">
                <a:latin typeface="Times New Roman"/>
              </a:rPr>
              <a:t> оформления шрифта</a:t>
            </a:r>
            <a:endParaRPr/>
          </a:p>
          <a:p>
            <a:pPr lvl="0">
              <a:buFont typeface="Wingdings"/>
              <a:buChar char="v"/>
            </a:pPr>
            <a:endParaRPr sz="2400"/>
          </a:p>
          <a:p>
            <a:pPr lvl="0">
              <a:buFont typeface="Wingdings"/>
              <a:buChar char="v"/>
            </a:pPr>
            <a:endParaRPr sz="2400"/>
          </a:p>
        </p:txBody>
      </p:sp>
      <p:sp>
        <p:nvSpPr>
          <p:cNvPr id="4" name="Текст 3"/>
          <p:cNvSpPr/>
          <p:nvPr isPhoto="0" userDrawn="0">
            <p:ph type="body" sz="half" idx="4294967295" hasCustomPrompt="0"/>
          </p:nvPr>
        </p:nvSpPr>
        <p:spPr bwMode="auto">
          <a:xfrm rot="0" flipH="0" flipV="0">
            <a:off x="4718301" y="1562455"/>
            <a:ext cx="4041775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П</a:t>
            </a:r>
            <a:r>
              <a:rPr sz="3200" b="0" i="0" u="none" strike="noStrike">
                <a:latin typeface="Times New Roman"/>
              </a:rPr>
              <a:t>реимущества</a:t>
            </a:r>
            <a:r>
              <a:rPr sz="3200" b="0" i="0" u="none" strike="noStrike">
                <a:latin typeface="Times New Roman"/>
              </a:rPr>
              <a:t>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idx="4294967295" hasCustomPrompt="0"/>
          </p:nvPr>
        </p:nvSpPr>
        <p:spPr bwMode="auto">
          <a:xfrm rot="0" flipH="0" flipV="0">
            <a:off x="6056875" y="1143000"/>
            <a:ext cx="2629925" cy="51928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800" b="0" i="0" u="none">
                <a:latin typeface="Arial"/>
              </a:rPr>
              <a:t>Сохраните</a:t>
            </a:r>
            <a:r>
              <a:rPr sz="2800" b="1" i="0" u="none" strike="noStrike">
                <a:latin typeface="Arial"/>
              </a:rPr>
              <a:t>,</a:t>
            </a:r>
            <a:endParaRPr sz="2800"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800" b="0" i="0" u="none">
                <a:latin typeface="Arial"/>
              </a:rPr>
              <a:t>Распечатайте</a:t>
            </a:r>
            <a:r>
              <a:rPr sz="2800" b="1" i="0" u="none" strike="noStrike">
                <a:latin typeface="Arial"/>
              </a:rPr>
              <a:t>,</a:t>
            </a:r>
            <a:endParaRPr sz="2800"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800" b="0" i="0" u="none" strike="noStrike">
                <a:latin typeface="Arial"/>
              </a:rPr>
              <a:t>Предоставьте</a:t>
            </a:r>
            <a:r>
              <a:rPr sz="2800" b="0" i="0" u="none" strike="noStrike">
                <a:latin typeface="Arial"/>
              </a:rPr>
              <a:t> доступ</a:t>
            </a:r>
            <a:r>
              <a:rPr sz="2800" b="1" i="0" u="none" strike="noStrike">
                <a:latin typeface="Arial"/>
              </a:rPr>
              <a:t>,</a:t>
            </a:r>
            <a:endParaRPr sz="2800"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800" b="0" i="0" u="none">
                <a:latin typeface="Arial"/>
              </a:rPr>
              <a:t>Загрузите</a:t>
            </a:r>
            <a:endParaRPr sz="2800"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800" b="0" i="0" u="none">
                <a:latin typeface="Arial"/>
              </a:rPr>
              <a:t>свою</a:t>
            </a:r>
            <a:endParaRPr sz="2800"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800" b="0" i="0" u="none">
                <a:latin typeface="Arial"/>
              </a:rPr>
              <a:t>работу</a:t>
            </a:r>
            <a:endParaRPr>
              <a:latin typeface="Arial"/>
            </a:endParaRPr>
          </a:p>
        </p:txBody>
      </p:sp>
      <p:sp>
        <p:nvSpPr>
          <p:cNvPr id="3" name="Вертикальный текст 2"/>
          <p:cNvSpPr/>
          <p:nvPr isPhoto="0" userDrawn="0">
            <p:ph type="body" orient="vert" idx="4294967295" hasCustomPrompt="0"/>
          </p:nvPr>
        </p:nvSpPr>
        <p:spPr bwMode="auto">
          <a:xfrm rot="0" flipH="0" flipV="0">
            <a:off x="457200" y="1143000"/>
            <a:ext cx="5599675" cy="5486400"/>
          </a:xfrm>
          <a:prstGeom prst="rect">
            <a:avLst/>
          </a:prstGeom>
        </p:spPr>
        <p:txBody>
          <a:bodyPr vert="horz" anchor="t"/>
          <a:lstStyle/>
          <a:p>
            <a:pPr lvl="0">
              <a:buFont typeface="Arial"/>
              <a:buChar char="•"/>
            </a:pPr>
            <a:r>
              <a:rPr sz="2600">
                <a:solidFill>
                  <a:srgbClr val="7030A0"/>
                </a:solidFill>
              </a:rPr>
              <a:t>Сохраните</a:t>
            </a:r>
            <a:r>
              <a:rPr sz="2600" b="0" i="0" u="none" strike="noStrike">
                <a:latin typeface="Times New Roman"/>
              </a:rPr>
              <a:t> созданную презентацию на своем портале</a:t>
            </a:r>
            <a:endParaRPr sz="2600"/>
          </a:p>
          <a:p>
            <a:pPr lvl="0">
              <a:buFont typeface="Arial"/>
              <a:buChar char="•"/>
            </a:pPr>
            <a:r>
              <a:rPr sz="2600">
                <a:solidFill>
                  <a:srgbClr val="7030A0"/>
                </a:solidFill>
              </a:rPr>
              <a:t>Предоставьте </a:t>
            </a:r>
            <a:r>
              <a:rPr sz="2600" b="0" i="0" u="none" strike="noStrike">
                <a:solidFill>
                  <a:srgbClr val="7030A0"/>
                </a:solidFill>
                <a:latin typeface="Times New Roman"/>
              </a:rPr>
              <a:t>к</a:t>
            </a:r>
            <a:r>
              <a:rPr sz="2600" b="0" i="0" u="none" strike="noStrike">
                <a:solidFill>
                  <a:srgbClr val="7030A0"/>
                </a:solidFill>
                <a:latin typeface="Times New Roman"/>
              </a:rPr>
              <a:t> ней</a:t>
            </a:r>
            <a:r>
              <a:rPr sz="2600">
                <a:solidFill>
                  <a:srgbClr val="7030A0"/>
                </a:solidFill>
              </a:rPr>
              <a:t> доступ</a:t>
            </a:r>
            <a:r>
              <a:rPr sz="2600" b="0" i="0" u="none" strike="noStrike">
                <a:latin typeface="Times New Roman"/>
              </a:rPr>
              <a:t> для других пользователей портала или для сторонних пользователей</a:t>
            </a:r>
            <a:endParaRPr/>
          </a:p>
          <a:p>
            <a:pPr lvl="0">
              <a:buFont typeface="Arial"/>
              <a:buChar char="•"/>
            </a:pPr>
            <a:r>
              <a:rPr sz="2600" b="0" i="0" u="none">
                <a:solidFill>
                  <a:schemeClr val="tx1"/>
                </a:solidFill>
              </a:rPr>
              <a:t>Чтобы</a:t>
            </a:r>
            <a:r>
              <a:rPr sz="26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600" b="0" i="0" u="none">
                <a:solidFill>
                  <a:srgbClr val="7030A0"/>
                </a:solidFill>
              </a:rPr>
              <a:t>совместно работать</a:t>
            </a:r>
            <a:r>
              <a:rPr sz="2600" b="0" i="0" u="none" strike="noStrike">
                <a:solidFill>
                  <a:schemeClr val="tx1"/>
                </a:solidFill>
                <a:latin typeface="Times New Roman"/>
              </a:rPr>
              <a:t> над презентацией</a:t>
            </a:r>
            <a:r>
              <a:rPr sz="2600" b="0" i="0" u="none" strike="noStrike">
                <a:solidFill>
                  <a:schemeClr val="tx1"/>
                </a:solidFill>
                <a:latin typeface="Times New Roman"/>
              </a:rPr>
              <a:t>, определите, кто может ее просматривать, а кто редактировать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rgbClr val="7030A0"/>
                </a:solidFill>
              </a:rPr>
              <a:t>Рас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печатайте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презентацию или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загрузите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ее на жесткий диск как файл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в формате .</a:t>
            </a:r>
            <a:r>
              <a:rPr sz="2800" b="0" i="0" u="none">
                <a:solidFill>
                  <a:srgbClr val="7030A0"/>
                </a:solidFill>
              </a:rPr>
              <a:t>pptx</a:t>
            </a:r>
            <a:r>
              <a:rPr sz="2800" b="0" i="0" u="none">
                <a:solidFill>
                  <a:schemeClr val="tx1"/>
                </a:solidFill>
              </a:rPr>
              <a:t> или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.</a:t>
            </a:r>
            <a:r>
              <a:rPr sz="2800" b="0" i="0" u="none">
                <a:solidFill>
                  <a:srgbClr val="7030A0"/>
                </a:solidFill>
              </a:rPr>
              <a:t>pdf</a:t>
            </a:r>
            <a:endParaRPr/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</a:gradFill>
      </a:fillStyleLst>
      <a:lnStyleLst>
        <a:ln w="6350" cap="flat" cmpd="sng" algn="ctr">
          <a:solidFill>
            <a:schemeClr val="phClr"/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