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yaroslavvb.blogspot.com/2011/09/notmnist-dataset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AF5933-533D-4F19-B256-DE8C215F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2102242"/>
            <a:ext cx="6224713" cy="300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59B8C1-93B5-4846-8E52-CBAF8FB7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notMinist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Inteligência Computacional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2021/2022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Projeto - Fase I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9A253F-98C2-4CEF-AB96-7E6C27C0BA4D}"/>
              </a:ext>
            </a:extLst>
          </p:cNvPr>
          <p:cNvSpPr txBox="1"/>
          <p:nvPr/>
        </p:nvSpPr>
        <p:spPr>
          <a:xfrm>
            <a:off x="7830850" y="4639537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Diogo Dias Lopes– a2018019746</a:t>
            </a:r>
          </a:p>
          <a:p>
            <a:r>
              <a:rPr lang="pt-PT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Leonardo Marques -  a2019123778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FAD6EF-1E11-4183-AD84-783238C58A81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DEBC73-7E52-4C86-8BB7-5540B0F2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26" y="2088976"/>
            <a:ext cx="3455695" cy="34730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9770B5-6258-43BE-B2A4-C96EDE45F70D}"/>
              </a:ext>
            </a:extLst>
          </p:cNvPr>
          <p:cNvSpPr txBox="1"/>
          <p:nvPr/>
        </p:nvSpPr>
        <p:spPr>
          <a:xfrm>
            <a:off x="7162800" y="1384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9477FC-FE7E-417C-9CE6-CB0D24282D6A}"/>
              </a:ext>
            </a:extLst>
          </p:cNvPr>
          <p:cNvSpPr txBox="1"/>
          <p:nvPr/>
        </p:nvSpPr>
        <p:spPr>
          <a:xfrm>
            <a:off x="4812075" y="1262252"/>
            <a:ext cx="738716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Foram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calculadas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métricas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035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relógio&#10;&#10;Descrição gerada automaticamente">
            <a:extLst>
              <a:ext uri="{FF2B5EF4-FFF2-40B4-BE49-F238E27FC236}">
                <a16:creationId xmlns:a16="http://schemas.microsoft.com/office/drawing/2014/main" id="{955405B4-3812-482E-9190-F819A098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5" y="1465259"/>
            <a:ext cx="3639820" cy="1102360"/>
          </a:xfrm>
          <a:prstGeom prst="rect">
            <a:avLst/>
          </a:prstGeom>
        </p:spPr>
      </p:pic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4BBA5293-7EAD-4DE6-8B8A-7E22ED1F3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5" y="3220156"/>
            <a:ext cx="3276600" cy="33115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5343715" y="1388353"/>
            <a:ext cx="3757760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Coeficiente de Aprendizagem=0.01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Épocas= 1000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 de treino 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traincg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rede: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patternet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38200" y="139700"/>
            <a:ext cx="10515600" cy="1325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5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04B0CF-F505-48F2-A5EE-4D01CAF8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5" y="3441469"/>
            <a:ext cx="7029450" cy="903418"/>
          </a:xfrm>
          <a:prstGeom prst="rect">
            <a:avLst/>
          </a:prstGeom>
        </p:spPr>
      </p:pic>
      <p:graphicFrame>
        <p:nvGraphicFramePr>
          <p:cNvPr id="7" name="Tabela 11">
            <a:extLst>
              <a:ext uri="{FF2B5EF4-FFF2-40B4-BE49-F238E27FC236}">
                <a16:creationId xmlns:a16="http://schemas.microsoft.com/office/drawing/2014/main" id="{10CE6E42-1B44-4634-B34E-2AEF29D61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09254"/>
              </p:ext>
            </p:extLst>
          </p:nvPr>
        </p:nvGraphicFramePr>
        <p:xfrm>
          <a:off x="1524834" y="4934708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5343715" y="1388353"/>
            <a:ext cx="3757760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Coeficiente de Aprendizagem=0.01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 de treino : traincg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rede: patternet</a:t>
            </a:r>
          </a:p>
          <a:p>
            <a:endParaRPr lang="pt-PT" dirty="0"/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138DE336-BAAA-4C83-9A32-F706A99D9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3039006"/>
            <a:ext cx="3590925" cy="36429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5C9A37-C37A-4CAC-BC1F-E933042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5" y="3370050"/>
            <a:ext cx="7010400" cy="1066800"/>
          </a:xfrm>
          <a:prstGeom prst="rect">
            <a:avLst/>
          </a:prstGeom>
        </p:spPr>
      </p:pic>
      <p:pic>
        <p:nvPicPr>
          <p:cNvPr id="10" name="Imagem 9" descr="Uma imagem com texto, relógio&#10;&#10;Descrição gerada automaticamente">
            <a:extLst>
              <a:ext uri="{FF2B5EF4-FFF2-40B4-BE49-F238E27FC236}">
                <a16:creationId xmlns:a16="http://schemas.microsoft.com/office/drawing/2014/main" id="{DB2DB6FD-9F93-4E80-9A50-4E14B4C48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7449"/>
            <a:ext cx="3914775" cy="94297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BEBFF96-F89C-4E92-B7FE-B40888D21ABE}"/>
              </a:ext>
            </a:extLst>
          </p:cNvPr>
          <p:cNvSpPr txBox="1">
            <a:spLocks/>
          </p:cNvSpPr>
          <p:nvPr/>
        </p:nvSpPr>
        <p:spPr>
          <a:xfrm>
            <a:off x="838200" y="405240"/>
            <a:ext cx="10515600" cy="1325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06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1- Alteração da arquitetura</a:t>
            </a:r>
          </a:p>
          <a:p>
            <a:pPr algn="ctr"/>
            <a:endParaRPr lang="pt-PT" sz="5000" dirty="0"/>
          </a:p>
        </p:txBody>
      </p:sp>
      <p:graphicFrame>
        <p:nvGraphicFramePr>
          <p:cNvPr id="8" name="Tabela 11">
            <a:extLst>
              <a:ext uri="{FF2B5EF4-FFF2-40B4-BE49-F238E27FC236}">
                <a16:creationId xmlns:a16="http://schemas.microsoft.com/office/drawing/2014/main" id="{9EFDB1E0-CB4B-406C-8771-D561E13E9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07967"/>
              </p:ext>
            </p:extLst>
          </p:nvPr>
        </p:nvGraphicFramePr>
        <p:xfrm>
          <a:off x="1524834" y="4934708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5343715" y="1388353"/>
            <a:ext cx="3757760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Coeficiente de Aprendizagem=0.1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 de treino 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traincg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rede: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patternet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38200" y="139700"/>
            <a:ext cx="10515600" cy="1325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2- Alteração do coeficiente de aprendizagem</a:t>
            </a:r>
          </a:p>
        </p:txBody>
      </p:sp>
      <p:pic>
        <p:nvPicPr>
          <p:cNvPr id="8" name="Imagem 7" descr="Uma imagem com texto, relógio&#10;&#10;Descrição gerada automaticamente">
            <a:extLst>
              <a:ext uri="{FF2B5EF4-FFF2-40B4-BE49-F238E27FC236}">
                <a16:creationId xmlns:a16="http://schemas.microsoft.com/office/drawing/2014/main" id="{2645E35D-049C-446C-8C77-8D79B90A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0" y="1388353"/>
            <a:ext cx="3867150" cy="1171575"/>
          </a:xfrm>
          <a:prstGeom prst="rect">
            <a:avLst/>
          </a:prstGeom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64D6F23F-F3CE-4E64-9947-98DD3B9B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65" y="3167771"/>
            <a:ext cx="3372485" cy="34391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F58B08-4521-4B08-BD95-850A51C1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" y="3260893"/>
            <a:ext cx="7772400" cy="1095375"/>
          </a:xfrm>
          <a:prstGeom prst="rect">
            <a:avLst/>
          </a:prstGeom>
        </p:spPr>
      </p:pic>
      <p:graphicFrame>
        <p:nvGraphicFramePr>
          <p:cNvPr id="4" name="Tabela 11">
            <a:extLst>
              <a:ext uri="{FF2B5EF4-FFF2-40B4-BE49-F238E27FC236}">
                <a16:creationId xmlns:a16="http://schemas.microsoft.com/office/drawing/2014/main" id="{D8C3DBB0-029A-45EC-AD50-B708D4938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01940"/>
              </p:ext>
            </p:extLst>
          </p:nvPr>
        </p:nvGraphicFramePr>
        <p:xfrm>
          <a:off x="1524834" y="4934708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8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6264493" y="1265440"/>
            <a:ext cx="3757760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Coeficiente de Aprendizagem=0.01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 de treino 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traingd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rede: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patternet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38200" y="139701"/>
            <a:ext cx="10515600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06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3-Alteração da função de treino</a:t>
            </a:r>
          </a:p>
        </p:txBody>
      </p:sp>
      <p:pic>
        <p:nvPicPr>
          <p:cNvPr id="7" name="Imagem 6" descr="Uma imagem com texto, relógio&#10;&#10;Descrição gerada automaticamente">
            <a:extLst>
              <a:ext uri="{FF2B5EF4-FFF2-40B4-BE49-F238E27FC236}">
                <a16:creationId xmlns:a16="http://schemas.microsoft.com/office/drawing/2014/main" id="{8C85411B-5C86-465B-AE63-89C78F95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8" y="1255131"/>
            <a:ext cx="3867150" cy="1171575"/>
          </a:xfrm>
          <a:prstGeom prst="rect">
            <a:avLst/>
          </a:prstGeom>
        </p:spPr>
      </p:pic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3A65BCFB-08DB-44ED-B516-53442B513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9" y="2851127"/>
            <a:ext cx="3524250" cy="36144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C6206A-9FCF-4BA2-8E45-4957A2A3A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3" y="3070435"/>
            <a:ext cx="7848600" cy="1209675"/>
          </a:xfrm>
          <a:prstGeom prst="rect">
            <a:avLst/>
          </a:prstGeom>
        </p:spPr>
      </p:pic>
      <p:graphicFrame>
        <p:nvGraphicFramePr>
          <p:cNvPr id="8" name="Tabela 11">
            <a:extLst>
              <a:ext uri="{FF2B5EF4-FFF2-40B4-BE49-F238E27FC236}">
                <a16:creationId xmlns:a16="http://schemas.microsoft.com/office/drawing/2014/main" id="{50883AA7-7688-49DB-9BDB-9CD6B988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68188"/>
              </p:ext>
            </p:extLst>
          </p:nvPr>
        </p:nvGraphicFramePr>
        <p:xfrm>
          <a:off x="1524834" y="4934708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3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6283543" y="1159832"/>
            <a:ext cx="3757760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Épocas=10000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Coeficiente de Aprendizagem=0.01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 de treino 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traingd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rede: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patternet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38200" y="139700"/>
            <a:ext cx="10515600" cy="1325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06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4-Alteração da função de treino com mais iterações</a:t>
            </a:r>
          </a:p>
        </p:txBody>
      </p:sp>
      <p:pic>
        <p:nvPicPr>
          <p:cNvPr id="7" name="Imagem 6" descr="Uma imagem com texto, relógio&#10;&#10;Descrição gerada automaticamente">
            <a:extLst>
              <a:ext uri="{FF2B5EF4-FFF2-40B4-BE49-F238E27FC236}">
                <a16:creationId xmlns:a16="http://schemas.microsoft.com/office/drawing/2014/main" id="{8C85411B-5C86-465B-AE63-89C78F95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8" y="1182279"/>
            <a:ext cx="3867150" cy="1171575"/>
          </a:xfrm>
          <a:prstGeom prst="rect">
            <a:avLst/>
          </a:prstGeom>
        </p:spPr>
      </p:pic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70A74252-4962-4FA9-A428-B27033BFA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12" y="3139245"/>
            <a:ext cx="3295015" cy="35909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8F61E2-FE31-4CE3-A8D2-B5654A44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3" y="3274982"/>
            <a:ext cx="7867650" cy="1076325"/>
          </a:xfrm>
          <a:prstGeom prst="rect">
            <a:avLst/>
          </a:prstGeom>
        </p:spPr>
      </p:pic>
      <p:graphicFrame>
        <p:nvGraphicFramePr>
          <p:cNvPr id="9" name="Tabela 11">
            <a:extLst>
              <a:ext uri="{FF2B5EF4-FFF2-40B4-BE49-F238E27FC236}">
                <a16:creationId xmlns:a16="http://schemas.microsoft.com/office/drawing/2014/main" id="{72B51D22-8D19-4A17-84BE-4FF88CFC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46838"/>
              </p:ext>
            </p:extLst>
          </p:nvPr>
        </p:nvGraphicFramePr>
        <p:xfrm>
          <a:off x="1524834" y="4934708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2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0032FFE-B363-44C1-AEC6-E41640E2785D}"/>
              </a:ext>
            </a:extLst>
          </p:cNvPr>
          <p:cNvSpPr txBox="1"/>
          <p:nvPr/>
        </p:nvSpPr>
        <p:spPr>
          <a:xfrm>
            <a:off x="5122397" y="43180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>
                <a:latin typeface="Georgia" panose="02040502050405020303" pitchFamily="18" charset="0"/>
              </a:rPr>
              <a:t>Conclusões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BF9D1A-EC37-42BC-A542-5C68A6EEF89B}"/>
              </a:ext>
            </a:extLst>
          </p:cNvPr>
          <p:cNvSpPr txBox="1"/>
          <p:nvPr/>
        </p:nvSpPr>
        <p:spPr>
          <a:xfrm>
            <a:off x="144378" y="968419"/>
            <a:ext cx="29694312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defaut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 1: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 2: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F53E7A-0446-46DF-A327-8155BDCA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2" y="1604592"/>
            <a:ext cx="4232304" cy="13570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DFCBBF-AF59-4BA4-995C-96BC782C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29" y="1588150"/>
            <a:ext cx="4232305" cy="1357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20AD1FA-5AE4-4034-9C96-259635D0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2" y="4640145"/>
            <a:ext cx="4232304" cy="1357041"/>
          </a:xfrm>
          <a:prstGeom prst="rect">
            <a:avLst/>
          </a:prstGeom>
        </p:spPr>
      </p:pic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2F348E8F-43E4-4C5E-9A73-61EC07EC0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22852"/>
              </p:ext>
            </p:extLst>
          </p:nvPr>
        </p:nvGraphicFramePr>
        <p:xfrm>
          <a:off x="7061229" y="4587145"/>
          <a:ext cx="4470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3926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85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0032FFE-B363-44C1-AEC6-E41640E2785D}"/>
              </a:ext>
            </a:extLst>
          </p:cNvPr>
          <p:cNvSpPr txBox="1"/>
          <p:nvPr/>
        </p:nvSpPr>
        <p:spPr>
          <a:xfrm>
            <a:off x="5122397" y="4318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latin typeface="Georgia" panose="02040502050405020303" pitchFamily="18" charset="0"/>
              </a:rPr>
              <a:t>Conclusões: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BF9D1A-EC37-42BC-A542-5C68A6EEF89B}"/>
              </a:ext>
            </a:extLst>
          </p:cNvPr>
          <p:cNvSpPr txBox="1"/>
          <p:nvPr/>
        </p:nvSpPr>
        <p:spPr>
          <a:xfrm>
            <a:off x="144378" y="968419"/>
            <a:ext cx="29694312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</a:t>
            </a:r>
            <a:r>
              <a:rPr lang="pt-PT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 3 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pt-PT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PT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 4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endParaRPr lang="pt-PT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F53E7A-0446-46DF-A327-8155BDCA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0" y="1755787"/>
            <a:ext cx="4232304" cy="1357041"/>
          </a:xfrm>
          <a:prstGeom prst="rect">
            <a:avLst/>
          </a:prstGeom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D0A5370-FE70-43F3-9314-9A7BD3DCF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01805"/>
              </p:ext>
            </p:extLst>
          </p:nvPr>
        </p:nvGraphicFramePr>
        <p:xfrm>
          <a:off x="7175500" y="1702787"/>
          <a:ext cx="4569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63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284663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3926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3926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87AB1F9F-7382-437D-8CF4-1F1E2A0E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2" y="4300039"/>
            <a:ext cx="4602879" cy="1591194"/>
          </a:xfrm>
          <a:prstGeom prst="rect">
            <a:avLst/>
          </a:prstGeom>
        </p:spPr>
      </p:pic>
      <p:graphicFrame>
        <p:nvGraphicFramePr>
          <p:cNvPr id="13" name="Tabela 11">
            <a:extLst>
              <a:ext uri="{FF2B5EF4-FFF2-40B4-BE49-F238E27FC236}">
                <a16:creationId xmlns:a16="http://schemas.microsoft.com/office/drawing/2014/main" id="{248EA69B-F331-4926-B9ED-93251B90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31734"/>
              </p:ext>
            </p:extLst>
          </p:nvPr>
        </p:nvGraphicFramePr>
        <p:xfrm>
          <a:off x="6820734" y="4364116"/>
          <a:ext cx="4924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046">
                  <a:extLst>
                    <a:ext uri="{9D8B030D-6E8A-4147-A177-3AD203B41FA5}">
                      <a16:colId xmlns:a16="http://schemas.microsoft.com/office/drawing/2014/main" val="2687602485"/>
                    </a:ext>
                  </a:extLst>
                </a:gridCol>
                <a:gridCol w="2462046">
                  <a:extLst>
                    <a:ext uri="{9D8B030D-6E8A-4147-A177-3AD203B41FA5}">
                      <a16:colId xmlns:a16="http://schemas.microsoft.com/office/drawing/2014/main" val="3088152048"/>
                    </a:ext>
                  </a:extLst>
                </a:gridCol>
              </a:tblGrid>
              <a:tr h="350481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36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87859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dirty="0"/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7711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8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4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D7462B-7BE1-44AC-A953-D20300EF7127}"/>
              </a:ext>
            </a:extLst>
          </p:cNvPr>
          <p:cNvSpPr txBox="1"/>
          <p:nvPr/>
        </p:nvSpPr>
        <p:spPr>
          <a:xfrm>
            <a:off x="1635014" y="952500"/>
            <a:ext cx="6792244" cy="144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u="sng" dirty="0"/>
              <a:t>Referencias: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u="sng" dirty="0">
                <a:solidFill>
                  <a:srgbClr val="0563C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http://yaroslavvb.blogspot.com/2011/09/notmnist-dataset.html</a:t>
            </a:r>
            <a:endParaRPr lang="pt-PT" sz="1800" u="sng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pt-PT" sz="1800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https://www.kaggle.com/lubaroli/notmnist</a:t>
            </a:r>
          </a:p>
          <a:p>
            <a:pPr algn="ctr"/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30553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5D1FAE-5203-41EA-B46F-A7B70C28F53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estudo e Objetivos do problema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66BFE4-BB39-43E3-9B71-99CB96665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714" y="1670093"/>
            <a:ext cx="6514470" cy="3517813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0BE0B4-AFD7-44DA-8E0B-7A5FAD4A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15" y="1260958"/>
            <a:ext cx="2347647" cy="43072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AA6658-9395-475C-A0AF-A5C0F25ACA18}"/>
              </a:ext>
            </a:extLst>
          </p:cNvPr>
          <p:cNvSpPr txBox="1"/>
          <p:nvPr/>
        </p:nvSpPr>
        <p:spPr>
          <a:xfrm>
            <a:off x="4921857" y="2268656"/>
            <a:ext cx="6627226" cy="350593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dataset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proposto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tinha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especificações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exemplos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18724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atributos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Imagem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28x28 (754) 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classes: 10 classes (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letras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A-J)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80890E-0B33-47BE-A1D3-61FD3497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" y="1358058"/>
            <a:ext cx="3328786" cy="41130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15305C-50A6-44CF-8123-98A1E94308DC}"/>
              </a:ext>
            </a:extLst>
          </p:cNvPr>
          <p:cNvSpPr txBox="1"/>
          <p:nvPr/>
        </p:nvSpPr>
        <p:spPr>
          <a:xfrm>
            <a:off x="4706488" y="1746430"/>
            <a:ext cx="7480556" cy="6872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dados:   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203A59-BD3E-4240-A659-3A3F1813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26" y="2499834"/>
            <a:ext cx="3438525" cy="28479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A24129-397D-4BBB-9B09-754B16873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73" y="2724886"/>
            <a:ext cx="2749885" cy="25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15305C-50A6-44CF-8123-98A1E94308DC}"/>
              </a:ext>
            </a:extLst>
          </p:cNvPr>
          <p:cNvSpPr txBox="1"/>
          <p:nvPr/>
        </p:nvSpPr>
        <p:spPr>
          <a:xfrm>
            <a:off x="4713349" y="1317207"/>
            <a:ext cx="7480556" cy="6872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Converter a pasta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um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ficheiro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.mat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203A59-BD3E-4240-A659-3A3F1813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2262785"/>
            <a:ext cx="2716597" cy="22500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9E844F4-E009-48FF-8117-FB953576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3" y="1371555"/>
            <a:ext cx="1900740" cy="4231836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137D75C5-2903-4F1F-B238-709743135CAB}"/>
              </a:ext>
            </a:extLst>
          </p:cNvPr>
          <p:cNvCxnSpPr>
            <a:cxnSpLocks/>
          </p:cNvCxnSpPr>
          <p:nvPr/>
        </p:nvCxnSpPr>
        <p:spPr>
          <a:xfrm>
            <a:off x="7700821" y="3494262"/>
            <a:ext cx="213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7E18D-2239-409E-9EB5-722D08913B9A}"/>
              </a:ext>
            </a:extLst>
          </p:cNvPr>
          <p:cNvSpPr txBox="1"/>
          <p:nvPr/>
        </p:nvSpPr>
        <p:spPr>
          <a:xfrm>
            <a:off x="7619063" y="3047391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matlab_convert.py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2F3F60-102C-47A3-9626-5E60B31B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65" y="3190331"/>
            <a:ext cx="1996773" cy="3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15305C-50A6-44CF-8123-98A1E94308DC}"/>
              </a:ext>
            </a:extLst>
          </p:cNvPr>
          <p:cNvSpPr txBox="1"/>
          <p:nvPr/>
        </p:nvSpPr>
        <p:spPr>
          <a:xfrm>
            <a:off x="4686299" y="1821488"/>
            <a:ext cx="7480556" cy="6872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Dividir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conjunto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treino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conjunto teste: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E844F4-E009-48FF-8117-FB953576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83" y="1371555"/>
            <a:ext cx="1900740" cy="42318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A7EED8-F9E8-4795-ABAD-C3358D29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44548"/>
            <a:ext cx="2647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15305C-50A6-44CF-8123-98A1E94308DC}"/>
              </a:ext>
            </a:extLst>
          </p:cNvPr>
          <p:cNvSpPr txBox="1"/>
          <p:nvPr/>
        </p:nvSpPr>
        <p:spPr>
          <a:xfrm>
            <a:off x="4743448" y="1110447"/>
            <a:ext cx="7480556" cy="6872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MLP-Multiple Layer Perceptron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Uma imagem com texto, relógio&#10;&#10;Descrição gerada automaticamente">
            <a:extLst>
              <a:ext uri="{FF2B5EF4-FFF2-40B4-BE49-F238E27FC236}">
                <a16:creationId xmlns:a16="http://schemas.microsoft.com/office/drawing/2014/main" id="{75F28C5A-04AA-418D-9413-785F124D6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76" y="1780822"/>
            <a:ext cx="5538099" cy="1677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794FE-C102-4B67-9AB5-5AE5D3EB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43" y="2241833"/>
            <a:ext cx="2296569" cy="24917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0D02C2-1022-4E4D-9F9A-1700D205B745}"/>
              </a:ext>
            </a:extLst>
          </p:cNvPr>
          <p:cNvSpPr txBox="1"/>
          <p:nvPr/>
        </p:nvSpPr>
        <p:spPr>
          <a:xfrm>
            <a:off x="5798646" y="4324350"/>
            <a:ext cx="48526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configurações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testadas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8E746D-FC70-42C3-912B-639F3CAC06C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Esquema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Orange</a:t>
            </a:r>
          </a:p>
        </p:txBody>
      </p:sp>
      <p:pic>
        <p:nvPicPr>
          <p:cNvPr id="3" name="Imagem 2" descr="Uma imagem com mapa&#10;&#10;Descrição gerada automaticamente">
            <a:extLst>
              <a:ext uri="{FF2B5EF4-FFF2-40B4-BE49-F238E27FC236}">
                <a16:creationId xmlns:a16="http://schemas.microsoft.com/office/drawing/2014/main" id="{1931F455-EB0B-4EDF-86B9-6030DFDA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71" y="1295962"/>
            <a:ext cx="5250555" cy="42660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FAD6EF-1E11-4183-AD84-783238C58A81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Analise de Resultados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9770B5-6258-43BE-B2A4-C96EDE45F70D}"/>
              </a:ext>
            </a:extLst>
          </p:cNvPr>
          <p:cNvSpPr txBox="1"/>
          <p:nvPr/>
        </p:nvSpPr>
        <p:spPr>
          <a:xfrm>
            <a:off x="7162800" y="1384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787D2B-0C2B-4C2B-96EA-A4CF7CEA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19" y="2741653"/>
            <a:ext cx="6581775" cy="23622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6812E7-3B74-41CB-B20C-6271E1700E83}"/>
              </a:ext>
            </a:extLst>
          </p:cNvPr>
          <p:cNvSpPr txBox="1"/>
          <p:nvPr/>
        </p:nvSpPr>
        <p:spPr>
          <a:xfrm>
            <a:off x="4555183" y="1262253"/>
            <a:ext cx="764405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utilizada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confusion()</a:t>
            </a:r>
          </a:p>
        </p:txBody>
      </p:sp>
    </p:spTree>
    <p:extLst>
      <p:ext uri="{BB962C8B-B14F-4D97-AF65-F5344CB8AC3E}">
        <p14:creationId xmlns:p14="http://schemas.microsoft.com/office/powerpoint/2010/main" val="342982900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352</Words>
  <Application>Microsoft Office PowerPoint</Application>
  <PresentationFormat>Ecrã Panorâmico</PresentationFormat>
  <Paragraphs>120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Meiryo</vt:lpstr>
      <vt:lpstr>Corbel</vt:lpstr>
      <vt:lpstr>Georgia</vt:lpstr>
      <vt:lpstr>ShojiVTI</vt:lpstr>
      <vt:lpstr>notMinist Data Set Inteligência Computacional 2021/2022 Projeto - Fase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notMinist Data Set Inteligência Computacional 2021/2022 Projeto - Fase I</dc:title>
  <dc:creator>Diogo Dias Lopes</dc:creator>
  <cp:lastModifiedBy>Diogo Dias Lopes</cp:lastModifiedBy>
  <cp:revision>3</cp:revision>
  <dcterms:created xsi:type="dcterms:W3CDTF">2021-11-25T22:31:28Z</dcterms:created>
  <dcterms:modified xsi:type="dcterms:W3CDTF">2021-11-26T14:06:04Z</dcterms:modified>
</cp:coreProperties>
</file>