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6" r:id="rId7"/>
    <p:sldId id="276" r:id="rId8"/>
    <p:sldId id="275" r:id="rId9"/>
    <p:sldId id="273" r:id="rId10"/>
    <p:sldId id="272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embeddedFontLst>
    <p:embeddedFont>
      <p:font typeface="Calibri" pitchFamily="34" charset="0"/>
      <p:regular r:id="rId18"/>
      <p:bold r:id="rId19"/>
      <p:italic r:id="rId20"/>
      <p:boldItalic r:id="rId21"/>
    </p:embeddedFont>
    <p:embeddedFont>
      <p:font typeface="Roboto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40" d="100"/>
          <a:sy n="140" d="100"/>
        </p:scale>
        <p:origin x="253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10772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b21f1fc70c_0_9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2b21f1fc70c_0_9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c3967c1b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3c3967c1b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b12715800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g2b12715800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b127158003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g2b12715800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e5d560d0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g2ae5d560d0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b21f1fc70c_0_9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2b21f1fc70c_0_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b21f1fc70c_0_9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2b21f1fc70c_0_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b21f1fc70c_0_9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2b21f1fc70c_0_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b21f1fc70c_0_9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2b21f1fc70c_0_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37882" y="-1628587"/>
            <a:ext cx="12729880" cy="8486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10816" y="5248810"/>
            <a:ext cx="2214622" cy="124343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3403475" y="3204900"/>
            <a:ext cx="7626300" cy="14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4953325" y="5782150"/>
            <a:ext cx="48201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2000" b="1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Presented by: Monde Nkuna</a:t>
            </a:r>
            <a:endParaRPr sz="2000" b="1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2000" b="1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Date:  23/01/2024</a:t>
            </a:r>
            <a:endParaRPr sz="2000" b="1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87750" y="1830600"/>
            <a:ext cx="11272500" cy="14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Programme</a:t>
            </a:r>
            <a:endParaRPr sz="9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-3" y="-944516"/>
            <a:ext cx="12922627" cy="725480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3"/>
          <p:cNvSpPr txBox="1">
            <a:spLocks noGrp="1"/>
          </p:cNvSpPr>
          <p:nvPr>
            <p:ph type="title"/>
          </p:nvPr>
        </p:nvSpPr>
        <p:spPr>
          <a:xfrm>
            <a:off x="1842150" y="568625"/>
            <a:ext cx="79578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Solution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10816" y="5248810"/>
            <a:ext cx="2214622" cy="124343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3"/>
          <p:cNvSpPr/>
          <p:nvPr/>
        </p:nvSpPr>
        <p:spPr>
          <a:xfrm>
            <a:off x="5070591" y="1934467"/>
            <a:ext cx="2050800" cy="590100"/>
          </a:xfrm>
          <a:prstGeom prst="roundRect">
            <a:avLst>
              <a:gd name="adj" fmla="val 50000"/>
            </a:avLst>
          </a:prstGeom>
          <a:solidFill>
            <a:srgbClr val="0942A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Challenge1Main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93" name="Google Shape;193;p23"/>
          <p:cNvSpPr/>
          <p:nvPr/>
        </p:nvSpPr>
        <p:spPr>
          <a:xfrm>
            <a:off x="9992537" y="3133943"/>
            <a:ext cx="2050800" cy="590100"/>
          </a:xfrm>
          <a:prstGeom prst="roundRect">
            <a:avLst>
              <a:gd name="adj" fmla="val 50000"/>
            </a:avLst>
          </a:prstGeom>
          <a:solidFill>
            <a:srgbClr val="0D5CD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Printer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94" name="Google Shape;194;p23"/>
          <p:cNvSpPr/>
          <p:nvPr/>
        </p:nvSpPr>
        <p:spPr>
          <a:xfrm>
            <a:off x="180496" y="3133943"/>
            <a:ext cx="2050800" cy="590100"/>
          </a:xfrm>
          <a:prstGeom prst="roundRect">
            <a:avLst>
              <a:gd name="adj" fmla="val 50000"/>
            </a:avLst>
          </a:prstGeom>
          <a:solidFill>
            <a:srgbClr val="0D5CD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Prompter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95" name="Google Shape;195;p23"/>
          <p:cNvSpPr/>
          <p:nvPr/>
        </p:nvSpPr>
        <p:spPr>
          <a:xfrm>
            <a:off x="1583200" y="4333670"/>
            <a:ext cx="2050800" cy="590100"/>
          </a:xfrm>
          <a:prstGeom prst="roundRect">
            <a:avLst>
              <a:gd name="adj" fmla="val 50000"/>
            </a:avLst>
          </a:prstGeom>
          <a:solidFill>
            <a:srgbClr val="307A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DateValidator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96" name="Google Shape;196;p23"/>
          <p:cNvSpPr/>
          <p:nvPr/>
        </p:nvSpPr>
        <p:spPr>
          <a:xfrm>
            <a:off x="3837191" y="4333670"/>
            <a:ext cx="2050800" cy="590100"/>
          </a:xfrm>
          <a:prstGeom prst="roundRect">
            <a:avLst>
              <a:gd name="adj" fmla="val 50000"/>
            </a:avLst>
          </a:prstGeom>
          <a:solidFill>
            <a:srgbClr val="307A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NumberValidator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97" name="Google Shape;197;p23"/>
          <p:cNvSpPr/>
          <p:nvPr/>
        </p:nvSpPr>
        <p:spPr>
          <a:xfrm>
            <a:off x="6304000" y="4333670"/>
            <a:ext cx="2050800" cy="590100"/>
          </a:xfrm>
          <a:prstGeom prst="roundRect">
            <a:avLst>
              <a:gd name="adj" fmla="val 50000"/>
            </a:avLst>
          </a:prstGeom>
          <a:solidFill>
            <a:srgbClr val="307A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AgeCalculator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98" name="Google Shape;198;p23"/>
          <p:cNvSpPr/>
          <p:nvPr/>
        </p:nvSpPr>
        <p:spPr>
          <a:xfrm>
            <a:off x="8683866" y="4298120"/>
            <a:ext cx="2050800" cy="590100"/>
          </a:xfrm>
          <a:prstGeom prst="roundRect">
            <a:avLst>
              <a:gd name="adj" fmla="val 50000"/>
            </a:avLst>
          </a:prstGeom>
          <a:solidFill>
            <a:srgbClr val="307A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MilesCalculator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199" name="Google Shape;199;p23"/>
          <p:cNvCxnSpPr>
            <a:stCxn id="192" idx="2"/>
            <a:endCxn id="193" idx="0"/>
          </p:cNvCxnSpPr>
          <p:nvPr/>
        </p:nvCxnSpPr>
        <p:spPr>
          <a:xfrm rot="-5400000" flipH="1">
            <a:off x="8252241" y="368317"/>
            <a:ext cx="609300" cy="49218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0" name="Google Shape;200;p23"/>
          <p:cNvCxnSpPr>
            <a:stCxn id="194" idx="0"/>
            <a:endCxn id="192" idx="2"/>
          </p:cNvCxnSpPr>
          <p:nvPr/>
        </p:nvCxnSpPr>
        <p:spPr>
          <a:xfrm rot="-5400000">
            <a:off x="3346246" y="384294"/>
            <a:ext cx="609300" cy="48900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1" name="Google Shape;201;p23"/>
          <p:cNvCxnSpPr>
            <a:endCxn id="196" idx="0"/>
          </p:cNvCxnSpPr>
          <p:nvPr/>
        </p:nvCxnSpPr>
        <p:spPr>
          <a:xfrm rot="5400000">
            <a:off x="4123691" y="3589370"/>
            <a:ext cx="1483200" cy="5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2" name="Google Shape;202;p23"/>
          <p:cNvCxnSpPr>
            <a:stCxn id="195" idx="0"/>
          </p:cNvCxnSpPr>
          <p:nvPr/>
        </p:nvCxnSpPr>
        <p:spPr>
          <a:xfrm rot="-5400000">
            <a:off x="1870750" y="3588320"/>
            <a:ext cx="1483200" cy="7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3" name="Google Shape;203;p23"/>
          <p:cNvCxnSpPr>
            <a:endCxn id="198" idx="0"/>
          </p:cNvCxnSpPr>
          <p:nvPr/>
        </p:nvCxnSpPr>
        <p:spPr>
          <a:xfrm>
            <a:off x="8128566" y="2835920"/>
            <a:ext cx="1580700" cy="1462200"/>
          </a:xfrm>
          <a:prstGeom prst="bentConnector2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4" name="Google Shape;204;p23"/>
          <p:cNvSpPr/>
          <p:nvPr/>
        </p:nvSpPr>
        <p:spPr>
          <a:xfrm>
            <a:off x="1226825" y="4085000"/>
            <a:ext cx="4748100" cy="15939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Validator</a:t>
            </a:r>
            <a:endParaRPr/>
          </a:p>
        </p:txBody>
      </p:sp>
      <p:cxnSp>
        <p:nvCxnSpPr>
          <p:cNvPr id="205" name="Google Shape;205;p23"/>
          <p:cNvCxnSpPr>
            <a:stCxn id="197" idx="0"/>
          </p:cNvCxnSpPr>
          <p:nvPr/>
        </p:nvCxnSpPr>
        <p:spPr>
          <a:xfrm rot="5400000" flipH="1">
            <a:off x="6585400" y="3589670"/>
            <a:ext cx="1468500" cy="19500"/>
          </a:xfrm>
          <a:prstGeom prst="bentConnector3">
            <a:avLst>
              <a:gd name="adj1" fmla="val 3939"/>
            </a:avLst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6" name="Google Shape;206;p23"/>
          <p:cNvSpPr/>
          <p:nvPr/>
        </p:nvSpPr>
        <p:spPr>
          <a:xfrm>
            <a:off x="6167400" y="4085000"/>
            <a:ext cx="4748100" cy="1570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Calculator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39351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31373" y="-403491"/>
            <a:ext cx="12922627" cy="725480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5"/>
          <p:cNvSpPr txBox="1">
            <a:spLocks noGrp="1"/>
          </p:cNvSpPr>
          <p:nvPr>
            <p:ph type="title"/>
          </p:nvPr>
        </p:nvSpPr>
        <p:spPr>
          <a:xfrm>
            <a:off x="1359600" y="597875"/>
            <a:ext cx="79578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Other Options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5"/>
          <p:cNvSpPr txBox="1"/>
          <p:nvPr/>
        </p:nvSpPr>
        <p:spPr>
          <a:xfrm>
            <a:off x="1081200" y="1236600"/>
            <a:ext cx="783420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Oriented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➢"/>
            </a:pP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Inheritance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Monoliths 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Iterate through loops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6" name="Google Shape;236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10816" y="5248810"/>
            <a:ext cx="2214622" cy="1243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-3" y="-403491"/>
            <a:ext cx="12922627" cy="7254806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6"/>
          <p:cNvSpPr txBox="1">
            <a:spLocks noGrp="1"/>
          </p:cNvSpPr>
          <p:nvPr>
            <p:ph type="title"/>
          </p:nvPr>
        </p:nvSpPr>
        <p:spPr>
          <a:xfrm>
            <a:off x="1359600" y="597875"/>
            <a:ext cx="79578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Other Options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6"/>
          <p:cNvSpPr txBox="1"/>
          <p:nvPr/>
        </p:nvSpPr>
        <p:spPr>
          <a:xfrm>
            <a:off x="998825" y="1236600"/>
            <a:ext cx="783420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Iterate through loops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4" name="Google Shape;244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10816" y="5248810"/>
            <a:ext cx="2214622" cy="1243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15825" y="1920250"/>
            <a:ext cx="7645351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-3" y="-403491"/>
            <a:ext cx="12922627" cy="7254806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7"/>
          <p:cNvSpPr txBox="1">
            <a:spLocks noGrp="1"/>
          </p:cNvSpPr>
          <p:nvPr>
            <p:ph type="title"/>
          </p:nvPr>
        </p:nvSpPr>
        <p:spPr>
          <a:xfrm>
            <a:off x="1359600" y="597875"/>
            <a:ext cx="79578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Other Options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7"/>
          <p:cNvSpPr txBox="1"/>
          <p:nvPr/>
        </p:nvSpPr>
        <p:spPr>
          <a:xfrm>
            <a:off x="998825" y="1236600"/>
            <a:ext cx="783420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Inheritance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10816" y="5248810"/>
            <a:ext cx="2214622" cy="1243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72800" y="1987725"/>
            <a:ext cx="7531400" cy="427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45459" y="0"/>
            <a:ext cx="129514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8"/>
          <p:cNvSpPr txBox="1">
            <a:spLocks noGrp="1"/>
          </p:cNvSpPr>
          <p:nvPr>
            <p:ph type="title"/>
          </p:nvPr>
        </p:nvSpPr>
        <p:spPr>
          <a:xfrm>
            <a:off x="836125" y="6736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b="1"/>
              <a:t>Decisions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8"/>
          <p:cNvSpPr txBox="1"/>
          <p:nvPr/>
        </p:nvSpPr>
        <p:spPr>
          <a:xfrm>
            <a:off x="836135" y="1611501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Practices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of Static instead of Inheritance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writing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Decoupling methods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user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" name="Google Shape;262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10816" y="5248810"/>
            <a:ext cx="2214622" cy="1243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-1" y="0"/>
            <a:ext cx="12887325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9"/>
          <p:cNvSpPr txBox="1">
            <a:spLocks noGrp="1"/>
          </p:cNvSpPr>
          <p:nvPr>
            <p:ph type="title"/>
          </p:nvPr>
        </p:nvSpPr>
        <p:spPr>
          <a:xfrm>
            <a:off x="2083075" y="319175"/>
            <a:ext cx="8304900" cy="7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b="1"/>
              <a:t>Conclusion and recommendations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9"/>
          <p:cNvSpPr txBox="1"/>
          <p:nvPr/>
        </p:nvSpPr>
        <p:spPr>
          <a:xfrm>
            <a:off x="2777850" y="1201675"/>
            <a:ext cx="7669800" cy="39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➢"/>
            </a:pPr>
            <a:r>
              <a:rPr lang="en-US" sz="2400">
                <a:solidFill>
                  <a:schemeClr val="dk1"/>
                </a:solidFill>
              </a:rPr>
              <a:t>Overall</a:t>
            </a:r>
            <a:endParaRPr sz="2400">
              <a:solidFill>
                <a:schemeClr val="dk1"/>
              </a:solidFill>
            </a:endParaRPr>
          </a:p>
          <a:p>
            <a:pPr marL="457200" marR="0" lvl="0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➢"/>
            </a:pPr>
            <a:r>
              <a:rPr lang="en-US" sz="2400">
                <a:solidFill>
                  <a:schemeClr val="dk1"/>
                </a:solidFill>
              </a:rPr>
              <a:t>best use</a:t>
            </a:r>
            <a:endParaRPr sz="2400">
              <a:solidFill>
                <a:schemeClr val="dk1"/>
              </a:solidFill>
            </a:endParaRPr>
          </a:p>
          <a:p>
            <a:pPr marL="457200" marR="0" lvl="0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➢"/>
            </a:pPr>
            <a:r>
              <a:rPr lang="en-US" sz="2400">
                <a:solidFill>
                  <a:schemeClr val="dk1"/>
                </a:solidFill>
              </a:rPr>
              <a:t>what to improve</a:t>
            </a:r>
            <a:endParaRPr sz="2400">
              <a:solidFill>
                <a:schemeClr val="dk1"/>
              </a:solidFill>
            </a:endParaRPr>
          </a:p>
          <a:p>
            <a:pPr marL="457200" marR="0" lvl="0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➢"/>
            </a:pPr>
            <a:r>
              <a:rPr lang="en-US" sz="2400">
                <a:solidFill>
                  <a:schemeClr val="dk1"/>
                </a:solidFill>
              </a:rPr>
              <a:t>Considerations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270" name="Google Shape;270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10816" y="5248810"/>
            <a:ext cx="2214622" cy="1243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-3" y="-327291"/>
            <a:ext cx="12922627" cy="725480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2117100" y="510150"/>
            <a:ext cx="79578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Introduction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2344125" y="1630150"/>
            <a:ext cx="7834200" cy="4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-4064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➢"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Overview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064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➢"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programme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064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➢"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Benefits in industry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74891" y="5321910"/>
            <a:ext cx="2214622" cy="1243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667000"/>
            <a:ext cx="12192001" cy="1219200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4642025" y="1017000"/>
            <a:ext cx="5311500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1280325" y="1809775"/>
            <a:ext cx="8520600" cy="24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064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➢"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Problem Statement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064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➢"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064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➢"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Other Options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064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➢"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Decisions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064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➢"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Conclusion &amp; Recommendations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10816" y="5248810"/>
            <a:ext cx="2214622" cy="1243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13272248" cy="720096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2473575" y="517000"/>
            <a:ext cx="85206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b="1"/>
              <a:t>Problem statement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916825" y="1418625"/>
            <a:ext cx="10769100" cy="3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064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➢"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Lack of Data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4064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➢"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Non efficiency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4064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➢"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Admin issues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71291" y="5281735"/>
            <a:ext cx="2214622" cy="1243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-3" y="-403491"/>
            <a:ext cx="12922627" cy="725480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1842150" y="568625"/>
            <a:ext cx="79578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Solution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1627600" y="1694100"/>
            <a:ext cx="7834200" cy="44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marR="0" lvl="0" indent="-3429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 used on Code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Reliability</a:t>
            </a:r>
            <a:b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10816" y="5248810"/>
            <a:ext cx="2214622" cy="1243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-3" y="-944516"/>
            <a:ext cx="12922627" cy="725480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4"/>
          <p:cNvSpPr txBox="1">
            <a:spLocks noGrp="1"/>
          </p:cNvSpPr>
          <p:nvPr>
            <p:ph type="title"/>
          </p:nvPr>
        </p:nvSpPr>
        <p:spPr>
          <a:xfrm>
            <a:off x="1842150" y="568625"/>
            <a:ext cx="79578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Solution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10816" y="5248810"/>
            <a:ext cx="2214622" cy="1243439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4"/>
          <p:cNvSpPr/>
          <p:nvPr/>
        </p:nvSpPr>
        <p:spPr>
          <a:xfrm>
            <a:off x="5070591" y="1934467"/>
            <a:ext cx="2050800" cy="590100"/>
          </a:xfrm>
          <a:prstGeom prst="roundRect">
            <a:avLst>
              <a:gd name="adj" fmla="val 50000"/>
            </a:avLst>
          </a:prstGeom>
          <a:solidFill>
            <a:srgbClr val="0942A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Challenge1Main</a:t>
            </a:r>
            <a:endParaRPr sz="1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-3" y="-944516"/>
            <a:ext cx="12922627" cy="725480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4"/>
          <p:cNvSpPr txBox="1">
            <a:spLocks noGrp="1"/>
          </p:cNvSpPr>
          <p:nvPr>
            <p:ph type="title"/>
          </p:nvPr>
        </p:nvSpPr>
        <p:spPr>
          <a:xfrm>
            <a:off x="1842150" y="568625"/>
            <a:ext cx="79578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Solution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10816" y="5248810"/>
            <a:ext cx="2214622" cy="1243439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4"/>
          <p:cNvSpPr/>
          <p:nvPr/>
        </p:nvSpPr>
        <p:spPr>
          <a:xfrm>
            <a:off x="5070591" y="1934467"/>
            <a:ext cx="2050800" cy="590100"/>
          </a:xfrm>
          <a:prstGeom prst="roundRect">
            <a:avLst>
              <a:gd name="adj" fmla="val 50000"/>
            </a:avLst>
          </a:prstGeom>
          <a:solidFill>
            <a:srgbClr val="0942A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Challenge1Main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16" name="Google Shape;216;p24"/>
          <p:cNvSpPr/>
          <p:nvPr/>
        </p:nvSpPr>
        <p:spPr>
          <a:xfrm>
            <a:off x="180496" y="3133943"/>
            <a:ext cx="2050800" cy="590100"/>
          </a:xfrm>
          <a:prstGeom prst="roundRect">
            <a:avLst>
              <a:gd name="adj" fmla="val 50000"/>
            </a:avLst>
          </a:prstGeom>
          <a:solidFill>
            <a:srgbClr val="0D5CD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Prompter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222" name="Google Shape;222;p24"/>
          <p:cNvCxnSpPr>
            <a:stCxn id="216" idx="0"/>
            <a:endCxn id="214" idx="2"/>
          </p:cNvCxnSpPr>
          <p:nvPr/>
        </p:nvCxnSpPr>
        <p:spPr>
          <a:xfrm rot="-5400000">
            <a:off x="3346246" y="384294"/>
            <a:ext cx="609300" cy="48900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5" name="Google Shape;225;p24"/>
          <p:cNvCxnSpPr/>
          <p:nvPr/>
        </p:nvCxnSpPr>
        <p:spPr>
          <a:xfrm rot="5400000" flipH="1" flipV="1">
            <a:off x="6095991" y="2850470"/>
            <a:ext cx="12700" cy="12700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588693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-3" y="-944516"/>
            <a:ext cx="12922627" cy="725480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4"/>
          <p:cNvSpPr txBox="1">
            <a:spLocks noGrp="1"/>
          </p:cNvSpPr>
          <p:nvPr>
            <p:ph type="title"/>
          </p:nvPr>
        </p:nvSpPr>
        <p:spPr>
          <a:xfrm>
            <a:off x="1842150" y="568625"/>
            <a:ext cx="79578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Solution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10816" y="5248810"/>
            <a:ext cx="2214622" cy="1243439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4"/>
          <p:cNvSpPr/>
          <p:nvPr/>
        </p:nvSpPr>
        <p:spPr>
          <a:xfrm>
            <a:off x="5070591" y="1934467"/>
            <a:ext cx="2050800" cy="590100"/>
          </a:xfrm>
          <a:prstGeom prst="roundRect">
            <a:avLst>
              <a:gd name="adj" fmla="val 50000"/>
            </a:avLst>
          </a:prstGeom>
          <a:solidFill>
            <a:srgbClr val="0942A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Challenge1Main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16" name="Google Shape;216;p24"/>
          <p:cNvSpPr/>
          <p:nvPr/>
        </p:nvSpPr>
        <p:spPr>
          <a:xfrm>
            <a:off x="180496" y="3133943"/>
            <a:ext cx="2050800" cy="590100"/>
          </a:xfrm>
          <a:prstGeom prst="roundRect">
            <a:avLst>
              <a:gd name="adj" fmla="val 50000"/>
            </a:avLst>
          </a:prstGeom>
          <a:solidFill>
            <a:srgbClr val="0D5CD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Prompter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17" name="Google Shape;217;p24"/>
          <p:cNvSpPr/>
          <p:nvPr/>
        </p:nvSpPr>
        <p:spPr>
          <a:xfrm>
            <a:off x="1583200" y="4333670"/>
            <a:ext cx="2050800" cy="590100"/>
          </a:xfrm>
          <a:prstGeom prst="roundRect">
            <a:avLst>
              <a:gd name="adj" fmla="val 50000"/>
            </a:avLst>
          </a:prstGeom>
          <a:solidFill>
            <a:srgbClr val="307A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DateValidator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18" name="Google Shape;218;p24"/>
          <p:cNvSpPr/>
          <p:nvPr/>
        </p:nvSpPr>
        <p:spPr>
          <a:xfrm>
            <a:off x="3837191" y="4333670"/>
            <a:ext cx="2050800" cy="590100"/>
          </a:xfrm>
          <a:prstGeom prst="roundRect">
            <a:avLst>
              <a:gd name="adj" fmla="val 50000"/>
            </a:avLst>
          </a:prstGeom>
          <a:solidFill>
            <a:srgbClr val="307A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NumberValidator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222" name="Google Shape;222;p24"/>
          <p:cNvCxnSpPr>
            <a:stCxn id="216" idx="0"/>
            <a:endCxn id="214" idx="2"/>
          </p:cNvCxnSpPr>
          <p:nvPr/>
        </p:nvCxnSpPr>
        <p:spPr>
          <a:xfrm rot="-5400000">
            <a:off x="3346246" y="384294"/>
            <a:ext cx="609300" cy="48900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3" name="Google Shape;223;p24"/>
          <p:cNvCxnSpPr>
            <a:endCxn id="218" idx="0"/>
          </p:cNvCxnSpPr>
          <p:nvPr/>
        </p:nvCxnSpPr>
        <p:spPr>
          <a:xfrm rot="5400000">
            <a:off x="4110403" y="3581482"/>
            <a:ext cx="1504376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4" name="Google Shape;224;p24"/>
          <p:cNvCxnSpPr>
            <a:stCxn id="217" idx="0"/>
          </p:cNvCxnSpPr>
          <p:nvPr/>
        </p:nvCxnSpPr>
        <p:spPr>
          <a:xfrm rot="-5400000">
            <a:off x="1870750" y="3588320"/>
            <a:ext cx="1483200" cy="7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5" name="Google Shape;225;p24"/>
          <p:cNvCxnSpPr/>
          <p:nvPr/>
        </p:nvCxnSpPr>
        <p:spPr>
          <a:xfrm rot="5400000" flipH="1" flipV="1">
            <a:off x="6095991" y="2850470"/>
            <a:ext cx="12700" cy="12700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6" name="Google Shape;226;p24"/>
          <p:cNvSpPr/>
          <p:nvPr/>
        </p:nvSpPr>
        <p:spPr>
          <a:xfrm>
            <a:off x="1226825" y="4085000"/>
            <a:ext cx="4748100" cy="15939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Validator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99714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-3" y="-944516"/>
            <a:ext cx="12922627" cy="725480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4"/>
          <p:cNvSpPr txBox="1">
            <a:spLocks noGrp="1"/>
          </p:cNvSpPr>
          <p:nvPr>
            <p:ph type="title"/>
          </p:nvPr>
        </p:nvSpPr>
        <p:spPr>
          <a:xfrm>
            <a:off x="1842150" y="568625"/>
            <a:ext cx="79578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Solution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10816" y="5248810"/>
            <a:ext cx="2214622" cy="1243439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4"/>
          <p:cNvSpPr/>
          <p:nvPr/>
        </p:nvSpPr>
        <p:spPr>
          <a:xfrm>
            <a:off x="5070591" y="1934467"/>
            <a:ext cx="2050800" cy="590100"/>
          </a:xfrm>
          <a:prstGeom prst="roundRect">
            <a:avLst>
              <a:gd name="adj" fmla="val 50000"/>
            </a:avLst>
          </a:prstGeom>
          <a:solidFill>
            <a:srgbClr val="0942A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Challenge1Main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16" name="Google Shape;216;p24"/>
          <p:cNvSpPr/>
          <p:nvPr/>
        </p:nvSpPr>
        <p:spPr>
          <a:xfrm>
            <a:off x="180496" y="3133943"/>
            <a:ext cx="2050800" cy="590100"/>
          </a:xfrm>
          <a:prstGeom prst="roundRect">
            <a:avLst>
              <a:gd name="adj" fmla="val 50000"/>
            </a:avLst>
          </a:prstGeom>
          <a:solidFill>
            <a:srgbClr val="0D5CD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Prompter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17" name="Google Shape;217;p24"/>
          <p:cNvSpPr/>
          <p:nvPr/>
        </p:nvSpPr>
        <p:spPr>
          <a:xfrm>
            <a:off x="1583200" y="4333670"/>
            <a:ext cx="2050800" cy="590100"/>
          </a:xfrm>
          <a:prstGeom prst="roundRect">
            <a:avLst>
              <a:gd name="adj" fmla="val 50000"/>
            </a:avLst>
          </a:prstGeom>
          <a:solidFill>
            <a:srgbClr val="307A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DateValidator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18" name="Google Shape;218;p24"/>
          <p:cNvSpPr/>
          <p:nvPr/>
        </p:nvSpPr>
        <p:spPr>
          <a:xfrm>
            <a:off x="3837191" y="4333670"/>
            <a:ext cx="2050800" cy="590100"/>
          </a:xfrm>
          <a:prstGeom prst="roundRect">
            <a:avLst>
              <a:gd name="adj" fmla="val 50000"/>
            </a:avLst>
          </a:prstGeom>
          <a:solidFill>
            <a:srgbClr val="307A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NumberValidator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19" name="Google Shape;219;p24"/>
          <p:cNvSpPr/>
          <p:nvPr/>
        </p:nvSpPr>
        <p:spPr>
          <a:xfrm>
            <a:off x="6304000" y="4333670"/>
            <a:ext cx="2050800" cy="590100"/>
          </a:xfrm>
          <a:prstGeom prst="roundRect">
            <a:avLst>
              <a:gd name="adj" fmla="val 50000"/>
            </a:avLst>
          </a:prstGeom>
          <a:solidFill>
            <a:srgbClr val="307A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AgeCalculator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8683866" y="4298120"/>
            <a:ext cx="2050800" cy="590100"/>
          </a:xfrm>
          <a:prstGeom prst="roundRect">
            <a:avLst>
              <a:gd name="adj" fmla="val 50000"/>
            </a:avLst>
          </a:prstGeom>
          <a:solidFill>
            <a:srgbClr val="307A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MilesCalculator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221" name="Google Shape;221;p24"/>
          <p:cNvCxnSpPr>
            <a:stCxn id="214" idx="2"/>
          </p:cNvCxnSpPr>
          <p:nvPr/>
        </p:nvCxnSpPr>
        <p:spPr>
          <a:xfrm rot="16200000" flipH="1">
            <a:off x="7739677" y="880880"/>
            <a:ext cx="325903" cy="3613275"/>
          </a:xfrm>
          <a:prstGeom prst="bentConnector2">
            <a:avLst/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2" name="Google Shape;222;p24"/>
          <p:cNvCxnSpPr>
            <a:stCxn id="216" idx="0"/>
            <a:endCxn id="214" idx="2"/>
          </p:cNvCxnSpPr>
          <p:nvPr/>
        </p:nvCxnSpPr>
        <p:spPr>
          <a:xfrm rot="-5400000">
            <a:off x="3346246" y="384294"/>
            <a:ext cx="609300" cy="48900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3" name="Google Shape;223;p24"/>
          <p:cNvCxnSpPr>
            <a:endCxn id="218" idx="0"/>
          </p:cNvCxnSpPr>
          <p:nvPr/>
        </p:nvCxnSpPr>
        <p:spPr>
          <a:xfrm rot="5400000">
            <a:off x="4123691" y="3589369"/>
            <a:ext cx="1483201" cy="5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4" name="Google Shape;224;p24"/>
          <p:cNvCxnSpPr>
            <a:stCxn id="217" idx="0"/>
          </p:cNvCxnSpPr>
          <p:nvPr/>
        </p:nvCxnSpPr>
        <p:spPr>
          <a:xfrm rot="-5400000">
            <a:off x="1870750" y="3588320"/>
            <a:ext cx="1483200" cy="7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5" name="Google Shape;225;p24"/>
          <p:cNvCxnSpPr>
            <a:endCxn id="220" idx="0"/>
          </p:cNvCxnSpPr>
          <p:nvPr/>
        </p:nvCxnSpPr>
        <p:spPr>
          <a:xfrm>
            <a:off x="6095991" y="2850470"/>
            <a:ext cx="3613275" cy="1447650"/>
          </a:xfrm>
          <a:prstGeom prst="bentConnector2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6" name="Google Shape;226;p24"/>
          <p:cNvSpPr/>
          <p:nvPr/>
        </p:nvSpPr>
        <p:spPr>
          <a:xfrm>
            <a:off x="1226825" y="4085000"/>
            <a:ext cx="4748100" cy="15939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Validator</a:t>
            </a:r>
            <a:endParaRPr/>
          </a:p>
        </p:txBody>
      </p:sp>
      <p:cxnSp>
        <p:nvCxnSpPr>
          <p:cNvPr id="227" name="Google Shape;227;p24"/>
          <p:cNvCxnSpPr>
            <a:stCxn id="219" idx="0"/>
          </p:cNvCxnSpPr>
          <p:nvPr/>
        </p:nvCxnSpPr>
        <p:spPr>
          <a:xfrm rot="5400000" flipH="1" flipV="1">
            <a:off x="6587800" y="3592070"/>
            <a:ext cx="1483200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8" name="Google Shape;228;p24"/>
          <p:cNvSpPr/>
          <p:nvPr/>
        </p:nvSpPr>
        <p:spPr>
          <a:xfrm>
            <a:off x="6167400" y="4085000"/>
            <a:ext cx="4748100" cy="1570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Calculator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8471102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119</Words>
  <Application>Microsoft Office PowerPoint</Application>
  <PresentationFormat>Custom</PresentationFormat>
  <Paragraphs>103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Roboto</vt:lpstr>
      <vt:lpstr>Simple Light</vt:lpstr>
      <vt:lpstr>PowerPoint Presentation</vt:lpstr>
      <vt:lpstr>Introduction</vt:lpstr>
      <vt:lpstr>PowerPoint Presentation</vt:lpstr>
      <vt:lpstr>Problem statement</vt:lpstr>
      <vt:lpstr>Solution</vt:lpstr>
      <vt:lpstr>Solution</vt:lpstr>
      <vt:lpstr>Solution</vt:lpstr>
      <vt:lpstr>Solution</vt:lpstr>
      <vt:lpstr>Solution</vt:lpstr>
      <vt:lpstr>Solution</vt:lpstr>
      <vt:lpstr>Other Options</vt:lpstr>
      <vt:lpstr>Other Options</vt:lpstr>
      <vt:lpstr>Other Options</vt:lpstr>
      <vt:lpstr>Decisions </vt:lpstr>
      <vt:lpstr>Conclusion and recommendations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5</cp:revision>
  <dcterms:modified xsi:type="dcterms:W3CDTF">2024-01-23T01:46:17Z</dcterms:modified>
</cp:coreProperties>
</file>